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6.xml" ContentType="application/vnd.openxmlformats-officedocument.presentationml.notesSlide+xml"/>
  <Override PartName="/ppt/tags/tag32.xml" ContentType="application/vnd.openxmlformats-officedocument.presentationml.tags+xml"/>
  <Override PartName="/ppt/notesSlides/notesSlide37.xml" ContentType="application/vnd.openxmlformats-officedocument.presentationml.notesSlide+xml"/>
  <Override PartName="/ppt/tags/tag33.xml" ContentType="application/vnd.openxmlformats-officedocument.presentationml.tags+xml"/>
  <Override PartName="/ppt/notesSlides/notesSlide38.xml" ContentType="application/vnd.openxmlformats-officedocument.presentationml.notesSlide+xml"/>
  <Override PartName="/ppt/tags/tag34.xml" ContentType="application/vnd.openxmlformats-officedocument.presentationml.tags+xml"/>
  <Override PartName="/ppt/notesSlides/notesSlide39.xml" ContentType="application/vnd.openxmlformats-officedocument.presentationml.notesSlide+xml"/>
  <Override PartName="/ppt/tags/tag35.xml" ContentType="application/vnd.openxmlformats-officedocument.presentationml.tags+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6.xml" ContentType="application/vnd.openxmlformats-officedocument.presentationml.tags+xml"/>
  <Override PartName="/ppt/notesSlides/notesSlide41.xml" ContentType="application/vnd.openxmlformats-officedocument.presentationml.notesSlide+xml"/>
  <Override PartName="/ppt/tags/tag37.xml" ContentType="application/vnd.openxmlformats-officedocument.presentationml.tags+xml"/>
  <Override PartName="/ppt/notesSlides/notesSlide42.xml" ContentType="application/vnd.openxmlformats-officedocument.presentationml.notesSlide+xml"/>
  <Override PartName="/ppt/tags/tag38.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39.xml" ContentType="application/vnd.openxmlformats-officedocument.presentationml.tags+xml"/>
  <Override PartName="/ppt/notesSlides/notesSlide45.xml" ContentType="application/vnd.openxmlformats-officedocument.presentationml.notesSlide+xml"/>
  <Override PartName="/ppt/tags/tag40.xml" ContentType="application/vnd.openxmlformats-officedocument.presentationml.tags+xml"/>
  <Override PartName="/ppt/notesSlides/notesSlide46.xml" ContentType="application/vnd.openxmlformats-officedocument.presentationml.notesSlide+xml"/>
  <Override PartName="/ppt/tags/tag41.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42.xml" ContentType="application/vnd.openxmlformats-officedocument.presentationml.tags+xml"/>
  <Override PartName="/ppt/notesSlides/notesSlide50.xml" ContentType="application/vnd.openxmlformats-officedocument.presentationml.notesSlide+xml"/>
  <Override PartName="/ppt/tags/tag43.xml" ContentType="application/vnd.openxmlformats-officedocument.presentationml.tags+xml"/>
  <Override PartName="/ppt/notesSlides/notesSlide51.xml" ContentType="application/vnd.openxmlformats-officedocument.presentationml.notesSlide+xml"/>
  <Override PartName="/ppt/tags/tag44.xml" ContentType="application/vnd.openxmlformats-officedocument.presentationml.tags+xml"/>
  <Override PartName="/ppt/notesSlides/notesSlide52.xml" ContentType="application/vnd.openxmlformats-officedocument.presentationml.notesSlide+xml"/>
  <Override PartName="/ppt/tags/tag45.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46.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47.xml" ContentType="application/vnd.openxmlformats-officedocument.presentationml.tags+xml"/>
  <Override PartName="/ppt/notesSlides/notesSlide57.xml" ContentType="application/vnd.openxmlformats-officedocument.presentationml.notesSlide+xml"/>
  <Override PartName="/ppt/tags/tag48.xml" ContentType="application/vnd.openxmlformats-officedocument.presentationml.tags+xml"/>
  <Override PartName="/ppt/notesSlides/notesSlide58.xml" ContentType="application/vnd.openxmlformats-officedocument.presentationml.notesSlide+xml"/>
  <Override PartName="/ppt/tags/tag49.xml" ContentType="application/vnd.openxmlformats-officedocument.presentationml.tags+xml"/>
  <Override PartName="/ppt/notesSlides/notesSlide59.xml" ContentType="application/vnd.openxmlformats-officedocument.presentationml.notesSlide+xml"/>
  <Override PartName="/ppt/tags/tag50.xml" ContentType="application/vnd.openxmlformats-officedocument.presentationml.tags+xml"/>
  <Override PartName="/ppt/notesSlides/notesSlide60.xml" ContentType="application/vnd.openxmlformats-officedocument.presentationml.notesSlide+xml"/>
  <Override PartName="/ppt/tags/tag51.xml" ContentType="application/vnd.openxmlformats-officedocument.presentationml.tags+xml"/>
  <Override PartName="/ppt/notesSlides/notesSlide61.xml" ContentType="application/vnd.openxmlformats-officedocument.presentationml.notesSlide+xml"/>
  <Override PartName="/ppt/tags/tag52.xml" ContentType="application/vnd.openxmlformats-officedocument.presentationml.tags+xml"/>
  <Override PartName="/ppt/notesSlides/notesSlide62.xml" ContentType="application/vnd.openxmlformats-officedocument.presentationml.notesSlide+xml"/>
  <Override PartName="/ppt/tags/tag53.xml" ContentType="application/vnd.openxmlformats-officedocument.presentationml.tags+xml"/>
  <Override PartName="/ppt/notesSlides/notesSlide63.xml" ContentType="application/vnd.openxmlformats-officedocument.presentationml.notesSlide+xml"/>
  <Override PartName="/ppt/tags/tag54.xml" ContentType="application/vnd.openxmlformats-officedocument.presentationml.tags+xml"/>
  <Override PartName="/ppt/notesSlides/notesSlide64.xml" ContentType="application/vnd.openxmlformats-officedocument.presentationml.notesSlide+xml"/>
  <Override PartName="/ppt/tags/tag55.xml" ContentType="application/vnd.openxmlformats-officedocument.presentationml.tags+xml"/>
  <Override PartName="/ppt/notesSlides/notesSlide65.xml" ContentType="application/vnd.openxmlformats-officedocument.presentationml.notesSlide+xml"/>
  <Override PartName="/ppt/tags/tag56.xml" ContentType="application/vnd.openxmlformats-officedocument.presentationml.tags+xml"/>
  <Override PartName="/ppt/notesSlides/notesSlide66.xml" ContentType="application/vnd.openxmlformats-officedocument.presentationml.notesSlide+xml"/>
  <Override PartName="/ppt/tags/tag57.xml" ContentType="application/vnd.openxmlformats-officedocument.presentationml.tags+xml"/>
  <Override PartName="/ppt/notesSlides/notesSlide67.xml" ContentType="application/vnd.openxmlformats-officedocument.presentationml.notesSlide+xml"/>
  <Override PartName="/ppt/tags/tag58.xml" ContentType="application/vnd.openxmlformats-officedocument.presentationml.tags+xml"/>
  <Override PartName="/ppt/notesSlides/notesSlide68.xml" ContentType="application/vnd.openxmlformats-officedocument.presentationml.notesSlide+xml"/>
  <Override PartName="/ppt/tags/tag59.xml" ContentType="application/vnd.openxmlformats-officedocument.presentationml.tags+xml"/>
  <Override PartName="/ppt/notesSlides/notesSlide69.xml" ContentType="application/vnd.openxmlformats-officedocument.presentationml.notesSlide+xml"/>
  <Override PartName="/ppt/tags/tag60.xml" ContentType="application/vnd.openxmlformats-officedocument.presentationml.tags+xml"/>
  <Override PartName="/ppt/notesSlides/notesSlide70.xml" ContentType="application/vnd.openxmlformats-officedocument.presentationml.notesSlide+xml"/>
  <Override PartName="/ppt/tags/tag61.xml" ContentType="application/vnd.openxmlformats-officedocument.presentationml.tags+xml"/>
  <Override PartName="/ppt/notesSlides/notesSlide71.xml" ContentType="application/vnd.openxmlformats-officedocument.presentationml.notesSlide+xml"/>
  <Override PartName="/ppt/tags/tag62.xml" ContentType="application/vnd.openxmlformats-officedocument.presentationml.tags+xml"/>
  <Override PartName="/ppt/notesSlides/notesSlide72.xml" ContentType="application/vnd.openxmlformats-officedocument.presentationml.notesSlide+xml"/>
  <Override PartName="/ppt/tags/tag63.xml" ContentType="application/vnd.openxmlformats-officedocument.presentationml.tags+xml"/>
  <Override PartName="/ppt/notesSlides/notesSlide73.xml" ContentType="application/vnd.openxmlformats-officedocument.presentationml.notesSlide+xml"/>
  <Override PartName="/ppt/tags/tag64.xml" ContentType="application/vnd.openxmlformats-officedocument.presentationml.tags+xml"/>
  <Override PartName="/ppt/notesSlides/notesSlide74.xml" ContentType="application/vnd.openxmlformats-officedocument.presentationml.notesSlide+xml"/>
  <Override PartName="/ppt/tags/tag65.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66.xml" ContentType="application/vnd.openxmlformats-officedocument.presentationml.tags+xml"/>
  <Override PartName="/ppt/notesSlides/notesSlide77.xml" ContentType="application/vnd.openxmlformats-officedocument.presentationml.notesSlide+xml"/>
  <Override PartName="/ppt/tags/tag67.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68.xml" ContentType="application/vnd.openxmlformats-officedocument.presentationml.tags+xml"/>
  <Override PartName="/ppt/notesSlides/notesSlide80.xml" ContentType="application/vnd.openxmlformats-officedocument.presentationml.notesSlide+xml"/>
  <Override PartName="/ppt/tags/tag69.xml" ContentType="application/vnd.openxmlformats-officedocument.presentationml.tags+xml"/>
  <Override PartName="/ppt/notesSlides/notesSlide81.xml" ContentType="application/vnd.openxmlformats-officedocument.presentationml.notesSlide+xml"/>
  <Override PartName="/ppt/tags/tag70.xml" ContentType="application/vnd.openxmlformats-officedocument.presentationml.tags+xml"/>
  <Override PartName="/ppt/notesSlides/notesSlide82.xml" ContentType="application/vnd.openxmlformats-officedocument.presentationml.notesSlide+xml"/>
  <Override PartName="/ppt/tags/tag71.xml" ContentType="application/vnd.openxmlformats-officedocument.presentationml.tags+xml"/>
  <Override PartName="/ppt/notesSlides/notesSlide83.xml" ContentType="application/vnd.openxmlformats-officedocument.presentationml.notesSlide+xml"/>
  <Override PartName="/ppt/tags/tag72.xml" ContentType="application/vnd.openxmlformats-officedocument.presentationml.tags+xml"/>
  <Override PartName="/ppt/notesSlides/notesSlide84.xml" ContentType="application/vnd.openxmlformats-officedocument.presentationml.notesSlide+xml"/>
  <Override PartName="/ppt/tags/tag73.xml" ContentType="application/vnd.openxmlformats-officedocument.presentationml.tags+xml"/>
  <Override PartName="/ppt/notesSlides/notesSlide85.xml" ContentType="application/vnd.openxmlformats-officedocument.presentationml.notesSlide+xml"/>
  <Override PartName="/ppt/tags/tag74.xml" ContentType="application/vnd.openxmlformats-officedocument.presentationml.tags+xml"/>
  <Override PartName="/ppt/notesSlides/notesSlide86.xml" ContentType="application/vnd.openxmlformats-officedocument.presentationml.notesSlide+xml"/>
  <Override PartName="/ppt/tags/tag75.xml" ContentType="application/vnd.openxmlformats-officedocument.presentationml.tags+xml"/>
  <Override PartName="/ppt/notesSlides/notesSlide87.xml" ContentType="application/vnd.openxmlformats-officedocument.presentationml.notesSlide+xml"/>
  <Override PartName="/ppt/tags/tag76.xml" ContentType="application/vnd.openxmlformats-officedocument.presentationml.tags+xml"/>
  <Override PartName="/ppt/notesSlides/notesSlide88.xml" ContentType="application/vnd.openxmlformats-officedocument.presentationml.notesSlide+xml"/>
  <Override PartName="/ppt/tags/tag77.xml" ContentType="application/vnd.openxmlformats-officedocument.presentationml.tags+xml"/>
  <Override PartName="/ppt/notesSlides/notesSlide89.xml" ContentType="application/vnd.openxmlformats-officedocument.presentationml.notesSlide+xml"/>
  <Override PartName="/ppt/tags/tag78.xml" ContentType="application/vnd.openxmlformats-officedocument.presentationml.tag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tags/tag79.xml" ContentType="application/vnd.openxmlformats-officedocument.presentationml.tags+xml"/>
  <Override PartName="/ppt/notesSlides/notesSlide92.xml" ContentType="application/vnd.openxmlformats-officedocument.presentationml.notesSlide+xml"/>
  <Override PartName="/ppt/tags/tag80.xml" ContentType="application/vnd.openxmlformats-officedocument.presentationml.tags+xml"/>
  <Override PartName="/ppt/notesSlides/notesSlide93.xml" ContentType="application/vnd.openxmlformats-officedocument.presentationml.notesSlide+xml"/>
  <Override PartName="/ppt/tags/tag81.xml" ContentType="application/vnd.openxmlformats-officedocument.presentationml.tags+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 id="2147483792" r:id="rId2"/>
    <p:sldMasterId id="2147483875" r:id="rId3"/>
    <p:sldMasterId id="2147483887" r:id="rId4"/>
    <p:sldMasterId id="2147483899" r:id="rId5"/>
    <p:sldMasterId id="2147483935" r:id="rId6"/>
    <p:sldMasterId id="2147483971" r:id="rId7"/>
    <p:sldMasterId id="2147483995" r:id="rId8"/>
    <p:sldMasterId id="2147484007" r:id="rId9"/>
  </p:sldMasterIdLst>
  <p:notesMasterIdLst>
    <p:notesMasterId r:id="rId110"/>
  </p:notesMasterIdLst>
  <p:handoutMasterIdLst>
    <p:handoutMasterId r:id="rId111"/>
  </p:handoutMasterIdLst>
  <p:sldIdLst>
    <p:sldId id="542" r:id="rId10"/>
    <p:sldId id="261" r:id="rId11"/>
    <p:sldId id="459" r:id="rId12"/>
    <p:sldId id="276" r:id="rId13"/>
    <p:sldId id="280" r:id="rId14"/>
    <p:sldId id="275" r:id="rId15"/>
    <p:sldId id="281" r:id="rId16"/>
    <p:sldId id="514" r:id="rId17"/>
    <p:sldId id="264" r:id="rId18"/>
    <p:sldId id="533" r:id="rId19"/>
    <p:sldId id="534" r:id="rId20"/>
    <p:sldId id="535" r:id="rId21"/>
    <p:sldId id="525" r:id="rId22"/>
    <p:sldId id="380" r:id="rId23"/>
    <p:sldId id="300" r:id="rId24"/>
    <p:sldId id="368" r:id="rId25"/>
    <p:sldId id="526" r:id="rId26"/>
    <p:sldId id="359" r:id="rId27"/>
    <p:sldId id="408" r:id="rId28"/>
    <p:sldId id="527" r:id="rId29"/>
    <p:sldId id="524" r:id="rId30"/>
    <p:sldId id="299" r:id="rId31"/>
    <p:sldId id="519" r:id="rId32"/>
    <p:sldId id="520" r:id="rId33"/>
    <p:sldId id="347" r:id="rId34"/>
    <p:sldId id="304" r:id="rId35"/>
    <p:sldId id="422" r:id="rId36"/>
    <p:sldId id="476" r:id="rId37"/>
    <p:sldId id="475" r:id="rId38"/>
    <p:sldId id="513" r:id="rId39"/>
    <p:sldId id="477" r:id="rId40"/>
    <p:sldId id="479" r:id="rId41"/>
    <p:sldId id="385" r:id="rId42"/>
    <p:sldId id="377" r:id="rId43"/>
    <p:sldId id="305" r:id="rId44"/>
    <p:sldId id="489" r:id="rId45"/>
    <p:sldId id="353" r:id="rId46"/>
    <p:sldId id="384" r:id="rId47"/>
    <p:sldId id="521" r:id="rId48"/>
    <p:sldId id="522" r:id="rId49"/>
    <p:sldId id="307" r:id="rId50"/>
    <p:sldId id="438" r:id="rId51"/>
    <p:sldId id="440" r:id="rId52"/>
    <p:sldId id="354" r:id="rId53"/>
    <p:sldId id="308" r:id="rId54"/>
    <p:sldId id="413" r:id="rId55"/>
    <p:sldId id="434" r:id="rId56"/>
    <p:sldId id="310" r:id="rId57"/>
    <p:sldId id="490" r:id="rId58"/>
    <p:sldId id="311" r:id="rId59"/>
    <p:sldId id="392" r:id="rId60"/>
    <p:sldId id="539" r:id="rId61"/>
    <p:sldId id="538" r:id="rId62"/>
    <p:sldId id="528" r:id="rId63"/>
    <p:sldId id="529" r:id="rId64"/>
    <p:sldId id="492" r:id="rId65"/>
    <p:sldId id="369" r:id="rId66"/>
    <p:sldId id="426" r:id="rId67"/>
    <p:sldId id="530" r:id="rId68"/>
    <p:sldId id="318" r:id="rId69"/>
    <p:sldId id="531" r:id="rId70"/>
    <p:sldId id="518" r:id="rId71"/>
    <p:sldId id="427" r:id="rId72"/>
    <p:sldId id="407" r:id="rId73"/>
    <p:sldId id="319" r:id="rId74"/>
    <p:sldId id="320" r:id="rId75"/>
    <p:sldId id="481" r:id="rId76"/>
    <p:sldId id="326" r:id="rId77"/>
    <p:sldId id="321" r:id="rId78"/>
    <p:sldId id="322" r:id="rId79"/>
    <p:sldId id="429" r:id="rId80"/>
    <p:sldId id="483" r:id="rId81"/>
    <p:sldId id="457" r:id="rId82"/>
    <p:sldId id="458" r:id="rId83"/>
    <p:sldId id="502" r:id="rId84"/>
    <p:sldId id="496" r:id="rId85"/>
    <p:sldId id="503" r:id="rId86"/>
    <p:sldId id="499" r:id="rId87"/>
    <p:sldId id="494" r:id="rId88"/>
    <p:sldId id="430" r:id="rId89"/>
    <p:sldId id="383" r:id="rId90"/>
    <p:sldId id="523" r:id="rId91"/>
    <p:sldId id="328" r:id="rId92"/>
    <p:sldId id="486" r:id="rId93"/>
    <p:sldId id="487" r:id="rId94"/>
    <p:sldId id="488" r:id="rId95"/>
    <p:sldId id="367" r:id="rId96"/>
    <p:sldId id="373" r:id="rId97"/>
    <p:sldId id="331" r:id="rId98"/>
    <p:sldId id="431" r:id="rId99"/>
    <p:sldId id="332" r:id="rId100"/>
    <p:sldId id="389" r:id="rId101"/>
    <p:sldId id="333" r:id="rId102"/>
    <p:sldId id="402" r:id="rId103"/>
    <p:sldId id="455" r:id="rId104"/>
    <p:sldId id="357" r:id="rId105"/>
    <p:sldId id="515" r:id="rId106"/>
    <p:sldId id="405" r:id="rId107"/>
    <p:sldId id="406" r:id="rId108"/>
    <p:sldId id="432" r:id="rId109"/>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DBE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2" autoAdjust="0"/>
    <p:restoredTop sz="66473" autoAdjust="0"/>
  </p:normalViewPr>
  <p:slideViewPr>
    <p:cSldViewPr>
      <p:cViewPr varScale="1">
        <p:scale>
          <a:sx n="58" d="100"/>
          <a:sy n="58" d="100"/>
        </p:scale>
        <p:origin x="1762" y="53"/>
      </p:cViewPr>
      <p:guideLst>
        <p:guide orient="horz" pos="2160"/>
        <p:guide pos="2880"/>
      </p:guideLst>
    </p:cSldViewPr>
  </p:slideViewPr>
  <p:outlineViewPr>
    <p:cViewPr>
      <p:scale>
        <a:sx n="33" d="100"/>
        <a:sy n="33" d="100"/>
      </p:scale>
      <p:origin x="0" y="-852"/>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78" d="100"/>
          <a:sy n="78" d="100"/>
        </p:scale>
        <p:origin x="3984" y="114"/>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presProps" Target="presProp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viewProps" Target="viewProps.xml"/><Relationship Id="rId118" Type="http://schemas.microsoft.com/office/2016/11/relationships/changesInfo" Target="changesInfos/changesInfo1.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冨島 信海" userId="019798f31f471b12" providerId="LiveId" clId="{3F6958C4-4E49-422D-AFA5-333F58C30180}"/>
    <pc:docChg chg="undo custSel addSld delSld modSld sldOrd">
      <pc:chgData name="冨島 信海" userId="019798f31f471b12" providerId="LiveId" clId="{3F6958C4-4E49-422D-AFA5-333F58C30180}" dt="2018-11-08T10:38:53.447" v="7139"/>
      <pc:docMkLst>
        <pc:docMk/>
      </pc:docMkLst>
      <pc:sldChg chg="modSp">
        <pc:chgData name="冨島 信海" userId="019798f31f471b12" providerId="LiveId" clId="{3F6958C4-4E49-422D-AFA5-333F58C30180}" dt="2018-11-08T08:19:03.609" v="174"/>
        <pc:sldMkLst>
          <pc:docMk/>
          <pc:sldMk cId="749968614" sldId="300"/>
        </pc:sldMkLst>
        <pc:spChg chg="mod">
          <ac:chgData name="冨島 信海" userId="019798f31f471b12" providerId="LiveId" clId="{3F6958C4-4E49-422D-AFA5-333F58C30180}" dt="2018-11-08T08:19:03.609" v="174"/>
          <ac:spMkLst>
            <pc:docMk/>
            <pc:sldMk cId="749968614" sldId="300"/>
            <ac:spMk id="2" creationId="{2B3FCA52-98CF-4E28-BF1B-428AD63302F6}"/>
          </ac:spMkLst>
        </pc:spChg>
        <pc:spChg chg="mod">
          <ac:chgData name="冨島 信海" userId="019798f31f471b12" providerId="LiveId" clId="{3F6958C4-4E49-422D-AFA5-333F58C30180}" dt="2018-11-08T08:18:17.964" v="77" actId="1076"/>
          <ac:spMkLst>
            <pc:docMk/>
            <pc:sldMk cId="749968614" sldId="300"/>
            <ac:spMk id="7" creationId="{15DDD827-217F-421D-836E-E96299DB1684}"/>
          </ac:spMkLst>
        </pc:spChg>
      </pc:sldChg>
      <pc:sldChg chg="del">
        <pc:chgData name="冨島 信海" userId="019798f31f471b12" providerId="LiveId" clId="{3F6958C4-4E49-422D-AFA5-333F58C30180}" dt="2018-11-08T08:22:09.324" v="225" actId="2696"/>
        <pc:sldMkLst>
          <pc:docMk/>
          <pc:sldMk cId="233405262" sldId="301"/>
        </pc:sldMkLst>
      </pc:sldChg>
      <pc:sldChg chg="modSp add">
        <pc:chgData name="冨島 信海" userId="019798f31f471b12" providerId="LiveId" clId="{3F6958C4-4E49-422D-AFA5-333F58C30180}" dt="2018-11-08T08:23:18.357" v="278" actId="1076"/>
        <pc:sldMkLst>
          <pc:docMk/>
          <pc:sldMk cId="3930063349" sldId="301"/>
        </pc:sldMkLst>
        <pc:spChg chg="mod">
          <ac:chgData name="冨島 信海" userId="019798f31f471b12" providerId="LiveId" clId="{3F6958C4-4E49-422D-AFA5-333F58C30180}" dt="2018-11-08T08:23:18.357" v="278" actId="1076"/>
          <ac:spMkLst>
            <pc:docMk/>
            <pc:sldMk cId="3930063349" sldId="301"/>
            <ac:spMk id="27" creationId="{00000000-0000-0000-0000-000000000000}"/>
          </ac:spMkLst>
        </pc:spChg>
        <pc:spChg chg="mod">
          <ac:chgData name="冨島 信海" userId="019798f31f471b12" providerId="LiveId" clId="{3F6958C4-4E49-422D-AFA5-333F58C30180}" dt="2018-11-08T08:22:42.397" v="277"/>
          <ac:spMkLst>
            <pc:docMk/>
            <pc:sldMk cId="3930063349" sldId="301"/>
            <ac:spMk id="35" creationId="{00000000-0000-0000-0000-000000000000}"/>
          </ac:spMkLst>
        </pc:spChg>
      </pc:sldChg>
      <pc:sldChg chg="addSp delSp add">
        <pc:chgData name="冨島 信海" userId="019798f31f471b12" providerId="LiveId" clId="{3F6958C4-4E49-422D-AFA5-333F58C30180}" dt="2018-11-08T10:26:23.366" v="6401"/>
        <pc:sldMkLst>
          <pc:docMk/>
          <pc:sldMk cId="2385342650" sldId="302"/>
        </pc:sldMkLst>
        <pc:spChg chg="add del">
          <ac:chgData name="冨島 信海" userId="019798f31f471b12" providerId="LiveId" clId="{3F6958C4-4E49-422D-AFA5-333F58C30180}" dt="2018-11-08T10:26:23.366" v="6401"/>
          <ac:spMkLst>
            <pc:docMk/>
            <pc:sldMk cId="2385342650" sldId="302"/>
            <ac:spMk id="14" creationId="{0B388C13-655B-4702-9224-6F6BCEC2A67A}"/>
          </ac:spMkLst>
        </pc:spChg>
      </pc:sldChg>
      <pc:sldChg chg="del">
        <pc:chgData name="冨島 信海" userId="019798f31f471b12" providerId="LiveId" clId="{3F6958C4-4E49-422D-AFA5-333F58C30180}" dt="2018-11-08T08:22:09.277" v="221" actId="2696"/>
        <pc:sldMkLst>
          <pc:docMk/>
          <pc:sldMk cId="3019032126" sldId="302"/>
        </pc:sldMkLst>
      </pc:sldChg>
      <pc:sldChg chg="modSp">
        <pc:chgData name="冨島 信海" userId="019798f31f471b12" providerId="LiveId" clId="{3F6958C4-4E49-422D-AFA5-333F58C30180}" dt="2018-11-08T09:22:29.402" v="3605" actId="1076"/>
        <pc:sldMkLst>
          <pc:docMk/>
          <pc:sldMk cId="995514261" sldId="319"/>
        </pc:sldMkLst>
        <pc:spChg chg="mod">
          <ac:chgData name="冨島 信海" userId="019798f31f471b12" providerId="LiveId" clId="{3F6958C4-4E49-422D-AFA5-333F58C30180}" dt="2018-11-08T09:22:17.811" v="3602" actId="1076"/>
          <ac:spMkLst>
            <pc:docMk/>
            <pc:sldMk cId="995514261" sldId="319"/>
            <ac:spMk id="2" creationId="{431D1867-9148-4D30-816B-C847F065C4D1}"/>
          </ac:spMkLst>
        </pc:spChg>
        <pc:spChg chg="mod">
          <ac:chgData name="冨島 信海" userId="019798f31f471b12" providerId="LiveId" clId="{3F6958C4-4E49-422D-AFA5-333F58C30180}" dt="2018-11-08T09:22:29.402" v="3605" actId="1076"/>
          <ac:spMkLst>
            <pc:docMk/>
            <pc:sldMk cId="995514261" sldId="319"/>
            <ac:spMk id="8" creationId="{F2244697-056C-4402-8DAA-0C03D4872ACE}"/>
          </ac:spMkLst>
        </pc:spChg>
        <pc:spChg chg="mod">
          <ac:chgData name="冨島 信海" userId="019798f31f471b12" providerId="LiveId" clId="{3F6958C4-4E49-422D-AFA5-333F58C30180}" dt="2018-11-08T09:22:08.377" v="3600" actId="1076"/>
          <ac:spMkLst>
            <pc:docMk/>
            <pc:sldMk cId="995514261" sldId="319"/>
            <ac:spMk id="18" creationId="{00000000-0000-0000-0000-000000000000}"/>
          </ac:spMkLst>
        </pc:spChg>
      </pc:sldChg>
      <pc:sldChg chg="modSp">
        <pc:chgData name="冨島 信海" userId="019798f31f471b12" providerId="LiveId" clId="{3F6958C4-4E49-422D-AFA5-333F58C30180}" dt="2018-11-08T09:23:18.625" v="3626" actId="1076"/>
        <pc:sldMkLst>
          <pc:docMk/>
          <pc:sldMk cId="3087347699" sldId="320"/>
        </pc:sldMkLst>
        <pc:spChg chg="mod">
          <ac:chgData name="冨島 信海" userId="019798f31f471b12" providerId="LiveId" clId="{3F6958C4-4E49-422D-AFA5-333F58C30180}" dt="2018-11-08T09:23:12.049" v="3624" actId="1076"/>
          <ac:spMkLst>
            <pc:docMk/>
            <pc:sldMk cId="3087347699" sldId="320"/>
            <ac:spMk id="7" creationId="{36F74BF0-D235-421D-BEBA-9B1F266F3DC0}"/>
          </ac:spMkLst>
        </pc:spChg>
        <pc:spChg chg="mod">
          <ac:chgData name="冨島 信海" userId="019798f31f471b12" providerId="LiveId" clId="{3F6958C4-4E49-422D-AFA5-333F58C30180}" dt="2018-11-08T09:23:18.625" v="3626" actId="1076"/>
          <ac:spMkLst>
            <pc:docMk/>
            <pc:sldMk cId="3087347699" sldId="320"/>
            <ac:spMk id="10" creationId="{A2E91C7D-C3CF-4B59-8CBA-CE7D07DD61F0}"/>
          </ac:spMkLst>
        </pc:spChg>
        <pc:spChg chg="mod">
          <ac:chgData name="冨島 信海" userId="019798f31f471b12" providerId="LiveId" clId="{3F6958C4-4E49-422D-AFA5-333F58C30180}" dt="2018-11-08T09:23:14.673" v="3625" actId="1076"/>
          <ac:spMkLst>
            <pc:docMk/>
            <pc:sldMk cId="3087347699" sldId="320"/>
            <ac:spMk id="17" creationId="{64E8B430-90A0-4B47-B4DE-B4698519A416}"/>
          </ac:spMkLst>
        </pc:spChg>
      </pc:sldChg>
      <pc:sldChg chg="modSp">
        <pc:chgData name="冨島 信海" userId="019798f31f471b12" providerId="LiveId" clId="{3F6958C4-4E49-422D-AFA5-333F58C30180}" dt="2018-11-08T09:45:46.152" v="4780"/>
        <pc:sldMkLst>
          <pc:docMk/>
          <pc:sldMk cId="1679167069" sldId="327"/>
        </pc:sldMkLst>
        <pc:spChg chg="mod">
          <ac:chgData name="冨島 信海" userId="019798f31f471b12" providerId="LiveId" clId="{3F6958C4-4E49-422D-AFA5-333F58C30180}" dt="2018-11-08T09:45:46.152" v="4780"/>
          <ac:spMkLst>
            <pc:docMk/>
            <pc:sldMk cId="1679167069" sldId="327"/>
            <ac:spMk id="13" creationId="{00000000-0000-0000-0000-000000000000}"/>
          </ac:spMkLst>
        </pc:spChg>
      </pc:sldChg>
      <pc:sldChg chg="modAnim">
        <pc:chgData name="冨島 信海" userId="019798f31f471b12" providerId="LiveId" clId="{3F6958C4-4E49-422D-AFA5-333F58C30180}" dt="2018-11-08T09:56:16.579" v="5305"/>
        <pc:sldMkLst>
          <pc:docMk/>
          <pc:sldMk cId="3766983064" sldId="328"/>
        </pc:sldMkLst>
      </pc:sldChg>
      <pc:sldChg chg="modSp">
        <pc:chgData name="冨島 信海" userId="019798f31f471b12" providerId="LiveId" clId="{3F6958C4-4E49-422D-AFA5-333F58C30180}" dt="2018-11-08T10:07:20.684" v="5421" actId="14100"/>
        <pc:sldMkLst>
          <pc:docMk/>
          <pc:sldMk cId="2913541282" sldId="331"/>
        </pc:sldMkLst>
        <pc:spChg chg="mod">
          <ac:chgData name="冨島 信海" userId="019798f31f471b12" providerId="LiveId" clId="{3F6958C4-4E49-422D-AFA5-333F58C30180}" dt="2018-11-08T10:07:20.684" v="5421" actId="14100"/>
          <ac:spMkLst>
            <pc:docMk/>
            <pc:sldMk cId="2913541282" sldId="331"/>
            <ac:spMk id="9" creationId="{A2F77E68-B193-4B63-8B53-08E150C65071}"/>
          </ac:spMkLst>
        </pc:spChg>
      </pc:sldChg>
      <pc:sldChg chg="modSp">
        <pc:chgData name="冨島 信海" userId="019798f31f471b12" providerId="LiveId" clId="{3F6958C4-4E49-422D-AFA5-333F58C30180}" dt="2018-11-08T10:14:30.897" v="5641" actId="20577"/>
        <pc:sldMkLst>
          <pc:docMk/>
          <pc:sldMk cId="2098301350" sldId="332"/>
        </pc:sldMkLst>
        <pc:spChg chg="mod">
          <ac:chgData name="冨島 信海" userId="019798f31f471b12" providerId="LiveId" clId="{3F6958C4-4E49-422D-AFA5-333F58C30180}" dt="2018-11-08T10:10:41.050" v="5537" actId="1076"/>
          <ac:spMkLst>
            <pc:docMk/>
            <pc:sldMk cId="2098301350" sldId="332"/>
            <ac:spMk id="2" creationId="{00000000-0000-0000-0000-000000000000}"/>
          </ac:spMkLst>
        </pc:spChg>
        <pc:spChg chg="mod">
          <ac:chgData name="冨島 信海" userId="019798f31f471b12" providerId="LiveId" clId="{3F6958C4-4E49-422D-AFA5-333F58C30180}" dt="2018-11-08T10:14:30.897" v="5641" actId="20577"/>
          <ac:spMkLst>
            <pc:docMk/>
            <pc:sldMk cId="2098301350" sldId="332"/>
            <ac:spMk id="4" creationId="{00000000-0000-0000-0000-000000000000}"/>
          </ac:spMkLst>
        </pc:spChg>
        <pc:spChg chg="mod">
          <ac:chgData name="冨島 信海" userId="019798f31f471b12" providerId="LiveId" clId="{3F6958C4-4E49-422D-AFA5-333F58C30180}" dt="2018-11-08T10:12:29.873" v="5579" actId="1076"/>
          <ac:spMkLst>
            <pc:docMk/>
            <pc:sldMk cId="2098301350" sldId="332"/>
            <ac:spMk id="10" creationId="{78767EA0-A629-4FE0-BD44-8DD3177F1857}"/>
          </ac:spMkLst>
        </pc:spChg>
        <pc:spChg chg="mod">
          <ac:chgData name="冨島 信海" userId="019798f31f471b12" providerId="LiveId" clId="{3F6958C4-4E49-422D-AFA5-333F58C30180}" dt="2018-11-08T10:12:34.326" v="5580" actId="1076"/>
          <ac:spMkLst>
            <pc:docMk/>
            <pc:sldMk cId="2098301350" sldId="332"/>
            <ac:spMk id="11" creationId="{416BF91A-F0E3-42E5-9F89-5C6E2DD7B6B0}"/>
          </ac:spMkLst>
        </pc:spChg>
      </pc:sldChg>
      <pc:sldChg chg="delSp modSp modAnim">
        <pc:chgData name="冨島 信海" userId="019798f31f471b12" providerId="LiveId" clId="{3F6958C4-4E49-422D-AFA5-333F58C30180}" dt="2018-11-08T10:19:41.504" v="5909"/>
        <pc:sldMkLst>
          <pc:docMk/>
          <pc:sldMk cId="746507418" sldId="333"/>
        </pc:sldMkLst>
        <pc:spChg chg="del">
          <ac:chgData name="冨島 信海" userId="019798f31f471b12" providerId="LiveId" clId="{3F6958C4-4E49-422D-AFA5-333F58C30180}" dt="2018-11-08T10:18:59.654" v="5898"/>
          <ac:spMkLst>
            <pc:docMk/>
            <pc:sldMk cId="746507418" sldId="333"/>
            <ac:spMk id="18" creationId="{94C80970-7829-4AF0-948C-E309FDED7B8E}"/>
          </ac:spMkLst>
        </pc:spChg>
        <pc:spChg chg="mod">
          <ac:chgData name="冨島 信海" userId="019798f31f471b12" providerId="LiveId" clId="{3F6958C4-4E49-422D-AFA5-333F58C30180}" dt="2018-11-08T10:19:41.504" v="5909"/>
          <ac:spMkLst>
            <pc:docMk/>
            <pc:sldMk cId="746507418" sldId="333"/>
            <ac:spMk id="19" creationId="{0D40F44C-5CEF-4E45-8A0D-9B5A40C9C38E}"/>
          </ac:spMkLst>
        </pc:spChg>
      </pc:sldChg>
      <pc:sldChg chg="del">
        <pc:chgData name="冨島 信海" userId="019798f31f471b12" providerId="LiveId" clId="{3F6958C4-4E49-422D-AFA5-333F58C30180}" dt="2018-11-08T08:22:09.324" v="224" actId="2696"/>
        <pc:sldMkLst>
          <pc:docMk/>
          <pc:sldMk cId="1319601172" sldId="346"/>
        </pc:sldMkLst>
      </pc:sldChg>
      <pc:sldChg chg="modSp add">
        <pc:chgData name="冨島 信海" userId="019798f31f471b12" providerId="LiveId" clId="{3F6958C4-4E49-422D-AFA5-333F58C30180}" dt="2018-11-08T08:24:27.013" v="279" actId="242"/>
        <pc:sldMkLst>
          <pc:docMk/>
          <pc:sldMk cId="4185981987" sldId="346"/>
        </pc:sldMkLst>
        <pc:graphicFrameChg chg="modGraphic">
          <ac:chgData name="冨島 信海" userId="019798f31f471b12" providerId="LiveId" clId="{3F6958C4-4E49-422D-AFA5-333F58C30180}" dt="2018-11-08T08:24:27.013" v="279" actId="242"/>
          <ac:graphicFrameMkLst>
            <pc:docMk/>
            <pc:sldMk cId="4185981987" sldId="346"/>
            <ac:graphicFrameMk id="8" creationId="{41D67FDF-726F-4042-A938-4B12EE5E337B}"/>
          </ac:graphicFrameMkLst>
        </pc:graphicFrameChg>
      </pc:sldChg>
      <pc:sldChg chg="delSp modSp">
        <pc:chgData name="冨島 信海" userId="019798f31f471b12" providerId="LiveId" clId="{3F6958C4-4E49-422D-AFA5-333F58C30180}" dt="2018-11-08T09:04:13.644" v="3248" actId="20577"/>
        <pc:sldMkLst>
          <pc:docMk/>
          <pc:sldMk cId="3880135367" sldId="354"/>
        </pc:sldMkLst>
        <pc:spChg chg="mod">
          <ac:chgData name="冨島 信海" userId="019798f31f471b12" providerId="LiveId" clId="{3F6958C4-4E49-422D-AFA5-333F58C30180}" dt="2018-11-08T08:31:10.307" v="572" actId="1076"/>
          <ac:spMkLst>
            <pc:docMk/>
            <pc:sldMk cId="3880135367" sldId="354"/>
            <ac:spMk id="3" creationId="{BE938669-C04A-4176-AC7E-E7AC05DDA218}"/>
          </ac:spMkLst>
        </pc:spChg>
        <pc:spChg chg="mod">
          <ac:chgData name="冨島 信海" userId="019798f31f471b12" providerId="LiveId" clId="{3F6958C4-4E49-422D-AFA5-333F58C30180}" dt="2018-11-08T09:04:13.644" v="3248" actId="20577"/>
          <ac:spMkLst>
            <pc:docMk/>
            <pc:sldMk cId="3880135367" sldId="354"/>
            <ac:spMk id="4" creationId="{00000000-0000-0000-0000-000000000000}"/>
          </ac:spMkLst>
        </pc:spChg>
        <pc:spChg chg="del">
          <ac:chgData name="冨島 信海" userId="019798f31f471b12" providerId="LiveId" clId="{3F6958C4-4E49-422D-AFA5-333F58C30180}" dt="2018-11-08T08:31:06.494" v="571"/>
          <ac:spMkLst>
            <pc:docMk/>
            <pc:sldMk cId="3880135367" sldId="354"/>
            <ac:spMk id="6" creationId="{47A52FA3-250C-488D-B936-FB3D49AAE60D}"/>
          </ac:spMkLst>
        </pc:spChg>
        <pc:spChg chg="mod">
          <ac:chgData name="冨島 信海" userId="019798f31f471b12" providerId="LiveId" clId="{3F6958C4-4E49-422D-AFA5-333F58C30180}" dt="2018-11-08T08:31:12.571" v="573" actId="1076"/>
          <ac:spMkLst>
            <pc:docMk/>
            <pc:sldMk cId="3880135367" sldId="354"/>
            <ac:spMk id="12" creationId="{ABFE0CF2-69E4-462E-8E6B-AE4762C9E768}"/>
          </ac:spMkLst>
        </pc:spChg>
      </pc:sldChg>
      <pc:sldChg chg="modSp">
        <pc:chgData name="冨島 信海" userId="019798f31f471b12" providerId="LiveId" clId="{3F6958C4-4E49-422D-AFA5-333F58C30180}" dt="2018-11-08T09:19:17.646" v="3544" actId="20577"/>
        <pc:sldMkLst>
          <pc:docMk/>
          <pc:sldMk cId="4088431554" sldId="358"/>
        </pc:sldMkLst>
        <pc:spChg chg="mod">
          <ac:chgData name="冨島 信海" userId="019798f31f471b12" providerId="LiveId" clId="{3F6958C4-4E49-422D-AFA5-333F58C30180}" dt="2018-11-08T09:19:17.646" v="3544" actId="20577"/>
          <ac:spMkLst>
            <pc:docMk/>
            <pc:sldMk cId="4088431554" sldId="358"/>
            <ac:spMk id="3" creationId="{0F3377C6-E204-448A-BE1E-F8840C9C4B45}"/>
          </ac:spMkLst>
        </pc:spChg>
        <pc:picChg chg="mod">
          <ac:chgData name="冨島 信海" userId="019798f31f471b12" providerId="LiveId" clId="{3F6958C4-4E49-422D-AFA5-333F58C30180}" dt="2018-11-08T09:19:12.991" v="3543" actId="1076"/>
          <ac:picMkLst>
            <pc:docMk/>
            <pc:sldMk cId="4088431554" sldId="358"/>
            <ac:picMk id="9" creationId="{B9E4D371-8F6F-4453-99E6-5A1102207FE4}"/>
          </ac:picMkLst>
        </pc:picChg>
      </pc:sldChg>
      <pc:sldChg chg="ord">
        <pc:chgData name="冨島 信海" userId="019798f31f471b12" providerId="LiveId" clId="{3F6958C4-4E49-422D-AFA5-333F58C30180}" dt="2018-11-08T10:35:41.404" v="7029"/>
        <pc:sldMkLst>
          <pc:docMk/>
          <pc:sldMk cId="3662508865" sldId="365"/>
        </pc:sldMkLst>
      </pc:sldChg>
      <pc:sldChg chg="delSp modSp">
        <pc:chgData name="冨島 信海" userId="019798f31f471b12" providerId="LiveId" clId="{3F6958C4-4E49-422D-AFA5-333F58C30180}" dt="2018-11-08T10:00:31.037" v="5418"/>
        <pc:sldMkLst>
          <pc:docMk/>
          <pc:sldMk cId="3389695251" sldId="373"/>
        </pc:sldMkLst>
        <pc:spChg chg="del mod">
          <ac:chgData name="冨島 信海" userId="019798f31f471b12" providerId="LiveId" clId="{3F6958C4-4E49-422D-AFA5-333F58C30180}" dt="2018-11-08T10:00:19.305" v="5399"/>
          <ac:spMkLst>
            <pc:docMk/>
            <pc:sldMk cId="3389695251" sldId="373"/>
            <ac:spMk id="4" creationId="{9D6BE7EC-5187-4E4C-96B9-63C4DB359745}"/>
          </ac:spMkLst>
        </pc:spChg>
        <pc:spChg chg="mod">
          <ac:chgData name="冨島 信海" userId="019798f31f471b12" providerId="LiveId" clId="{3F6958C4-4E49-422D-AFA5-333F58C30180}" dt="2018-11-08T10:00:23.788" v="5400" actId="1076"/>
          <ac:spMkLst>
            <pc:docMk/>
            <pc:sldMk cId="3389695251" sldId="373"/>
            <ac:spMk id="5" creationId="{FAB3935B-D117-4B2C-9D67-90717A9756FB}"/>
          </ac:spMkLst>
        </pc:spChg>
        <pc:spChg chg="mod">
          <ac:chgData name="冨島 信海" userId="019798f31f471b12" providerId="LiveId" clId="{3F6958C4-4E49-422D-AFA5-333F58C30180}" dt="2018-11-08T10:00:15.931" v="5398" actId="207"/>
          <ac:spMkLst>
            <pc:docMk/>
            <pc:sldMk cId="3389695251" sldId="373"/>
            <ac:spMk id="6" creationId="{170FD579-57E3-40CA-BED2-D159680A57E8}"/>
          </ac:spMkLst>
        </pc:spChg>
        <pc:spChg chg="mod">
          <ac:chgData name="冨島 信海" userId="019798f31f471b12" providerId="LiveId" clId="{3F6958C4-4E49-422D-AFA5-333F58C30180}" dt="2018-11-08T10:00:31.037" v="5418"/>
          <ac:spMkLst>
            <pc:docMk/>
            <pc:sldMk cId="3389695251" sldId="373"/>
            <ac:spMk id="14" creationId="{83353F7E-E0F4-4012-B0BC-DAC0A7EE4100}"/>
          </ac:spMkLst>
        </pc:spChg>
      </pc:sldChg>
      <pc:sldChg chg="addSp modSp">
        <pc:chgData name="冨島 信海" userId="019798f31f471b12" providerId="LiveId" clId="{3F6958C4-4E49-422D-AFA5-333F58C30180}" dt="2018-11-08T08:16:37.858" v="31" actId="1076"/>
        <pc:sldMkLst>
          <pc:docMk/>
          <pc:sldMk cId="229059481" sldId="380"/>
        </pc:sldMkLst>
        <pc:spChg chg="add mod">
          <ac:chgData name="冨島 信海" userId="019798f31f471b12" providerId="LiveId" clId="{3F6958C4-4E49-422D-AFA5-333F58C30180}" dt="2018-11-08T08:16:37.858" v="31" actId="1076"/>
          <ac:spMkLst>
            <pc:docMk/>
            <pc:sldMk cId="229059481" sldId="380"/>
            <ac:spMk id="3" creationId="{A0D6B221-3788-4682-88FE-48C928CC1E39}"/>
          </ac:spMkLst>
        </pc:spChg>
      </pc:sldChg>
      <pc:sldChg chg="addSp delSp modSp modAnim">
        <pc:chgData name="冨島 信海" userId="019798f31f471b12" providerId="LiveId" clId="{3F6958C4-4E49-422D-AFA5-333F58C30180}" dt="2018-11-08T09:17:44.036" v="3454"/>
        <pc:sldMkLst>
          <pc:docMk/>
          <pc:sldMk cId="1879115164" sldId="381"/>
        </pc:sldMkLst>
        <pc:spChg chg="mod">
          <ac:chgData name="冨島 信海" userId="019798f31f471b12" providerId="LiveId" clId="{3F6958C4-4E49-422D-AFA5-333F58C30180}" dt="2018-11-08T09:10:16.079" v="3377" actId="20577"/>
          <ac:spMkLst>
            <pc:docMk/>
            <pc:sldMk cId="1879115164" sldId="381"/>
            <ac:spMk id="2" creationId="{852B3831-AEC0-417D-A31A-C5F3EFEA5AB3}"/>
          </ac:spMkLst>
        </pc:spChg>
        <pc:spChg chg="add del mod">
          <ac:chgData name="冨島 信海" userId="019798f31f471b12" providerId="LiveId" clId="{3F6958C4-4E49-422D-AFA5-333F58C30180}" dt="2018-11-08T09:09:50.803" v="3367"/>
          <ac:spMkLst>
            <pc:docMk/>
            <pc:sldMk cId="1879115164" sldId="381"/>
            <ac:spMk id="7" creationId="{6A4213F9-CDA0-4DAF-B5AF-877ADA9937A2}"/>
          </ac:spMkLst>
        </pc:spChg>
        <pc:spChg chg="add del">
          <ac:chgData name="冨島 信海" userId="019798f31f471b12" providerId="LiveId" clId="{3F6958C4-4E49-422D-AFA5-333F58C30180}" dt="2018-11-08T09:09:34.776" v="3360"/>
          <ac:spMkLst>
            <pc:docMk/>
            <pc:sldMk cId="1879115164" sldId="381"/>
            <ac:spMk id="8" creationId="{E1D33BA6-6826-4F1E-A09A-880256A48605}"/>
          </ac:spMkLst>
        </pc:spChg>
        <pc:spChg chg="mod">
          <ac:chgData name="冨島 信海" userId="019798f31f471b12" providerId="LiveId" clId="{3F6958C4-4E49-422D-AFA5-333F58C30180}" dt="2018-11-08T09:10:24.374" v="3379" actId="1076"/>
          <ac:spMkLst>
            <pc:docMk/>
            <pc:sldMk cId="1879115164" sldId="381"/>
            <ac:spMk id="9" creationId="{1AD7EB6F-7092-480C-8B29-381FC13C36F8}"/>
          </ac:spMkLst>
        </pc:spChg>
        <pc:spChg chg="mod">
          <ac:chgData name="冨島 信海" userId="019798f31f471b12" providerId="LiveId" clId="{3F6958C4-4E49-422D-AFA5-333F58C30180}" dt="2018-11-08T09:17:44.036" v="3454"/>
          <ac:spMkLst>
            <pc:docMk/>
            <pc:sldMk cId="1879115164" sldId="381"/>
            <ac:spMk id="10" creationId="{821667C9-5017-4DC9-86C1-9694C363A8E4}"/>
          </ac:spMkLst>
        </pc:spChg>
        <pc:spChg chg="mod">
          <ac:chgData name="冨島 信海" userId="019798f31f471b12" providerId="LiveId" clId="{3F6958C4-4E49-422D-AFA5-333F58C30180}" dt="2018-11-08T09:10:01.707" v="3369" actId="1076"/>
          <ac:spMkLst>
            <pc:docMk/>
            <pc:sldMk cId="1879115164" sldId="381"/>
            <ac:spMk id="11" creationId="{AB17317D-8C42-4930-8DAB-9DC2F6A7D18F}"/>
          </ac:spMkLst>
        </pc:spChg>
        <pc:spChg chg="add del">
          <ac:chgData name="冨島 信海" userId="019798f31f471b12" providerId="LiveId" clId="{3F6958C4-4E49-422D-AFA5-333F58C30180}" dt="2018-11-08T09:09:34.213" v="3358"/>
          <ac:spMkLst>
            <pc:docMk/>
            <pc:sldMk cId="1879115164" sldId="381"/>
            <ac:spMk id="12" creationId="{D2452BB2-2D83-45DA-AD30-6B3559980E07}"/>
          </ac:spMkLst>
        </pc:spChg>
      </pc:sldChg>
      <pc:sldChg chg="modSp">
        <pc:chgData name="冨島 信海" userId="019798f31f471b12" providerId="LiveId" clId="{3F6958C4-4E49-422D-AFA5-333F58C30180}" dt="2018-11-08T09:46:45.094" v="4826" actId="404"/>
        <pc:sldMkLst>
          <pc:docMk/>
          <pc:sldMk cId="1867131704" sldId="388"/>
        </pc:sldMkLst>
        <pc:spChg chg="mod">
          <ac:chgData name="冨島 信海" userId="019798f31f471b12" providerId="LiveId" clId="{3F6958C4-4E49-422D-AFA5-333F58C30180}" dt="2018-11-08T09:46:45.094" v="4826" actId="404"/>
          <ac:spMkLst>
            <pc:docMk/>
            <pc:sldMk cId="1867131704" sldId="388"/>
            <ac:spMk id="8" creationId="{B48580D2-A473-42BE-9424-4E81FBA6D5D0}"/>
          </ac:spMkLst>
        </pc:spChg>
      </pc:sldChg>
      <pc:sldChg chg="addSp delSp modSp modAnim">
        <pc:chgData name="冨島 信海" userId="019798f31f471b12" providerId="LiveId" clId="{3F6958C4-4E49-422D-AFA5-333F58C30180}" dt="2018-11-08T10:18:24.954" v="5897"/>
        <pc:sldMkLst>
          <pc:docMk/>
          <pc:sldMk cId="4011976696" sldId="389"/>
        </pc:sldMkLst>
        <pc:spChg chg="add mod">
          <ac:chgData name="冨島 信海" userId="019798f31f471b12" providerId="LiveId" clId="{3F6958C4-4E49-422D-AFA5-333F58C30180}" dt="2018-11-08T10:17:40.976" v="5792" actId="1076"/>
          <ac:spMkLst>
            <pc:docMk/>
            <pc:sldMk cId="4011976696" sldId="389"/>
            <ac:spMk id="2" creationId="{493AED2B-9DE4-4654-9E77-1A37DC6061E4}"/>
          </ac:spMkLst>
        </pc:spChg>
        <pc:spChg chg="del mod">
          <ac:chgData name="冨島 信海" userId="019798f31f471b12" providerId="LiveId" clId="{3F6958C4-4E49-422D-AFA5-333F58C30180}" dt="2018-11-08T10:17:04.595" v="5734"/>
          <ac:spMkLst>
            <pc:docMk/>
            <pc:sldMk cId="4011976696" sldId="389"/>
            <ac:spMk id="3" creationId="{00000000-0000-0000-0000-000000000000}"/>
          </ac:spMkLst>
        </pc:spChg>
        <pc:spChg chg="del mod">
          <ac:chgData name="冨島 信海" userId="019798f31f471b12" providerId="LiveId" clId="{3F6958C4-4E49-422D-AFA5-333F58C30180}" dt="2018-11-08T10:16:59.253" v="5733"/>
          <ac:spMkLst>
            <pc:docMk/>
            <pc:sldMk cId="4011976696" sldId="389"/>
            <ac:spMk id="9" creationId="{68C50CED-5D03-45CA-B057-8702DD08242D}"/>
          </ac:spMkLst>
        </pc:spChg>
        <pc:spChg chg="mod">
          <ac:chgData name="冨島 信海" userId="019798f31f471b12" providerId="LiveId" clId="{3F6958C4-4E49-422D-AFA5-333F58C30180}" dt="2018-11-08T10:18:24.954" v="5897"/>
          <ac:spMkLst>
            <pc:docMk/>
            <pc:sldMk cId="4011976696" sldId="389"/>
            <ac:spMk id="10" creationId="{8EA54721-6C90-4357-9416-5E4742610E52}"/>
          </ac:spMkLst>
        </pc:spChg>
        <pc:spChg chg="mod">
          <ac:chgData name="冨島 信海" userId="019798f31f471b12" providerId="LiveId" clId="{3F6958C4-4E49-422D-AFA5-333F58C30180}" dt="2018-11-08T10:18:14.222" v="5864"/>
          <ac:spMkLst>
            <pc:docMk/>
            <pc:sldMk cId="4011976696" sldId="389"/>
            <ac:spMk id="12" creationId="{00000000-0000-0000-0000-000000000000}"/>
          </ac:spMkLst>
        </pc:spChg>
      </pc:sldChg>
      <pc:sldChg chg="addSp modSp">
        <pc:chgData name="冨島 信海" userId="019798f31f471b12" providerId="LiveId" clId="{3F6958C4-4E49-422D-AFA5-333F58C30180}" dt="2018-11-08T08:21:33.265" v="220" actId="1076"/>
        <pc:sldMkLst>
          <pc:docMk/>
          <pc:sldMk cId="1038643764" sldId="408"/>
        </pc:sldMkLst>
        <pc:spChg chg="add mod">
          <ac:chgData name="冨島 信海" userId="019798f31f471b12" providerId="LiveId" clId="{3F6958C4-4E49-422D-AFA5-333F58C30180}" dt="2018-11-08T08:21:33.265" v="220" actId="1076"/>
          <ac:spMkLst>
            <pc:docMk/>
            <pc:sldMk cId="1038643764" sldId="408"/>
            <ac:spMk id="2" creationId="{B8E538A0-10EF-477C-924B-31E3C8253A9C}"/>
          </ac:spMkLst>
        </pc:spChg>
        <pc:spChg chg="mod">
          <ac:chgData name="冨島 信海" userId="019798f31f471b12" providerId="LiveId" clId="{3F6958C4-4E49-422D-AFA5-333F58C30180}" dt="2018-11-08T08:21:09.646" v="177" actId="1076"/>
          <ac:spMkLst>
            <pc:docMk/>
            <pc:sldMk cId="1038643764" sldId="408"/>
            <ac:spMk id="3" creationId="{C9B60AD3-8198-441E-87F9-A5DFBD59066A}"/>
          </ac:spMkLst>
        </pc:spChg>
        <pc:picChg chg="mod">
          <ac:chgData name="冨島 信海" userId="019798f31f471b12" providerId="LiveId" clId="{3F6958C4-4E49-422D-AFA5-333F58C30180}" dt="2018-11-08T08:21:05.133" v="176" actId="1076"/>
          <ac:picMkLst>
            <pc:docMk/>
            <pc:sldMk cId="1038643764" sldId="408"/>
            <ac:picMk id="1026" creationId="{00000000-0000-0000-0000-000000000000}"/>
          </ac:picMkLst>
        </pc:picChg>
      </pc:sldChg>
      <pc:sldChg chg="del">
        <pc:chgData name="冨島 信海" userId="019798f31f471b12" providerId="LiveId" clId="{3F6958C4-4E49-422D-AFA5-333F58C30180}" dt="2018-11-08T08:20:32.687" v="175" actId="2696"/>
        <pc:sldMkLst>
          <pc:docMk/>
          <pc:sldMk cId="2070284310" sldId="409"/>
        </pc:sldMkLst>
      </pc:sldChg>
      <pc:sldChg chg="addSp delSp modSp ord">
        <pc:chgData name="冨島 信海" userId="019798f31f471b12" providerId="LiveId" clId="{3F6958C4-4E49-422D-AFA5-333F58C30180}" dt="2018-11-08T08:48:11.242" v="2074" actId="1076"/>
        <pc:sldMkLst>
          <pc:docMk/>
          <pc:sldMk cId="451900337" sldId="411"/>
        </pc:sldMkLst>
        <pc:spChg chg="del">
          <ac:chgData name="冨島 信海" userId="019798f31f471b12" providerId="LiveId" clId="{3F6958C4-4E49-422D-AFA5-333F58C30180}" dt="2018-11-08T08:45:08.466" v="2025"/>
          <ac:spMkLst>
            <pc:docMk/>
            <pc:sldMk cId="451900337" sldId="411"/>
            <ac:spMk id="2" creationId="{6B502596-FED1-4049-84C1-BCAA0091F801}"/>
          </ac:spMkLst>
        </pc:spChg>
        <pc:spChg chg="add mod">
          <ac:chgData name="冨島 信海" userId="019798f31f471b12" providerId="LiveId" clId="{3F6958C4-4E49-422D-AFA5-333F58C30180}" dt="2018-11-08T08:48:11.242" v="2074" actId="1076"/>
          <ac:spMkLst>
            <pc:docMk/>
            <pc:sldMk cId="451900337" sldId="411"/>
            <ac:spMk id="3" creationId="{4F97C655-6098-40D7-8016-1D910F606379}"/>
          </ac:spMkLst>
        </pc:spChg>
        <pc:spChg chg="mod">
          <ac:chgData name="冨島 信海" userId="019798f31f471b12" providerId="LiveId" clId="{3F6958C4-4E49-422D-AFA5-333F58C30180}" dt="2018-11-08T08:47:35.141" v="2062" actId="1076"/>
          <ac:spMkLst>
            <pc:docMk/>
            <pc:sldMk cId="451900337" sldId="411"/>
            <ac:spMk id="5" creationId="{2EF5D0B6-B462-4E57-804A-2CD88FF98A3D}"/>
          </ac:spMkLst>
        </pc:spChg>
        <pc:spChg chg="mod">
          <ac:chgData name="冨島 信海" userId="019798f31f471b12" providerId="LiveId" clId="{3F6958C4-4E49-422D-AFA5-333F58C30180}" dt="2018-11-08T08:47:37.796" v="2063" actId="1076"/>
          <ac:spMkLst>
            <pc:docMk/>
            <pc:sldMk cId="451900337" sldId="411"/>
            <ac:spMk id="6" creationId="{9F9F5590-7008-419E-A808-BC941FCD85C8}"/>
          </ac:spMkLst>
        </pc:spChg>
        <pc:spChg chg="mod">
          <ac:chgData name="冨島 信海" userId="019798f31f471b12" providerId="LiveId" clId="{3F6958C4-4E49-422D-AFA5-333F58C30180}" dt="2018-11-08T08:47:43.529" v="2065" actId="1076"/>
          <ac:spMkLst>
            <pc:docMk/>
            <pc:sldMk cId="451900337" sldId="411"/>
            <ac:spMk id="7" creationId="{8E896C73-787D-45C4-BC78-D108FCA9A0D4}"/>
          </ac:spMkLst>
        </pc:spChg>
        <pc:spChg chg="mod">
          <ac:chgData name="冨島 信海" userId="019798f31f471b12" providerId="LiveId" clId="{3F6958C4-4E49-422D-AFA5-333F58C30180}" dt="2018-11-08T08:47:49.918" v="2067" actId="14100"/>
          <ac:spMkLst>
            <pc:docMk/>
            <pc:sldMk cId="451900337" sldId="411"/>
            <ac:spMk id="8" creationId="{523A8FFA-A00C-4E3D-A82A-513EB785300C}"/>
          </ac:spMkLst>
        </pc:spChg>
        <pc:spChg chg="del mod">
          <ac:chgData name="冨島 信海" userId="019798f31f471b12" providerId="LiveId" clId="{3F6958C4-4E49-422D-AFA5-333F58C30180}" dt="2018-11-08T08:45:16.542" v="2026"/>
          <ac:spMkLst>
            <pc:docMk/>
            <pc:sldMk cId="451900337" sldId="411"/>
            <ac:spMk id="10" creationId="{00000000-0000-0000-0000-000000000000}"/>
          </ac:spMkLst>
        </pc:spChg>
        <pc:spChg chg="mod">
          <ac:chgData name="冨島 信海" userId="019798f31f471b12" providerId="LiveId" clId="{3F6958C4-4E49-422D-AFA5-333F58C30180}" dt="2018-11-08T08:47:41.327" v="2064" actId="1076"/>
          <ac:spMkLst>
            <pc:docMk/>
            <pc:sldMk cId="451900337" sldId="411"/>
            <ac:spMk id="12" creationId="{B243CC5D-C873-415B-A1A7-788B906B3BD9}"/>
          </ac:spMkLst>
        </pc:spChg>
        <pc:spChg chg="mod">
          <ac:chgData name="冨島 信海" userId="019798f31f471b12" providerId="LiveId" clId="{3F6958C4-4E49-422D-AFA5-333F58C30180}" dt="2018-11-08T08:47:46.653" v="2066" actId="1076"/>
          <ac:spMkLst>
            <pc:docMk/>
            <pc:sldMk cId="451900337" sldId="411"/>
            <ac:spMk id="13" creationId="{5A67CD6B-63BF-419E-A002-BB45FCB62E6C}"/>
          </ac:spMkLst>
        </pc:spChg>
        <pc:spChg chg="del">
          <ac:chgData name="冨島 信海" userId="019798f31f471b12" providerId="LiveId" clId="{3F6958C4-4E49-422D-AFA5-333F58C30180}" dt="2018-11-08T08:45:04.513" v="2024"/>
          <ac:spMkLst>
            <pc:docMk/>
            <pc:sldMk cId="451900337" sldId="411"/>
            <ac:spMk id="14" creationId="{1BB8936F-97B7-40AF-957C-2703325991FA}"/>
          </ac:spMkLst>
        </pc:spChg>
      </pc:sldChg>
      <pc:sldChg chg="del">
        <pc:chgData name="冨島 信海" userId="019798f31f471b12" providerId="LiveId" clId="{3F6958C4-4E49-422D-AFA5-333F58C30180}" dt="2018-11-08T08:22:09.308" v="223" actId="2696"/>
        <pc:sldMkLst>
          <pc:docMk/>
          <pc:sldMk cId="1768850096" sldId="420"/>
        </pc:sldMkLst>
      </pc:sldChg>
      <pc:sldChg chg="addSp delSp modSp add modAnim">
        <pc:chgData name="冨島 信海" userId="019798f31f471b12" providerId="LiveId" clId="{3F6958C4-4E49-422D-AFA5-333F58C30180}" dt="2018-11-08T08:26:05.199" v="408" actId="1076"/>
        <pc:sldMkLst>
          <pc:docMk/>
          <pc:sldMk cId="2735527228" sldId="420"/>
        </pc:sldMkLst>
        <pc:spChg chg="add mod">
          <ac:chgData name="冨島 信海" userId="019798f31f471b12" providerId="LiveId" clId="{3F6958C4-4E49-422D-AFA5-333F58C30180}" dt="2018-11-08T08:26:05.199" v="408" actId="1076"/>
          <ac:spMkLst>
            <pc:docMk/>
            <pc:sldMk cId="2735527228" sldId="420"/>
            <ac:spMk id="2" creationId="{00ED25FC-84A6-42EA-B804-321770BF6341}"/>
          </ac:spMkLst>
        </pc:spChg>
        <pc:spChg chg="del">
          <ac:chgData name="冨島 信海" userId="019798f31f471b12" providerId="LiveId" clId="{3F6958C4-4E49-422D-AFA5-333F58C30180}" dt="2018-11-08T08:24:57.069" v="280"/>
          <ac:spMkLst>
            <pc:docMk/>
            <pc:sldMk cId="2735527228" sldId="420"/>
            <ac:spMk id="5" creationId="{458C559D-92B9-40A4-871A-C06538A41FD0}"/>
          </ac:spMkLst>
        </pc:spChg>
        <pc:spChg chg="mod">
          <ac:chgData name="冨島 信海" userId="019798f31f471b12" providerId="LiveId" clId="{3F6958C4-4E49-422D-AFA5-333F58C30180}" dt="2018-11-08T08:25:22.786" v="321" actId="1076"/>
          <ac:spMkLst>
            <pc:docMk/>
            <pc:sldMk cId="2735527228" sldId="420"/>
            <ac:spMk id="10" creationId="{F482DD82-1EE4-4499-8578-84BD11357B4C}"/>
          </ac:spMkLst>
        </pc:spChg>
        <pc:spChg chg="mod">
          <ac:chgData name="冨島 信海" userId="019798f31f471b12" providerId="LiveId" clId="{3F6958C4-4E49-422D-AFA5-333F58C30180}" dt="2018-11-08T08:25:18.303" v="320" actId="1076"/>
          <ac:spMkLst>
            <pc:docMk/>
            <pc:sldMk cId="2735527228" sldId="420"/>
            <ac:spMk id="12" creationId="{7CDFBE1B-28CD-48D0-8308-B5F1F4D16FF2}"/>
          </ac:spMkLst>
        </pc:spChg>
      </pc:sldChg>
      <pc:sldChg chg="del">
        <pc:chgData name="冨島 信海" userId="019798f31f471b12" providerId="LiveId" clId="{3F6958C4-4E49-422D-AFA5-333F58C30180}" dt="2018-11-08T08:22:09.292" v="222" actId="2696"/>
        <pc:sldMkLst>
          <pc:docMk/>
          <pc:sldMk cId="816092698" sldId="421"/>
        </pc:sldMkLst>
      </pc:sldChg>
      <pc:sldChg chg="add">
        <pc:chgData name="冨島 信海" userId="019798f31f471b12" providerId="LiveId" clId="{3F6958C4-4E49-422D-AFA5-333F58C30180}" dt="2018-11-08T08:22:11.854" v="226"/>
        <pc:sldMkLst>
          <pc:docMk/>
          <pc:sldMk cId="3237359498" sldId="421"/>
        </pc:sldMkLst>
      </pc:sldChg>
      <pc:sldChg chg="modSp">
        <pc:chgData name="冨島 信海" userId="019798f31f471b12" providerId="LiveId" clId="{3F6958C4-4E49-422D-AFA5-333F58C30180}" dt="2018-11-08T09:25:48.792" v="3763" actId="20577"/>
        <pc:sldMkLst>
          <pc:docMk/>
          <pc:sldMk cId="599477308" sldId="428"/>
        </pc:sldMkLst>
        <pc:spChg chg="mod">
          <ac:chgData name="冨島 信海" userId="019798f31f471b12" providerId="LiveId" clId="{3F6958C4-4E49-422D-AFA5-333F58C30180}" dt="2018-11-08T09:25:48.792" v="3763" actId="20577"/>
          <ac:spMkLst>
            <pc:docMk/>
            <pc:sldMk cId="599477308" sldId="428"/>
            <ac:spMk id="18" creationId="{62CFE1A9-4926-41C0-9892-DC60E16CC30A}"/>
          </ac:spMkLst>
        </pc:spChg>
      </pc:sldChg>
      <pc:sldChg chg="addSp delSp modSp delAnim modAnim">
        <pc:chgData name="冨島 信海" userId="019798f31f471b12" providerId="LiveId" clId="{3F6958C4-4E49-422D-AFA5-333F58C30180}" dt="2018-11-08T09:36:34.267" v="3954"/>
        <pc:sldMkLst>
          <pc:docMk/>
          <pc:sldMk cId="1149890603" sldId="429"/>
        </pc:sldMkLst>
        <pc:spChg chg="mod">
          <ac:chgData name="冨島 信海" userId="019798f31f471b12" providerId="LiveId" clId="{3F6958C4-4E49-422D-AFA5-333F58C30180}" dt="2018-11-08T09:30:50.500" v="3830" actId="1076"/>
          <ac:spMkLst>
            <pc:docMk/>
            <pc:sldMk cId="1149890603" sldId="429"/>
            <ac:spMk id="8" creationId="{00000000-0000-0000-0000-000000000000}"/>
          </ac:spMkLst>
        </pc:spChg>
        <pc:spChg chg="mod">
          <ac:chgData name="冨島 信海" userId="019798f31f471b12" providerId="LiveId" clId="{3F6958C4-4E49-422D-AFA5-333F58C30180}" dt="2018-11-08T09:30:54.968" v="3831" actId="1076"/>
          <ac:spMkLst>
            <pc:docMk/>
            <pc:sldMk cId="1149890603" sldId="429"/>
            <ac:spMk id="10" creationId="{00000000-0000-0000-0000-000000000000}"/>
          </ac:spMkLst>
        </pc:spChg>
        <pc:spChg chg="add del mod">
          <ac:chgData name="冨島 信海" userId="019798f31f471b12" providerId="LiveId" clId="{3F6958C4-4E49-422D-AFA5-333F58C30180}" dt="2018-11-08T09:34:34.435" v="3887"/>
          <ac:spMkLst>
            <pc:docMk/>
            <pc:sldMk cId="1149890603" sldId="429"/>
            <ac:spMk id="17" creationId="{AD222900-54BC-4179-A4FE-94B294FED0B4}"/>
          </ac:spMkLst>
        </pc:spChg>
        <pc:spChg chg="mod">
          <ac:chgData name="冨島 信海" userId="019798f31f471b12" providerId="LiveId" clId="{3F6958C4-4E49-422D-AFA5-333F58C30180}" dt="2018-11-08T09:30:58.452" v="3832" actId="1076"/>
          <ac:spMkLst>
            <pc:docMk/>
            <pc:sldMk cId="1149890603" sldId="429"/>
            <ac:spMk id="23" creationId="{00000000-0000-0000-0000-000000000000}"/>
          </ac:spMkLst>
        </pc:spChg>
        <pc:spChg chg="mod">
          <ac:chgData name="冨島 信海" userId="019798f31f471b12" providerId="LiveId" clId="{3F6958C4-4E49-422D-AFA5-333F58C30180}" dt="2018-11-08T09:36:34.267" v="3954"/>
          <ac:spMkLst>
            <pc:docMk/>
            <pc:sldMk cId="1149890603" sldId="429"/>
            <ac:spMk id="27" creationId="{00000000-0000-0000-0000-000000000000}"/>
          </ac:spMkLst>
        </pc:spChg>
      </pc:sldChg>
      <pc:sldChg chg="delSp modSp modAnim">
        <pc:chgData name="冨島 信海" userId="019798f31f471b12" providerId="LiveId" clId="{3F6958C4-4E49-422D-AFA5-333F58C30180}" dt="2018-11-08T09:53:54.847" v="5301" actId="20577"/>
        <pc:sldMkLst>
          <pc:docMk/>
          <pc:sldMk cId="3181416358" sldId="430"/>
        </pc:sldMkLst>
        <pc:spChg chg="del mod">
          <ac:chgData name="冨島 信海" userId="019798f31f471b12" providerId="LiveId" clId="{3F6958C4-4E49-422D-AFA5-333F58C30180}" dt="2018-11-08T09:51:56.975" v="5169"/>
          <ac:spMkLst>
            <pc:docMk/>
            <pc:sldMk cId="3181416358" sldId="430"/>
            <ac:spMk id="2" creationId="{00000000-0000-0000-0000-000000000000}"/>
          </ac:spMkLst>
        </pc:spChg>
        <pc:spChg chg="mod">
          <ac:chgData name="冨島 信海" userId="019798f31f471b12" providerId="LiveId" clId="{3F6958C4-4E49-422D-AFA5-333F58C30180}" dt="2018-11-08T09:53:54.847" v="5301" actId="20577"/>
          <ac:spMkLst>
            <pc:docMk/>
            <pc:sldMk cId="3181416358" sldId="430"/>
            <ac:spMk id="9" creationId="{6E094F3B-8914-4933-95CB-73A4A5966322}"/>
          </ac:spMkLst>
        </pc:spChg>
      </pc:sldChg>
      <pc:sldChg chg="addSp modSp">
        <pc:chgData name="冨島 信海" userId="019798f31f471b12" providerId="LiveId" clId="{3F6958C4-4E49-422D-AFA5-333F58C30180}" dt="2018-11-08T10:09:25.840" v="5494" actId="1076"/>
        <pc:sldMkLst>
          <pc:docMk/>
          <pc:sldMk cId="3908969564" sldId="431"/>
        </pc:sldMkLst>
        <pc:spChg chg="mod">
          <ac:chgData name="冨島 信海" userId="019798f31f471b12" providerId="LiveId" clId="{3F6958C4-4E49-422D-AFA5-333F58C30180}" dt="2018-11-08T10:07:59.972" v="5424" actId="1076"/>
          <ac:spMkLst>
            <pc:docMk/>
            <pc:sldMk cId="3908969564" sldId="431"/>
            <ac:spMk id="2" creationId="{7174D31D-C85E-4320-8A32-90EC90E4174A}"/>
          </ac:spMkLst>
        </pc:spChg>
        <pc:spChg chg="mod">
          <ac:chgData name="冨島 信海" userId="019798f31f471b12" providerId="LiveId" clId="{3F6958C4-4E49-422D-AFA5-333F58C30180}" dt="2018-11-08T10:08:12.813" v="5429" actId="1076"/>
          <ac:spMkLst>
            <pc:docMk/>
            <pc:sldMk cId="3908969564" sldId="431"/>
            <ac:spMk id="3" creationId="{00000000-0000-0000-0000-000000000000}"/>
          </ac:spMkLst>
        </pc:spChg>
        <pc:spChg chg="add mod">
          <ac:chgData name="冨島 信海" userId="019798f31f471b12" providerId="LiveId" clId="{3F6958C4-4E49-422D-AFA5-333F58C30180}" dt="2018-11-08T10:08:57.864" v="5493"/>
          <ac:spMkLst>
            <pc:docMk/>
            <pc:sldMk cId="3908969564" sldId="431"/>
            <ac:spMk id="4" creationId="{93479936-7AC7-4C58-B837-4FB5C61726E8}"/>
          </ac:spMkLst>
        </pc:spChg>
        <pc:spChg chg="mod">
          <ac:chgData name="冨島 信海" userId="019798f31f471b12" providerId="LiveId" clId="{3F6958C4-4E49-422D-AFA5-333F58C30180}" dt="2018-11-08T10:08:06.829" v="5426" actId="1076"/>
          <ac:spMkLst>
            <pc:docMk/>
            <pc:sldMk cId="3908969564" sldId="431"/>
            <ac:spMk id="13" creationId="{D51343AF-F64D-4DEE-94D4-1CB8772C68ED}"/>
          </ac:spMkLst>
        </pc:spChg>
        <pc:spChg chg="mod">
          <ac:chgData name="冨島 信海" userId="019798f31f471b12" providerId="LiveId" clId="{3F6958C4-4E49-422D-AFA5-333F58C30180}" dt="2018-11-08T10:08:04.049" v="5425" actId="1076"/>
          <ac:spMkLst>
            <pc:docMk/>
            <pc:sldMk cId="3908969564" sldId="431"/>
            <ac:spMk id="16" creationId="{55391B97-2978-420B-A2DE-794197A6EB44}"/>
          </ac:spMkLst>
        </pc:spChg>
        <pc:picChg chg="mod">
          <ac:chgData name="冨島 信海" userId="019798f31f471b12" providerId="LiveId" clId="{3F6958C4-4E49-422D-AFA5-333F58C30180}" dt="2018-11-08T10:09:25.840" v="5494" actId="1076"/>
          <ac:picMkLst>
            <pc:docMk/>
            <pc:sldMk cId="3908969564" sldId="431"/>
            <ac:picMk id="19" creationId="{15D23CCB-1370-4F87-994B-057A179D4D1E}"/>
          </ac:picMkLst>
        </pc:picChg>
      </pc:sldChg>
      <pc:sldChg chg="modSp ord modNotesTx">
        <pc:chgData name="冨島 信海" userId="019798f31f471b12" providerId="LiveId" clId="{3F6958C4-4E49-422D-AFA5-333F58C30180}" dt="2018-11-08T09:05:27.788" v="3253" actId="207"/>
        <pc:sldMkLst>
          <pc:docMk/>
          <pc:sldMk cId="3166658983" sldId="433"/>
        </pc:sldMkLst>
        <pc:spChg chg="mod">
          <ac:chgData name="冨島 信海" userId="019798f31f471b12" providerId="LiveId" clId="{3F6958C4-4E49-422D-AFA5-333F58C30180}" dt="2018-11-08T09:05:27.788" v="3253" actId="207"/>
          <ac:spMkLst>
            <pc:docMk/>
            <pc:sldMk cId="3166658983" sldId="433"/>
            <ac:spMk id="4" creationId="{00000000-0000-0000-0000-000000000000}"/>
          </ac:spMkLst>
        </pc:spChg>
        <pc:spChg chg="mod">
          <ac:chgData name="冨島 信海" userId="019798f31f471b12" providerId="LiveId" clId="{3F6958C4-4E49-422D-AFA5-333F58C30180}" dt="2018-11-08T08:44:10.771" v="2014" actId="1076"/>
          <ac:spMkLst>
            <pc:docMk/>
            <pc:sldMk cId="3166658983" sldId="433"/>
            <ac:spMk id="5" creationId="{CC761CC6-18F4-411A-98CE-81128F8171D9}"/>
          </ac:spMkLst>
        </pc:spChg>
        <pc:cxnChg chg="mod">
          <ac:chgData name="冨島 信海" userId="019798f31f471b12" providerId="LiveId" clId="{3F6958C4-4E49-422D-AFA5-333F58C30180}" dt="2018-11-08T08:44:22.910" v="2018" actId="1076"/>
          <ac:cxnSpMkLst>
            <pc:docMk/>
            <pc:sldMk cId="3166658983" sldId="433"/>
            <ac:cxnSpMk id="9" creationId="{90FB07AF-B368-4993-A8DA-053A7ACB1DA1}"/>
          </ac:cxnSpMkLst>
        </pc:cxnChg>
        <pc:cxnChg chg="mod">
          <ac:chgData name="冨島 信海" userId="019798f31f471b12" providerId="LiveId" clId="{3F6958C4-4E49-422D-AFA5-333F58C30180}" dt="2018-11-08T09:05:06.571" v="3250" actId="14100"/>
          <ac:cxnSpMkLst>
            <pc:docMk/>
            <pc:sldMk cId="3166658983" sldId="433"/>
            <ac:cxnSpMk id="14" creationId="{93E09FC2-C58C-42FF-94F8-6CA178788A39}"/>
          </ac:cxnSpMkLst>
        </pc:cxnChg>
        <pc:cxnChg chg="mod">
          <ac:chgData name="冨島 信海" userId="019798f31f471b12" providerId="LiveId" clId="{3F6958C4-4E49-422D-AFA5-333F58C30180}" dt="2018-11-08T08:44:20.003" v="2017" actId="1076"/>
          <ac:cxnSpMkLst>
            <pc:docMk/>
            <pc:sldMk cId="3166658983" sldId="433"/>
            <ac:cxnSpMk id="17" creationId="{40AD7AB0-DEDA-4125-AA83-003FD6C53E3E}"/>
          </ac:cxnSpMkLst>
        </pc:cxnChg>
      </pc:sldChg>
      <pc:sldChg chg="modSp">
        <pc:chgData name="冨島 信海" userId="019798f31f471b12" providerId="LiveId" clId="{3F6958C4-4E49-422D-AFA5-333F58C30180}" dt="2018-11-08T09:23:57.198" v="3703" actId="1076"/>
        <pc:sldMkLst>
          <pc:docMk/>
          <pc:sldMk cId="921548107" sldId="437"/>
        </pc:sldMkLst>
        <pc:spChg chg="mod">
          <ac:chgData name="冨島 信海" userId="019798f31f471b12" providerId="LiveId" clId="{3F6958C4-4E49-422D-AFA5-333F58C30180}" dt="2018-11-08T09:23:57.198" v="3703" actId="1076"/>
          <ac:spMkLst>
            <pc:docMk/>
            <pc:sldMk cId="921548107" sldId="437"/>
            <ac:spMk id="6" creationId="{941E0249-C014-436E-8CB9-7D522ADB5E74}"/>
          </ac:spMkLst>
        </pc:spChg>
        <pc:spChg chg="mod">
          <ac:chgData name="冨島 信海" userId="019798f31f471b12" providerId="LiveId" clId="{3F6958C4-4E49-422D-AFA5-333F58C30180}" dt="2018-11-08T09:23:51.404" v="3702" actId="20577"/>
          <ac:spMkLst>
            <pc:docMk/>
            <pc:sldMk cId="921548107" sldId="437"/>
            <ac:spMk id="7" creationId="{36F74BF0-D235-421D-BEBA-9B1F266F3DC0}"/>
          </ac:spMkLst>
        </pc:spChg>
      </pc:sldChg>
      <pc:sldChg chg="addSp delSp modSp add ord modNotesTx">
        <pc:chgData name="冨島 信海" userId="019798f31f471b12" providerId="LiveId" clId="{3F6958C4-4E49-422D-AFA5-333F58C30180}" dt="2018-11-08T08:54:31.863" v="2776" actId="13926"/>
        <pc:sldMkLst>
          <pc:docMk/>
          <pc:sldMk cId="3652340905" sldId="438"/>
        </pc:sldMkLst>
        <pc:spChg chg="del mod">
          <ac:chgData name="冨島 信海" userId="019798f31f471b12" providerId="LiveId" clId="{3F6958C4-4E49-422D-AFA5-333F58C30180}" dt="2018-11-08T08:48:45.420" v="2076"/>
          <ac:spMkLst>
            <pc:docMk/>
            <pc:sldMk cId="3652340905" sldId="438"/>
            <ac:spMk id="2" creationId="{6B502596-FED1-4049-84C1-BCAA0091F801}"/>
          </ac:spMkLst>
        </pc:spChg>
        <pc:spChg chg="add mod">
          <ac:chgData name="冨島 信海" userId="019798f31f471b12" providerId="LiveId" clId="{3F6958C4-4E49-422D-AFA5-333F58C30180}" dt="2018-11-08T08:48:54.590" v="2079" actId="1076"/>
          <ac:spMkLst>
            <pc:docMk/>
            <pc:sldMk cId="3652340905" sldId="438"/>
            <ac:spMk id="3" creationId="{96A480C5-C4A8-4FEE-A61D-016B0FBB4331}"/>
          </ac:spMkLst>
        </pc:spChg>
        <pc:spChg chg="add mod">
          <ac:chgData name="冨島 信海" userId="019798f31f471b12" providerId="LiveId" clId="{3F6958C4-4E49-422D-AFA5-333F58C30180}" dt="2018-11-08T08:54:31.863" v="2776" actId="13926"/>
          <ac:spMkLst>
            <pc:docMk/>
            <pc:sldMk cId="3652340905" sldId="438"/>
            <ac:spMk id="4" creationId="{09753497-E57A-444B-914C-1CB874A1D95A}"/>
          </ac:spMkLst>
        </pc:spChg>
        <pc:spChg chg="del">
          <ac:chgData name="冨島 信海" userId="019798f31f471b12" providerId="LiveId" clId="{3F6958C4-4E49-422D-AFA5-333F58C30180}" dt="2018-11-08T08:28:22.461" v="414"/>
          <ac:spMkLst>
            <pc:docMk/>
            <pc:sldMk cId="3652340905" sldId="438"/>
            <ac:spMk id="5" creationId="{2EF5D0B6-B462-4E57-804A-2CD88FF98A3D}"/>
          </ac:spMkLst>
        </pc:spChg>
        <pc:spChg chg="del">
          <ac:chgData name="冨島 信海" userId="019798f31f471b12" providerId="LiveId" clId="{3F6958C4-4E49-422D-AFA5-333F58C30180}" dt="2018-11-08T08:28:18.087" v="413"/>
          <ac:spMkLst>
            <pc:docMk/>
            <pc:sldMk cId="3652340905" sldId="438"/>
            <ac:spMk id="6" creationId="{9F9F5590-7008-419E-A808-BC941FCD85C8}"/>
          </ac:spMkLst>
        </pc:spChg>
        <pc:spChg chg="del">
          <ac:chgData name="冨島 信海" userId="019798f31f471b12" providerId="LiveId" clId="{3F6958C4-4E49-422D-AFA5-333F58C30180}" dt="2018-11-08T08:28:25.132" v="415"/>
          <ac:spMkLst>
            <pc:docMk/>
            <pc:sldMk cId="3652340905" sldId="438"/>
            <ac:spMk id="7" creationId="{8E896C73-787D-45C4-BC78-D108FCA9A0D4}"/>
          </ac:spMkLst>
        </pc:spChg>
        <pc:spChg chg="del">
          <ac:chgData name="冨島 信海" userId="019798f31f471b12" providerId="LiveId" clId="{3F6958C4-4E49-422D-AFA5-333F58C30180}" dt="2018-11-08T08:28:27.897" v="416"/>
          <ac:spMkLst>
            <pc:docMk/>
            <pc:sldMk cId="3652340905" sldId="438"/>
            <ac:spMk id="8" creationId="{523A8FFA-A00C-4E3D-A82A-513EB785300C}"/>
          </ac:spMkLst>
        </pc:spChg>
        <pc:spChg chg="mod">
          <ac:chgData name="冨島 信海" userId="019798f31f471b12" providerId="LiveId" clId="{3F6958C4-4E49-422D-AFA5-333F58C30180}" dt="2018-11-08T08:28:47.414" v="418" actId="207"/>
          <ac:spMkLst>
            <pc:docMk/>
            <pc:sldMk cId="3652340905" sldId="438"/>
            <ac:spMk id="10" creationId="{00000000-0000-0000-0000-000000000000}"/>
          </ac:spMkLst>
        </pc:spChg>
        <pc:spChg chg="del">
          <ac:chgData name="冨島 信海" userId="019798f31f471b12" providerId="LiveId" clId="{3F6958C4-4E49-422D-AFA5-333F58C30180}" dt="2018-11-08T08:28:15.650" v="412"/>
          <ac:spMkLst>
            <pc:docMk/>
            <pc:sldMk cId="3652340905" sldId="438"/>
            <ac:spMk id="12" creationId="{B243CC5D-C873-415B-A1A7-788B906B3BD9}"/>
          </ac:spMkLst>
        </pc:spChg>
        <pc:spChg chg="del">
          <ac:chgData name="冨島 信海" userId="019798f31f471b12" providerId="LiveId" clId="{3F6958C4-4E49-422D-AFA5-333F58C30180}" dt="2018-11-08T08:28:11.545" v="411"/>
          <ac:spMkLst>
            <pc:docMk/>
            <pc:sldMk cId="3652340905" sldId="438"/>
            <ac:spMk id="13" creationId="{5A67CD6B-63BF-419E-A002-BB45FCB62E6C}"/>
          </ac:spMkLst>
        </pc:spChg>
        <pc:spChg chg="del">
          <ac:chgData name="冨島 信海" userId="019798f31f471b12" providerId="LiveId" clId="{3F6958C4-4E49-422D-AFA5-333F58C30180}" dt="2018-11-08T08:28:50.366" v="419"/>
          <ac:spMkLst>
            <pc:docMk/>
            <pc:sldMk cId="3652340905" sldId="438"/>
            <ac:spMk id="14" creationId="{1BB8936F-97B7-40AF-957C-2703325991FA}"/>
          </ac:spMkLst>
        </pc:spChg>
      </pc:sldChg>
      <pc:sldChg chg="addSp delSp modSp add ord">
        <pc:chgData name="冨島 信海" userId="019798f31f471b12" providerId="LiveId" clId="{3F6958C4-4E49-422D-AFA5-333F58C30180}" dt="2018-11-08T09:03:34.808" v="3216"/>
        <pc:sldMkLst>
          <pc:docMk/>
          <pc:sldMk cId="3254892413" sldId="439"/>
        </pc:sldMkLst>
        <pc:spChg chg="del mod">
          <ac:chgData name="冨島 信海" userId="019798f31f471b12" providerId="LiveId" clId="{3F6958C4-4E49-422D-AFA5-333F58C30180}" dt="2018-11-08T08:50:43.174" v="2273"/>
          <ac:spMkLst>
            <pc:docMk/>
            <pc:sldMk cId="3254892413" sldId="439"/>
            <ac:spMk id="2" creationId="{6B502596-FED1-4049-84C1-BCAA0091F801}"/>
          </ac:spMkLst>
        </pc:spChg>
        <pc:spChg chg="del mod">
          <ac:chgData name="冨島 信海" userId="019798f31f471b12" providerId="LiveId" clId="{3F6958C4-4E49-422D-AFA5-333F58C30180}" dt="2018-11-08T08:50:39.019" v="2272"/>
          <ac:spMkLst>
            <pc:docMk/>
            <pc:sldMk cId="3254892413" sldId="439"/>
            <ac:spMk id="3" creationId="{96A480C5-C4A8-4FEE-A61D-016B0FBB4331}"/>
          </ac:spMkLst>
        </pc:spChg>
        <pc:spChg chg="del mod">
          <ac:chgData name="冨島 信海" userId="019798f31f471b12" providerId="LiveId" clId="{3F6958C4-4E49-422D-AFA5-333F58C30180}" dt="2018-11-08T08:38:59.090" v="1410"/>
          <ac:spMkLst>
            <pc:docMk/>
            <pc:sldMk cId="3254892413" sldId="439"/>
            <ac:spMk id="4" creationId="{09753497-E57A-444B-914C-1CB874A1D95A}"/>
          </ac:spMkLst>
        </pc:spChg>
        <pc:spChg chg="add mod">
          <ac:chgData name="冨島 信海" userId="019798f31f471b12" providerId="LiveId" clId="{3F6958C4-4E49-422D-AFA5-333F58C30180}" dt="2018-11-08T09:03:34.808" v="3216"/>
          <ac:spMkLst>
            <pc:docMk/>
            <pc:sldMk cId="3254892413" sldId="439"/>
            <ac:spMk id="8" creationId="{D1EB2FE7-2C36-4853-B350-804C8A5E58F5}"/>
          </ac:spMkLst>
        </pc:spChg>
        <pc:spChg chg="add mod">
          <ac:chgData name="冨島 信海" userId="019798f31f471b12" providerId="LiveId" clId="{3F6958C4-4E49-422D-AFA5-333F58C30180}" dt="2018-11-08T08:55:55.209" v="2811" actId="1076"/>
          <ac:spMkLst>
            <pc:docMk/>
            <pc:sldMk cId="3254892413" sldId="439"/>
            <ac:spMk id="9" creationId="{39F3510D-AA6C-4684-8CB8-EAA31A5BB149}"/>
          </ac:spMkLst>
        </pc:spChg>
        <pc:spChg chg="del">
          <ac:chgData name="冨島 信海" userId="019798f31f471b12" providerId="LiveId" clId="{3F6958C4-4E49-422D-AFA5-333F58C30180}" dt="2018-11-08T08:51:15.761" v="2336"/>
          <ac:spMkLst>
            <pc:docMk/>
            <pc:sldMk cId="3254892413" sldId="439"/>
            <ac:spMk id="10" creationId="{00000000-0000-0000-0000-000000000000}"/>
          </ac:spMkLst>
        </pc:spChg>
      </pc:sldChg>
      <pc:sldChg chg="addSp delSp modSp add ord">
        <pc:chgData name="冨島 信海" userId="019798f31f471b12" providerId="LiveId" clId="{3F6958C4-4E49-422D-AFA5-333F58C30180}" dt="2018-11-08T09:01:11.931" v="3054" actId="1076"/>
        <pc:sldMkLst>
          <pc:docMk/>
          <pc:sldMk cId="3417194058" sldId="440"/>
        </pc:sldMkLst>
        <pc:spChg chg="del mod">
          <ac:chgData name="冨島 信海" userId="019798f31f471b12" providerId="LiveId" clId="{3F6958C4-4E49-422D-AFA5-333F58C30180}" dt="2018-11-08T08:55:11.970" v="2784"/>
          <ac:spMkLst>
            <pc:docMk/>
            <pc:sldMk cId="3417194058" sldId="440"/>
            <ac:spMk id="2" creationId="{6B502596-FED1-4049-84C1-BCAA0091F801}"/>
          </ac:spMkLst>
        </pc:spChg>
        <pc:spChg chg="add del mod">
          <ac:chgData name="冨島 信海" userId="019798f31f471b12" providerId="LiveId" clId="{3F6958C4-4E49-422D-AFA5-333F58C30180}" dt="2018-11-08T08:56:02.427" v="2813" actId="1076"/>
          <ac:spMkLst>
            <pc:docMk/>
            <pc:sldMk cId="3417194058" sldId="440"/>
            <ac:spMk id="3" creationId="{96A480C5-C4A8-4FEE-A61D-016B0FBB4331}"/>
          </ac:spMkLst>
        </pc:spChg>
        <pc:spChg chg="add mod">
          <ac:chgData name="冨島 信海" userId="019798f31f471b12" providerId="LiveId" clId="{3F6958C4-4E49-422D-AFA5-333F58C30180}" dt="2018-11-08T09:00:50.857" v="3050" actId="1076"/>
          <ac:spMkLst>
            <pc:docMk/>
            <pc:sldMk cId="3417194058" sldId="440"/>
            <ac:spMk id="4" creationId="{1F214928-9F7D-4F03-AE93-450C2290FCA9}"/>
          </ac:spMkLst>
        </pc:spChg>
        <pc:spChg chg="add del mod">
          <ac:chgData name="冨島 信海" userId="019798f31f471b12" providerId="LiveId" clId="{3F6958C4-4E49-422D-AFA5-333F58C30180}" dt="2018-11-08T08:56:39.482" v="2823"/>
          <ac:spMkLst>
            <pc:docMk/>
            <pc:sldMk cId="3417194058" sldId="440"/>
            <ac:spMk id="5" creationId="{0DB989F6-DB9A-48F3-A456-807555C4FBC1}"/>
          </ac:spMkLst>
        </pc:spChg>
        <pc:spChg chg="add mod">
          <ac:chgData name="冨島 信海" userId="019798f31f471b12" providerId="LiveId" clId="{3F6958C4-4E49-422D-AFA5-333F58C30180}" dt="2018-11-08T09:00:54.341" v="3051" actId="1076"/>
          <ac:spMkLst>
            <pc:docMk/>
            <pc:sldMk cId="3417194058" sldId="440"/>
            <ac:spMk id="6" creationId="{78BC6160-4244-428F-AA10-760EF9D1CEFE}"/>
          </ac:spMkLst>
        </pc:spChg>
        <pc:spChg chg="add mod">
          <ac:chgData name="冨島 信海" userId="019798f31f471b12" providerId="LiveId" clId="{3F6958C4-4E49-422D-AFA5-333F58C30180}" dt="2018-11-08T09:01:01.573" v="3053" actId="1076"/>
          <ac:spMkLst>
            <pc:docMk/>
            <pc:sldMk cId="3417194058" sldId="440"/>
            <ac:spMk id="7" creationId="{F85EE970-B66B-4BE9-B6E3-55938AFCF3FB}"/>
          </ac:spMkLst>
        </pc:spChg>
        <pc:spChg chg="del">
          <ac:chgData name="冨島 信海" userId="019798f31f471b12" providerId="LiveId" clId="{3F6958C4-4E49-422D-AFA5-333F58C30180}" dt="2018-11-08T08:54:50.631" v="2780"/>
          <ac:spMkLst>
            <pc:docMk/>
            <pc:sldMk cId="3417194058" sldId="440"/>
            <ac:spMk id="8" creationId="{D1EB2FE7-2C36-4853-B350-804C8A5E58F5}"/>
          </ac:spMkLst>
        </pc:spChg>
        <pc:spChg chg="add mod">
          <ac:chgData name="冨島 信海" userId="019798f31f471b12" providerId="LiveId" clId="{3F6958C4-4E49-422D-AFA5-333F58C30180}" dt="2018-11-08T09:00:57.949" v="3052" actId="1076"/>
          <ac:spMkLst>
            <pc:docMk/>
            <pc:sldMk cId="3417194058" sldId="440"/>
            <ac:spMk id="9" creationId="{2891E7E6-6A14-49C0-917D-251290A0A434}"/>
          </ac:spMkLst>
        </pc:spChg>
        <pc:spChg chg="mod">
          <ac:chgData name="冨島 信海" userId="019798f31f471b12" providerId="LiveId" clId="{3F6958C4-4E49-422D-AFA5-333F58C30180}" dt="2018-11-08T08:56:38.514" v="2821" actId="207"/>
          <ac:spMkLst>
            <pc:docMk/>
            <pc:sldMk cId="3417194058" sldId="440"/>
            <ac:spMk id="10" creationId="{00000000-0000-0000-0000-000000000000}"/>
          </ac:spMkLst>
        </pc:spChg>
        <pc:spChg chg="add mod">
          <ac:chgData name="冨島 信海" userId="019798f31f471b12" providerId="LiveId" clId="{3F6958C4-4E49-422D-AFA5-333F58C30180}" dt="2018-11-08T09:01:11.931" v="3054" actId="1076"/>
          <ac:spMkLst>
            <pc:docMk/>
            <pc:sldMk cId="3417194058" sldId="440"/>
            <ac:spMk id="13" creationId="{1AA316EE-42AB-4E6E-A279-A1623A5EC28A}"/>
          </ac:spMkLst>
        </pc:spChg>
      </pc:sldChg>
      <pc:sldChg chg="addSp modSp add">
        <pc:chgData name="冨島 信海" userId="019798f31f471b12" providerId="LiveId" clId="{3F6958C4-4E49-422D-AFA5-333F58C30180}" dt="2018-11-08T09:45:08.926" v="4762" actId="1076"/>
        <pc:sldMkLst>
          <pc:docMk/>
          <pc:sldMk cId="918536161" sldId="441"/>
        </pc:sldMkLst>
        <pc:spChg chg="mod">
          <ac:chgData name="冨島 信海" userId="019798f31f471b12" providerId="LiveId" clId="{3F6958C4-4E49-422D-AFA5-333F58C30180}" dt="2018-11-08T09:39:22.073" v="4213" actId="2711"/>
          <ac:spMkLst>
            <pc:docMk/>
            <pc:sldMk cId="918536161" sldId="441"/>
            <ac:spMk id="2" creationId="{76D5772D-2F6D-40B4-9918-E243AC8FD52C}"/>
          </ac:spMkLst>
        </pc:spChg>
        <pc:spChg chg="add mod">
          <ac:chgData name="冨島 信海" userId="019798f31f471b12" providerId="LiveId" clId="{3F6958C4-4E49-422D-AFA5-333F58C30180}" dt="2018-11-08T09:43:26.391" v="4531" actId="1076"/>
          <ac:spMkLst>
            <pc:docMk/>
            <pc:sldMk cId="918536161" sldId="441"/>
            <ac:spMk id="3" creationId="{578D830A-5B9F-4D44-99C8-5C6D1E9C297E}"/>
          </ac:spMkLst>
        </pc:spChg>
        <pc:spChg chg="add mod">
          <ac:chgData name="冨島 信海" userId="019798f31f471b12" providerId="LiveId" clId="{3F6958C4-4E49-422D-AFA5-333F58C30180}" dt="2018-11-08T09:44:43.541" v="4742" actId="1076"/>
          <ac:spMkLst>
            <pc:docMk/>
            <pc:sldMk cId="918536161" sldId="441"/>
            <ac:spMk id="4" creationId="{5A283141-38A7-4CB5-83B2-F90000000212}"/>
          </ac:spMkLst>
        </pc:spChg>
        <pc:spChg chg="add mod">
          <ac:chgData name="冨島 信海" userId="019798f31f471b12" providerId="LiveId" clId="{3F6958C4-4E49-422D-AFA5-333F58C30180}" dt="2018-11-08T09:42:14.718" v="4482"/>
          <ac:spMkLst>
            <pc:docMk/>
            <pc:sldMk cId="918536161" sldId="441"/>
            <ac:spMk id="5" creationId="{3BEDB637-E313-45FD-8013-AB5BD6EA9E6E}"/>
          </ac:spMkLst>
        </pc:spChg>
        <pc:spChg chg="add mod">
          <ac:chgData name="冨島 信海" userId="019798f31f471b12" providerId="LiveId" clId="{3F6958C4-4E49-422D-AFA5-333F58C30180}" dt="2018-11-08T09:45:08.926" v="4762" actId="1076"/>
          <ac:spMkLst>
            <pc:docMk/>
            <pc:sldMk cId="918536161" sldId="441"/>
            <ac:spMk id="6" creationId="{21D72372-73FF-4DE9-8991-C0D2884244E3}"/>
          </ac:spMkLst>
        </pc:spChg>
        <pc:spChg chg="add mod">
          <ac:chgData name="冨島 信海" userId="019798f31f471b12" providerId="LiveId" clId="{3F6958C4-4E49-422D-AFA5-333F58C30180}" dt="2018-11-08T09:44:33.286" v="4741" actId="20577"/>
          <ac:spMkLst>
            <pc:docMk/>
            <pc:sldMk cId="918536161" sldId="441"/>
            <ac:spMk id="7" creationId="{7E45F826-E7CE-4E94-8BBA-0843FE8D7412}"/>
          </ac:spMkLst>
        </pc:spChg>
        <pc:spChg chg="add mod">
          <ac:chgData name="冨島 信海" userId="019798f31f471b12" providerId="LiveId" clId="{3F6958C4-4E49-422D-AFA5-333F58C30180}" dt="2018-11-08T09:43:45.917" v="4568" actId="1076"/>
          <ac:spMkLst>
            <pc:docMk/>
            <pc:sldMk cId="918536161" sldId="441"/>
            <ac:spMk id="8" creationId="{1B6E49E8-E4BC-4B45-BCEA-13A8344E5061}"/>
          </ac:spMkLst>
        </pc:spChg>
        <pc:spChg chg="add mod">
          <ac:chgData name="冨島 信海" userId="019798f31f471b12" providerId="LiveId" clId="{3F6958C4-4E49-422D-AFA5-333F58C30180}" dt="2018-11-08T09:45:05.974" v="4761" actId="1076"/>
          <ac:spMkLst>
            <pc:docMk/>
            <pc:sldMk cId="918536161" sldId="441"/>
            <ac:spMk id="9" creationId="{44CAF39E-CAA2-40D5-A2E4-DF20797B3FB0}"/>
          </ac:spMkLst>
        </pc:spChg>
      </pc:sldChg>
      <pc:sldChg chg="add del">
        <pc:chgData name="冨島 信海" userId="019798f31f471b12" providerId="LiveId" clId="{3F6958C4-4E49-422D-AFA5-333F58C30180}" dt="2018-11-08T08:56:42.825" v="2825"/>
        <pc:sldMkLst>
          <pc:docMk/>
          <pc:sldMk cId="2986536268" sldId="441"/>
        </pc:sldMkLst>
      </pc:sldChg>
      <pc:sldChg chg="addSp modSp add ord setBg">
        <pc:chgData name="冨島 信海" userId="019798f31f471b12" providerId="LiveId" clId="{3F6958C4-4E49-422D-AFA5-333F58C30180}" dt="2018-11-08T10:27:35.523" v="6521"/>
        <pc:sldMkLst>
          <pc:docMk/>
          <pc:sldMk cId="4260128511" sldId="442"/>
        </pc:sldMkLst>
        <pc:spChg chg="add mod">
          <ac:chgData name="冨島 信海" userId="019798f31f471b12" providerId="LiveId" clId="{3F6958C4-4E49-422D-AFA5-333F58C30180}" dt="2018-11-08T10:21:09.161" v="5984" actId="13822"/>
          <ac:spMkLst>
            <pc:docMk/>
            <pc:sldMk cId="4260128511" sldId="442"/>
            <ac:spMk id="3" creationId="{EC7B875F-0A55-47CC-A09E-2C4C2A940D3D}"/>
          </ac:spMkLst>
        </pc:spChg>
        <pc:spChg chg="add mod">
          <ac:chgData name="冨島 信海" userId="019798f31f471b12" providerId="LiveId" clId="{3F6958C4-4E49-422D-AFA5-333F58C30180}" dt="2018-11-08T10:24:56.342" v="6377" actId="20577"/>
          <ac:spMkLst>
            <pc:docMk/>
            <pc:sldMk cId="4260128511" sldId="442"/>
            <ac:spMk id="4" creationId="{7EF898D8-B965-4DE9-98E1-FC934CB9E790}"/>
          </ac:spMkLst>
        </pc:spChg>
      </pc:sldChg>
      <pc:sldChg chg="delSp modSp add setBg">
        <pc:chgData name="冨島 信海" userId="019798f31f471b12" providerId="LiveId" clId="{3F6958C4-4E49-422D-AFA5-333F58C30180}" dt="2018-11-08T10:27:42.332" v="6522"/>
        <pc:sldMkLst>
          <pc:docMk/>
          <pc:sldMk cId="364310627" sldId="443"/>
        </pc:sldMkLst>
        <pc:spChg chg="del">
          <ac:chgData name="冨島 信海" userId="019798f31f471b12" providerId="LiveId" clId="{3F6958C4-4E49-422D-AFA5-333F58C30180}" dt="2018-11-08T10:25:11.994" v="6379"/>
          <ac:spMkLst>
            <pc:docMk/>
            <pc:sldMk cId="364310627" sldId="443"/>
            <ac:spMk id="3" creationId="{EC7B875F-0A55-47CC-A09E-2C4C2A940D3D}"/>
          </ac:spMkLst>
        </pc:spChg>
        <pc:spChg chg="mod">
          <ac:chgData name="冨島 信海" userId="019798f31f471b12" providerId="LiveId" clId="{3F6958C4-4E49-422D-AFA5-333F58C30180}" dt="2018-11-08T10:25:53.875" v="6397" actId="1076"/>
          <ac:spMkLst>
            <pc:docMk/>
            <pc:sldMk cId="364310627" sldId="443"/>
            <ac:spMk id="4" creationId="{7EF898D8-B965-4DE9-98E1-FC934CB9E790}"/>
          </ac:spMkLst>
        </pc:spChg>
      </pc:sldChg>
      <pc:sldChg chg="add del">
        <pc:chgData name="冨島 信海" userId="019798f31f471b12" providerId="LiveId" clId="{3F6958C4-4E49-422D-AFA5-333F58C30180}" dt="2018-11-08T10:26:06.154" v="6399"/>
        <pc:sldMkLst>
          <pc:docMk/>
          <pc:sldMk cId="589479065" sldId="444"/>
        </pc:sldMkLst>
      </pc:sldChg>
      <pc:sldChg chg="addSp modSp add setBg">
        <pc:chgData name="冨島 信海" userId="019798f31f471b12" providerId="LiveId" clId="{3F6958C4-4E49-422D-AFA5-333F58C30180}" dt="2018-11-08T10:35:50.312" v="7031" actId="1076"/>
        <pc:sldMkLst>
          <pc:docMk/>
          <pc:sldMk cId="3541961030" sldId="444"/>
        </pc:sldMkLst>
        <pc:spChg chg="add mod">
          <ac:chgData name="冨島 信海" userId="019798f31f471b12" providerId="LiveId" clId="{3F6958C4-4E49-422D-AFA5-333F58C30180}" dt="2018-11-08T10:35:50.312" v="7031" actId="1076"/>
          <ac:spMkLst>
            <pc:docMk/>
            <pc:sldMk cId="3541961030" sldId="444"/>
            <ac:spMk id="3" creationId="{EE5F7C00-CAA8-4CF5-9317-3237179FCAFE}"/>
          </ac:spMkLst>
        </pc:spChg>
      </pc:sldChg>
      <pc:sldChg chg="modSp add setBg">
        <pc:chgData name="冨島 信海" userId="019798f31f471b12" providerId="LiveId" clId="{3F6958C4-4E49-422D-AFA5-333F58C30180}" dt="2018-11-08T10:29:14.440" v="6683"/>
        <pc:sldMkLst>
          <pc:docMk/>
          <pc:sldMk cId="2619314351" sldId="445"/>
        </pc:sldMkLst>
        <pc:spChg chg="mod">
          <ac:chgData name="冨島 信海" userId="019798f31f471b12" providerId="LiveId" clId="{3F6958C4-4E49-422D-AFA5-333F58C30180}" dt="2018-11-08T10:28:52.706" v="6680" actId="207"/>
          <ac:spMkLst>
            <pc:docMk/>
            <pc:sldMk cId="2619314351" sldId="445"/>
            <ac:spMk id="3" creationId="{EC7B875F-0A55-47CC-A09E-2C4C2A940D3D}"/>
          </ac:spMkLst>
        </pc:spChg>
        <pc:spChg chg="mod">
          <ac:chgData name="冨島 信海" userId="019798f31f471b12" providerId="LiveId" clId="{3F6958C4-4E49-422D-AFA5-333F58C30180}" dt="2018-11-08T10:28:55.519" v="6681" actId="207"/>
          <ac:spMkLst>
            <pc:docMk/>
            <pc:sldMk cId="2619314351" sldId="445"/>
            <ac:spMk id="4" creationId="{7EF898D8-B965-4DE9-98E1-FC934CB9E790}"/>
          </ac:spMkLst>
        </pc:spChg>
      </pc:sldChg>
      <pc:sldChg chg="modSp add setBg">
        <pc:chgData name="冨島 信海" userId="019798f31f471b12" providerId="LiveId" clId="{3F6958C4-4E49-422D-AFA5-333F58C30180}" dt="2018-11-08T10:30:07.646" v="6724"/>
        <pc:sldMkLst>
          <pc:docMk/>
          <pc:sldMk cId="3380294775" sldId="446"/>
        </pc:sldMkLst>
        <pc:spChg chg="mod">
          <ac:chgData name="冨島 信海" userId="019798f31f471b12" providerId="LiveId" clId="{3F6958C4-4E49-422D-AFA5-333F58C30180}" dt="2018-11-08T10:29:57.633" v="6722" actId="13822"/>
          <ac:spMkLst>
            <pc:docMk/>
            <pc:sldMk cId="3380294775" sldId="446"/>
            <ac:spMk id="3" creationId="{EE5F7C00-CAA8-4CF5-9317-3237179FCAFE}"/>
          </ac:spMkLst>
        </pc:spChg>
      </pc:sldChg>
      <pc:sldChg chg="modSp add ord setBg">
        <pc:chgData name="冨島 信海" userId="019798f31f471b12" providerId="LiveId" clId="{3F6958C4-4E49-422D-AFA5-333F58C30180}" dt="2018-11-08T10:33:44.356" v="6934" actId="1076"/>
        <pc:sldMkLst>
          <pc:docMk/>
          <pc:sldMk cId="2999646624" sldId="447"/>
        </pc:sldMkLst>
        <pc:spChg chg="mod">
          <ac:chgData name="冨島 信海" userId="019798f31f471b12" providerId="LiveId" clId="{3F6958C4-4E49-422D-AFA5-333F58C30180}" dt="2018-11-08T10:33:44.356" v="6934" actId="1076"/>
          <ac:spMkLst>
            <pc:docMk/>
            <pc:sldMk cId="2999646624" sldId="447"/>
            <ac:spMk id="3" creationId="{EE5F7C00-CAA8-4CF5-9317-3237179FCAFE}"/>
          </ac:spMkLst>
        </pc:spChg>
      </pc:sldChg>
      <pc:sldChg chg="modSp add setBg">
        <pc:chgData name="冨島 信海" userId="019798f31f471b12" providerId="LiveId" clId="{3F6958C4-4E49-422D-AFA5-333F58C30180}" dt="2018-11-08T10:33:35.219" v="6932" actId="20577"/>
        <pc:sldMkLst>
          <pc:docMk/>
          <pc:sldMk cId="84574015" sldId="448"/>
        </pc:sldMkLst>
        <pc:spChg chg="mod">
          <ac:chgData name="冨島 信海" userId="019798f31f471b12" providerId="LiveId" clId="{3F6958C4-4E49-422D-AFA5-333F58C30180}" dt="2018-11-08T10:33:35.219" v="6932" actId="20577"/>
          <ac:spMkLst>
            <pc:docMk/>
            <pc:sldMk cId="84574015" sldId="448"/>
            <ac:spMk id="3" creationId="{EE5F7C00-CAA8-4CF5-9317-3237179FCAFE}"/>
          </ac:spMkLst>
        </pc:spChg>
      </pc:sldChg>
      <pc:sldChg chg="modSp add setBg">
        <pc:chgData name="冨島 信海" userId="019798f31f471b12" providerId="LiveId" clId="{3F6958C4-4E49-422D-AFA5-333F58C30180}" dt="2018-11-08T10:34:18.729" v="6990"/>
        <pc:sldMkLst>
          <pc:docMk/>
          <pc:sldMk cId="2047222351" sldId="449"/>
        </pc:sldMkLst>
        <pc:spChg chg="mod">
          <ac:chgData name="冨島 信海" userId="019798f31f471b12" providerId="LiveId" clId="{3F6958C4-4E49-422D-AFA5-333F58C30180}" dt="2018-11-08T10:34:10.621" v="6988"/>
          <ac:spMkLst>
            <pc:docMk/>
            <pc:sldMk cId="2047222351" sldId="449"/>
            <ac:spMk id="3" creationId="{EE5F7C00-CAA8-4CF5-9317-3237179FCAFE}"/>
          </ac:spMkLst>
        </pc:spChg>
      </pc:sldChg>
      <pc:sldChg chg="modSp add setBg">
        <pc:chgData name="冨島 信海" userId="019798f31f471b12" providerId="LiveId" clId="{3F6958C4-4E49-422D-AFA5-333F58C30180}" dt="2018-11-08T10:35:01.922" v="7028"/>
        <pc:sldMkLst>
          <pc:docMk/>
          <pc:sldMk cId="3324567252" sldId="450"/>
        </pc:sldMkLst>
        <pc:spChg chg="mod">
          <ac:chgData name="冨島 信海" userId="019798f31f471b12" providerId="LiveId" clId="{3F6958C4-4E49-422D-AFA5-333F58C30180}" dt="2018-11-08T10:34:47.098" v="7026" actId="20577"/>
          <ac:spMkLst>
            <pc:docMk/>
            <pc:sldMk cId="3324567252" sldId="450"/>
            <ac:spMk id="3" creationId="{EE5F7C00-CAA8-4CF5-9317-3237179FCAFE}"/>
          </ac:spMkLst>
        </pc:spChg>
      </pc:sldChg>
      <pc:sldChg chg="modSp add setBg">
        <pc:chgData name="冨島 信海" userId="019798f31f471b12" providerId="LiveId" clId="{3F6958C4-4E49-422D-AFA5-333F58C30180}" dt="2018-11-08T10:36:37.183" v="7065" actId="20577"/>
        <pc:sldMkLst>
          <pc:docMk/>
          <pc:sldMk cId="140144319" sldId="451"/>
        </pc:sldMkLst>
        <pc:spChg chg="mod">
          <ac:chgData name="冨島 信海" userId="019798f31f471b12" providerId="LiveId" clId="{3F6958C4-4E49-422D-AFA5-333F58C30180}" dt="2018-11-08T10:36:37.183" v="7065" actId="20577"/>
          <ac:spMkLst>
            <pc:docMk/>
            <pc:sldMk cId="140144319" sldId="451"/>
            <ac:spMk id="3" creationId="{EE5F7C00-CAA8-4CF5-9317-3237179FCAFE}"/>
          </ac:spMkLst>
        </pc:spChg>
      </pc:sldChg>
      <pc:sldChg chg="modSp add ord setBg">
        <pc:chgData name="冨島 信海" userId="019798f31f471b12" providerId="LiveId" clId="{3F6958C4-4E49-422D-AFA5-333F58C30180}" dt="2018-11-08T10:36:29.295" v="7049"/>
        <pc:sldMkLst>
          <pc:docMk/>
          <pc:sldMk cId="727196194" sldId="452"/>
        </pc:sldMkLst>
        <pc:spChg chg="mod">
          <ac:chgData name="冨島 信海" userId="019798f31f471b12" providerId="LiveId" clId="{3F6958C4-4E49-422D-AFA5-333F58C30180}" dt="2018-11-08T10:36:29.295" v="7049"/>
          <ac:spMkLst>
            <pc:docMk/>
            <pc:sldMk cId="727196194" sldId="452"/>
            <ac:spMk id="3" creationId="{EE5F7C00-CAA8-4CF5-9317-3237179FCAFE}"/>
          </ac:spMkLst>
        </pc:spChg>
      </pc:sldChg>
      <pc:sldChg chg="modSp add ord setBg">
        <pc:chgData name="冨島 信海" userId="019798f31f471b12" providerId="LiveId" clId="{3F6958C4-4E49-422D-AFA5-333F58C30180}" dt="2018-11-08T10:36:59.131" v="7087"/>
        <pc:sldMkLst>
          <pc:docMk/>
          <pc:sldMk cId="3682147565" sldId="453"/>
        </pc:sldMkLst>
        <pc:spChg chg="mod">
          <ac:chgData name="冨島 信海" userId="019798f31f471b12" providerId="LiveId" clId="{3F6958C4-4E49-422D-AFA5-333F58C30180}" dt="2018-11-08T10:36:54.897" v="7086" actId="20577"/>
          <ac:spMkLst>
            <pc:docMk/>
            <pc:sldMk cId="3682147565" sldId="453"/>
            <ac:spMk id="3" creationId="{EE5F7C00-CAA8-4CF5-9317-3237179FCAFE}"/>
          </ac:spMkLst>
        </pc:spChg>
      </pc:sldChg>
      <pc:sldChg chg="modSp add setBg">
        <pc:chgData name="冨島 信海" userId="019798f31f471b12" providerId="LiveId" clId="{3F6958C4-4E49-422D-AFA5-333F58C30180}" dt="2018-11-08T10:37:52.289" v="7118"/>
        <pc:sldMkLst>
          <pc:docMk/>
          <pc:sldMk cId="3546149911" sldId="454"/>
        </pc:sldMkLst>
        <pc:spChg chg="mod">
          <ac:chgData name="冨島 信海" userId="019798f31f471b12" providerId="LiveId" clId="{3F6958C4-4E49-422D-AFA5-333F58C30180}" dt="2018-11-08T10:37:21.204" v="7117" actId="20577"/>
          <ac:spMkLst>
            <pc:docMk/>
            <pc:sldMk cId="3546149911" sldId="454"/>
            <ac:spMk id="3" creationId="{EE5F7C00-CAA8-4CF5-9317-3237179FCAFE}"/>
          </ac:spMkLst>
        </pc:spChg>
      </pc:sldChg>
      <pc:sldChg chg="modSp add setBg">
        <pc:chgData name="冨島 信海" userId="019798f31f471b12" providerId="LiveId" clId="{3F6958C4-4E49-422D-AFA5-333F58C30180}" dt="2018-11-08T10:38:53.447" v="7139"/>
        <pc:sldMkLst>
          <pc:docMk/>
          <pc:sldMk cId="783840618" sldId="455"/>
        </pc:sldMkLst>
        <pc:spChg chg="mod">
          <ac:chgData name="冨島 信海" userId="019798f31f471b12" providerId="LiveId" clId="{3F6958C4-4E49-422D-AFA5-333F58C30180}" dt="2018-11-08T10:38:44.762" v="7137" actId="207"/>
          <ac:spMkLst>
            <pc:docMk/>
            <pc:sldMk cId="783840618" sldId="455"/>
            <ac:spMk id="3" creationId="{EE5F7C00-CAA8-4CF5-9317-3237179FCAFE}"/>
          </ac:spMkLst>
        </pc:spChg>
      </pc:sldChg>
    </pc:docChg>
  </pc:docChgLst>
  <pc:docChgLst>
    <pc:chgData name="冨島 信海" userId="019798f31f471b12" providerId="LiveId" clId="{4F0BF5D4-CAA4-4E94-99FB-498377D67EAC}"/>
    <pc:docChg chg="undo custSel addSld delSld modSld sldOrd modMainMaster">
      <pc:chgData name="冨島 信海" userId="019798f31f471b12" providerId="LiveId" clId="{4F0BF5D4-CAA4-4E94-99FB-498377D67EAC}" dt="2018-11-08T19:01:36.796" v="34427" actId="20577"/>
      <pc:docMkLst>
        <pc:docMk/>
      </pc:docMkLst>
      <pc:sldChg chg="delSp modSp add setBg">
        <pc:chgData name="冨島 信海" userId="019798f31f471b12" providerId="LiveId" clId="{4F0BF5D4-CAA4-4E94-99FB-498377D67EAC}" dt="2018-11-08T15:23:24.783" v="30086"/>
        <pc:sldMkLst>
          <pc:docMk/>
          <pc:sldMk cId="1655990818" sldId="257"/>
        </pc:sldMkLst>
        <pc:spChg chg="mod">
          <ac:chgData name="冨島 信海" userId="019798f31f471b12" providerId="LiveId" clId="{4F0BF5D4-CAA4-4E94-99FB-498377D67EAC}" dt="2018-11-08T15:20:53.677" v="29952" actId="207"/>
          <ac:spMkLst>
            <pc:docMk/>
            <pc:sldMk cId="1655990818" sldId="257"/>
            <ac:spMk id="2" creationId="{00000000-0000-0000-0000-000000000000}"/>
          </ac:spMkLst>
        </pc:spChg>
        <pc:spChg chg="mod">
          <ac:chgData name="冨島 信海" userId="019798f31f471b12" providerId="LiveId" clId="{4F0BF5D4-CAA4-4E94-99FB-498377D67EAC}" dt="2018-11-08T15:12:28.955" v="29282" actId="27636"/>
          <ac:spMkLst>
            <pc:docMk/>
            <pc:sldMk cId="1655990818" sldId="257"/>
            <ac:spMk id="3" creationId="{00000000-0000-0000-0000-000000000000}"/>
          </ac:spMkLst>
        </pc:spChg>
        <pc:spChg chg="del">
          <ac:chgData name="冨島 信海" userId="019798f31f471b12" providerId="LiveId" clId="{4F0BF5D4-CAA4-4E94-99FB-498377D67EAC}" dt="2018-11-06T16:08:58.269" v="41"/>
          <ac:spMkLst>
            <pc:docMk/>
            <pc:sldMk cId="1655990818" sldId="257"/>
            <ac:spMk id="5" creationId="{AB8376E3-F692-4E41-91AA-0807DA2C88F0}"/>
          </ac:spMkLst>
        </pc:spChg>
        <pc:spChg chg="mod">
          <ac:chgData name="冨島 信海" userId="019798f31f471b12" providerId="LiveId" clId="{4F0BF5D4-CAA4-4E94-99FB-498377D67EAC}" dt="2018-11-07T16:12:49.271" v="21842"/>
          <ac:spMkLst>
            <pc:docMk/>
            <pc:sldMk cId="1655990818" sldId="257"/>
            <ac:spMk id="8" creationId="{00000000-0000-0000-0000-000000000000}"/>
          </ac:spMkLst>
        </pc:spChg>
        <pc:picChg chg="mod">
          <ac:chgData name="冨島 信海" userId="019798f31f471b12" providerId="LiveId" clId="{4F0BF5D4-CAA4-4E94-99FB-498377D67EAC}" dt="2018-11-08T15:21:39.451" v="29954" actId="16037"/>
          <ac:picMkLst>
            <pc:docMk/>
            <pc:sldMk cId="1655990818" sldId="257"/>
            <ac:picMk id="10" creationId="{00000000-0000-0000-0000-000000000000}"/>
          </ac:picMkLst>
        </pc:picChg>
      </pc:sldChg>
      <pc:sldChg chg="addSp delSp modSp add modAnim">
        <pc:chgData name="冨島 信海" userId="019798f31f471b12" providerId="LiveId" clId="{4F0BF5D4-CAA4-4E94-99FB-498377D67EAC}" dt="2018-11-08T18:27:09.176" v="33355"/>
        <pc:sldMkLst>
          <pc:docMk/>
          <pc:sldMk cId="1734327703" sldId="258"/>
        </pc:sldMkLst>
        <pc:spChg chg="del mod">
          <ac:chgData name="冨島 信海" userId="019798f31f471b12" providerId="LiveId" clId="{4F0BF5D4-CAA4-4E94-99FB-498377D67EAC}" dt="2018-11-08T18:27:06.747" v="33354"/>
          <ac:spMkLst>
            <pc:docMk/>
            <pc:sldMk cId="1734327703" sldId="258"/>
            <ac:spMk id="2" creationId="{00000000-0000-0000-0000-000000000000}"/>
          </ac:spMkLst>
        </pc:spChg>
        <pc:spChg chg="mod">
          <ac:chgData name="冨島 信海" userId="019798f31f471b12" providerId="LiveId" clId="{4F0BF5D4-CAA4-4E94-99FB-498377D67EAC}" dt="2018-11-06T16:12:22.062" v="299" actId="1076"/>
          <ac:spMkLst>
            <pc:docMk/>
            <pc:sldMk cId="1734327703" sldId="258"/>
            <ac:spMk id="18" creationId="{00000000-0000-0000-0000-000000000000}"/>
          </ac:spMkLst>
        </pc:spChg>
        <pc:spChg chg="add del mod">
          <ac:chgData name="冨島 信海" userId="019798f31f471b12" providerId="LiveId" clId="{4F0BF5D4-CAA4-4E94-99FB-498377D67EAC}" dt="2018-11-08T18:27:09.176" v="33355"/>
          <ac:spMkLst>
            <pc:docMk/>
            <pc:sldMk cId="1734327703" sldId="258"/>
            <ac:spMk id="19" creationId="{A4C5623F-1DF6-497B-BD60-EDCBE5AFB78A}"/>
          </ac:spMkLst>
        </pc:spChg>
      </pc:sldChg>
      <pc:sldChg chg="modSp add del">
        <pc:chgData name="冨島 信海" userId="019798f31f471b12" providerId="LiveId" clId="{4F0BF5D4-CAA4-4E94-99FB-498377D67EAC}" dt="2018-11-07T16:13:09.027" v="21856" actId="2696"/>
        <pc:sldMkLst>
          <pc:docMk/>
          <pc:sldMk cId="2581302874" sldId="260"/>
        </pc:sldMkLst>
        <pc:spChg chg="mod">
          <ac:chgData name="冨島 信海" userId="019798f31f471b12" providerId="LiveId" clId="{4F0BF5D4-CAA4-4E94-99FB-498377D67EAC}" dt="2018-11-07T05:19:48.833" v="14433"/>
          <ac:spMkLst>
            <pc:docMk/>
            <pc:sldMk cId="2581302874" sldId="260"/>
            <ac:spMk id="3" creationId="{00000000-0000-0000-0000-000000000000}"/>
          </ac:spMkLst>
        </pc:spChg>
        <pc:spChg chg="mod">
          <ac:chgData name="冨島 信海" userId="019798f31f471b12" providerId="LiveId" clId="{4F0BF5D4-CAA4-4E94-99FB-498377D67EAC}" dt="2018-11-07T05:19:41.374" v="14419"/>
          <ac:spMkLst>
            <pc:docMk/>
            <pc:sldMk cId="2581302874" sldId="260"/>
            <ac:spMk id="8" creationId="{00000000-0000-0000-0000-000000000000}"/>
          </ac:spMkLst>
        </pc:spChg>
      </pc:sldChg>
      <pc:sldChg chg="addSp modSp add modAnim">
        <pc:chgData name="冨島 信海" userId="019798f31f471b12" providerId="LiveId" clId="{4F0BF5D4-CAA4-4E94-99FB-498377D67EAC}" dt="2018-11-08T15:24:28.501" v="30095"/>
        <pc:sldMkLst>
          <pc:docMk/>
          <pc:sldMk cId="98757130" sldId="261"/>
        </pc:sldMkLst>
        <pc:spChg chg="mod">
          <ac:chgData name="冨島 信海" userId="019798f31f471b12" providerId="LiveId" clId="{4F0BF5D4-CAA4-4E94-99FB-498377D67EAC}" dt="2018-11-08T15:24:24.187" v="30094" actId="1076"/>
          <ac:spMkLst>
            <pc:docMk/>
            <pc:sldMk cId="98757130" sldId="261"/>
            <ac:spMk id="2" creationId="{00000000-0000-0000-0000-000000000000}"/>
          </ac:spMkLst>
        </pc:spChg>
        <pc:spChg chg="add mod">
          <ac:chgData name="冨島 信海" userId="019798f31f471b12" providerId="LiveId" clId="{4F0BF5D4-CAA4-4E94-99FB-498377D67EAC}" dt="2018-11-07T16:15:16.488" v="21916" actId="207"/>
          <ac:spMkLst>
            <pc:docMk/>
            <pc:sldMk cId="98757130" sldId="261"/>
            <ac:spMk id="4" creationId="{96D98D22-4FB8-4F77-A857-245CE082AFF7}"/>
          </ac:spMkLst>
        </pc:spChg>
        <pc:spChg chg="mod">
          <ac:chgData name="冨島 信海" userId="019798f31f471b12" providerId="LiveId" clId="{4F0BF5D4-CAA4-4E94-99FB-498377D67EAC}" dt="2018-11-06T16:09:54.785" v="87" actId="1076"/>
          <ac:spMkLst>
            <pc:docMk/>
            <pc:sldMk cId="98757130" sldId="261"/>
            <ac:spMk id="6" creationId="{00000000-0000-0000-0000-000000000000}"/>
          </ac:spMkLst>
        </pc:spChg>
        <pc:spChg chg="mod">
          <ac:chgData name="冨島 信海" userId="019798f31f471b12" providerId="LiveId" clId="{4F0BF5D4-CAA4-4E94-99FB-498377D67EAC}" dt="2018-11-06T16:09:57.442" v="88" actId="1076"/>
          <ac:spMkLst>
            <pc:docMk/>
            <pc:sldMk cId="98757130" sldId="261"/>
            <ac:spMk id="8" creationId="{00000000-0000-0000-0000-000000000000}"/>
          </ac:spMkLst>
        </pc:spChg>
        <pc:spChg chg="mod">
          <ac:chgData name="冨島 信海" userId="019798f31f471b12" providerId="LiveId" clId="{4F0BF5D4-CAA4-4E94-99FB-498377D67EAC}" dt="2018-11-07T16:14:20.625" v="21897" actId="14100"/>
          <ac:spMkLst>
            <pc:docMk/>
            <pc:sldMk cId="98757130" sldId="261"/>
            <ac:spMk id="9" creationId="{00000000-0000-0000-0000-000000000000}"/>
          </ac:spMkLst>
        </pc:spChg>
        <pc:spChg chg="mod">
          <ac:chgData name="冨島 信海" userId="019798f31f471b12" providerId="LiveId" clId="{4F0BF5D4-CAA4-4E94-99FB-498377D67EAC}" dt="2018-11-07T16:14:57.266" v="21912" actId="1076"/>
          <ac:spMkLst>
            <pc:docMk/>
            <pc:sldMk cId="98757130" sldId="261"/>
            <ac:spMk id="11" creationId="{00000000-0000-0000-0000-000000000000}"/>
          </ac:spMkLst>
        </pc:spChg>
        <pc:spChg chg="mod">
          <ac:chgData name="冨島 信海" userId="019798f31f471b12" providerId="LiveId" clId="{4F0BF5D4-CAA4-4E94-99FB-498377D67EAC}" dt="2018-11-08T15:24:11.693" v="30089" actId="1076"/>
          <ac:spMkLst>
            <pc:docMk/>
            <pc:sldMk cId="98757130" sldId="261"/>
            <ac:spMk id="12" creationId="{00000000-0000-0000-0000-000000000000}"/>
          </ac:spMkLst>
        </pc:spChg>
        <pc:picChg chg="mod">
          <ac:chgData name="冨島 信海" userId="019798f31f471b12" providerId="LiveId" clId="{4F0BF5D4-CAA4-4E94-99FB-498377D67EAC}" dt="2018-11-08T15:24:14.825" v="30091" actId="1076"/>
          <ac:picMkLst>
            <pc:docMk/>
            <pc:sldMk cId="98757130" sldId="261"/>
            <ac:picMk id="3" creationId="{00000000-0000-0000-0000-000000000000}"/>
          </ac:picMkLst>
        </pc:picChg>
      </pc:sldChg>
      <pc:sldChg chg="modSp add del">
        <pc:chgData name="冨島 信海" userId="019798f31f471b12" providerId="LiveId" clId="{4F0BF5D4-CAA4-4E94-99FB-498377D67EAC}" dt="2018-11-07T16:15:20.887" v="21917" actId="2696"/>
        <pc:sldMkLst>
          <pc:docMk/>
          <pc:sldMk cId="1124727553" sldId="262"/>
        </pc:sldMkLst>
        <pc:spChg chg="mod">
          <ac:chgData name="冨島 信海" userId="019798f31f471b12" providerId="LiveId" clId="{4F0BF5D4-CAA4-4E94-99FB-498377D67EAC}" dt="2018-11-07T16:13:45.779" v="21858"/>
          <ac:spMkLst>
            <pc:docMk/>
            <pc:sldMk cId="1124727553" sldId="262"/>
            <ac:spMk id="11" creationId="{00000000-0000-0000-0000-000000000000}"/>
          </ac:spMkLst>
        </pc:spChg>
      </pc:sldChg>
      <pc:sldChg chg="addSp modSp add modAnim">
        <pc:chgData name="冨島 信海" userId="019798f31f471b12" providerId="LiveId" clId="{4F0BF5D4-CAA4-4E94-99FB-498377D67EAC}" dt="2018-11-08T15:25:37.856" v="30102"/>
        <pc:sldMkLst>
          <pc:docMk/>
          <pc:sldMk cId="2633652993" sldId="263"/>
        </pc:sldMkLst>
        <pc:spChg chg="mod">
          <ac:chgData name="冨島 信海" userId="019798f31f471b12" providerId="LiveId" clId="{4F0BF5D4-CAA4-4E94-99FB-498377D67EAC}" dt="2018-11-08T15:19:32.500" v="29901" actId="2711"/>
          <ac:spMkLst>
            <pc:docMk/>
            <pc:sldMk cId="2633652993" sldId="263"/>
            <ac:spMk id="2" creationId="{00000000-0000-0000-0000-000000000000}"/>
          </ac:spMkLst>
        </pc:spChg>
        <pc:spChg chg="add mod">
          <ac:chgData name="冨島 信海" userId="019798f31f471b12" providerId="LiveId" clId="{4F0BF5D4-CAA4-4E94-99FB-498377D67EAC}" dt="2018-11-08T15:20:11.127" v="29910" actId="207"/>
          <ac:spMkLst>
            <pc:docMk/>
            <pc:sldMk cId="2633652993" sldId="263"/>
            <ac:spMk id="7" creationId="{33D20998-421F-461C-B492-F8850AA911C7}"/>
          </ac:spMkLst>
        </pc:spChg>
        <pc:spChg chg="mod">
          <ac:chgData name="冨島 信海" userId="019798f31f471b12" providerId="LiveId" clId="{4F0BF5D4-CAA4-4E94-99FB-498377D67EAC}" dt="2018-11-07T16:22:12.926" v="22179" actId="120"/>
          <ac:spMkLst>
            <pc:docMk/>
            <pc:sldMk cId="2633652993" sldId="263"/>
            <ac:spMk id="8" creationId="{00000000-0000-0000-0000-000000000000}"/>
          </ac:spMkLst>
        </pc:spChg>
        <pc:spChg chg="add mod">
          <ac:chgData name="冨島 信海" userId="019798f31f471b12" providerId="LiveId" clId="{4F0BF5D4-CAA4-4E94-99FB-498377D67EAC}" dt="2018-11-08T15:20:04.592" v="29909" actId="207"/>
          <ac:spMkLst>
            <pc:docMk/>
            <pc:sldMk cId="2633652993" sldId="263"/>
            <ac:spMk id="9" creationId="{58DF6B01-6AA7-461D-8A9B-49E81321B666}"/>
          </ac:spMkLst>
        </pc:spChg>
      </pc:sldChg>
      <pc:sldChg chg="addSp delSp modSp modAnim modNotesTx">
        <pc:chgData name="冨島 信海" userId="019798f31f471b12" providerId="LiveId" clId="{4F0BF5D4-CAA4-4E94-99FB-498377D67EAC}" dt="2018-11-08T15:44:50.073" v="30341" actId="1076"/>
        <pc:sldMkLst>
          <pc:docMk/>
          <pc:sldMk cId="2655548799" sldId="264"/>
        </pc:sldMkLst>
        <pc:spChg chg="mod">
          <ac:chgData name="冨島 信海" userId="019798f31f471b12" providerId="LiveId" clId="{4F0BF5D4-CAA4-4E94-99FB-498377D67EAC}" dt="2018-11-07T17:30:42.343" v="24864" actId="1076"/>
          <ac:spMkLst>
            <pc:docMk/>
            <pc:sldMk cId="2655548799" sldId="264"/>
            <ac:spMk id="2" creationId="{00000000-0000-0000-0000-000000000000}"/>
          </ac:spMkLst>
        </pc:spChg>
        <pc:spChg chg="mod">
          <ac:chgData name="冨島 信海" userId="019798f31f471b12" providerId="LiveId" clId="{4F0BF5D4-CAA4-4E94-99FB-498377D67EAC}" dt="2018-11-08T15:43:22.089" v="30287" actId="20577"/>
          <ac:spMkLst>
            <pc:docMk/>
            <pc:sldMk cId="2655548799" sldId="264"/>
            <ac:spMk id="4" creationId="{00000000-0000-0000-0000-000000000000}"/>
          </ac:spMkLst>
        </pc:spChg>
        <pc:spChg chg="add mod">
          <ac:chgData name="冨島 信海" userId="019798f31f471b12" providerId="LiveId" clId="{4F0BF5D4-CAA4-4E94-99FB-498377D67EAC}" dt="2018-11-08T15:44:50.073" v="30341" actId="1076"/>
          <ac:spMkLst>
            <pc:docMk/>
            <pc:sldMk cId="2655548799" sldId="264"/>
            <ac:spMk id="5" creationId="{BF64681C-80BD-4B7A-8C36-B5435431EE41}"/>
          </ac:spMkLst>
        </pc:spChg>
        <pc:spChg chg="mod">
          <ac:chgData name="冨島 信海" userId="019798f31f471b12" providerId="LiveId" clId="{4F0BF5D4-CAA4-4E94-99FB-498377D67EAC}" dt="2018-11-07T17:30:47.472" v="24866" actId="1076"/>
          <ac:spMkLst>
            <pc:docMk/>
            <pc:sldMk cId="2655548799" sldId="264"/>
            <ac:spMk id="6" creationId="{00000000-0000-0000-0000-000000000000}"/>
          </ac:spMkLst>
        </pc:spChg>
        <pc:spChg chg="add mod">
          <ac:chgData name="冨島 信海" userId="019798f31f471b12" providerId="LiveId" clId="{4F0BF5D4-CAA4-4E94-99FB-498377D67EAC}" dt="2018-11-07T17:31:32.595" v="24878" actId="14100"/>
          <ac:spMkLst>
            <pc:docMk/>
            <pc:sldMk cId="2655548799" sldId="264"/>
            <ac:spMk id="7" creationId="{C5871B65-77B7-45EA-B5E6-49E9374ACF95}"/>
          </ac:spMkLst>
        </pc:spChg>
        <pc:spChg chg="add mod">
          <ac:chgData name="冨島 信海" userId="019798f31f471b12" providerId="LiveId" clId="{4F0BF5D4-CAA4-4E94-99FB-498377D67EAC}" dt="2018-11-08T15:44:17.372" v="30335" actId="1076"/>
          <ac:spMkLst>
            <pc:docMk/>
            <pc:sldMk cId="2655548799" sldId="264"/>
            <ac:spMk id="8" creationId="{D72CEE8A-530B-4E70-BE1B-7F8EE346E634}"/>
          </ac:spMkLst>
        </pc:spChg>
        <pc:spChg chg="del">
          <ac:chgData name="冨島 信海" userId="019798f31f471b12" providerId="LiveId" clId="{4F0BF5D4-CAA4-4E94-99FB-498377D67EAC}" dt="2018-11-07T02:26:12.911" v="6734"/>
          <ac:spMkLst>
            <pc:docMk/>
            <pc:sldMk cId="2655548799" sldId="264"/>
            <ac:spMk id="14" creationId="{00000000-0000-0000-0000-000000000000}"/>
          </ac:spMkLst>
        </pc:spChg>
        <pc:spChg chg="mod">
          <ac:chgData name="冨島 信海" userId="019798f31f471b12" providerId="LiveId" clId="{4F0BF5D4-CAA4-4E94-99FB-498377D67EAC}" dt="2018-11-08T15:44:30.380" v="30336" actId="207"/>
          <ac:spMkLst>
            <pc:docMk/>
            <pc:sldMk cId="2655548799" sldId="264"/>
            <ac:spMk id="16" creationId="{7A95B06E-9A64-4798-83F5-2D8A75F42406}"/>
          </ac:spMkLst>
        </pc:spChg>
        <pc:spChg chg="mod">
          <ac:chgData name="冨島 信海" userId="019798f31f471b12" providerId="LiveId" clId="{4F0BF5D4-CAA4-4E94-99FB-498377D67EAC}" dt="2018-11-08T15:44:37.292" v="30337" actId="207"/>
          <ac:spMkLst>
            <pc:docMk/>
            <pc:sldMk cId="2655548799" sldId="264"/>
            <ac:spMk id="17" creationId="{DED77844-28B5-4D8E-9DD7-71E67F0590D0}"/>
          </ac:spMkLst>
        </pc:spChg>
        <pc:spChg chg="mod">
          <ac:chgData name="冨島 信海" userId="019798f31f471b12" providerId="LiveId" clId="{4F0BF5D4-CAA4-4E94-99FB-498377D67EAC}" dt="2018-11-08T15:44:41.112" v="30338" actId="207"/>
          <ac:spMkLst>
            <pc:docMk/>
            <pc:sldMk cId="2655548799" sldId="264"/>
            <ac:spMk id="18" creationId="{57364C95-F793-4268-A99E-7F8E69D305B7}"/>
          </ac:spMkLst>
        </pc:spChg>
        <pc:spChg chg="mod">
          <ac:chgData name="冨島 信海" userId="019798f31f471b12" providerId="LiveId" clId="{4F0BF5D4-CAA4-4E94-99FB-498377D67EAC}" dt="2018-11-07T17:30:44.323" v="24865" actId="1076"/>
          <ac:spMkLst>
            <pc:docMk/>
            <pc:sldMk cId="2655548799" sldId="264"/>
            <ac:spMk id="19" creationId="{4A5D53EF-CD8D-4AF6-B6AF-EC1C2892D9C9}"/>
          </ac:spMkLst>
        </pc:spChg>
        <pc:spChg chg="mod">
          <ac:chgData name="冨島 信海" userId="019798f31f471b12" providerId="LiveId" clId="{4F0BF5D4-CAA4-4E94-99FB-498377D67EAC}" dt="2018-11-07T17:30:38.633" v="24863" actId="1076"/>
          <ac:spMkLst>
            <pc:docMk/>
            <pc:sldMk cId="2655548799" sldId="264"/>
            <ac:spMk id="20" creationId="{E0FA629B-7CC7-4844-BC7B-B2AD874D90F9}"/>
          </ac:spMkLst>
        </pc:spChg>
        <pc:spChg chg="add mod">
          <ac:chgData name="冨島 信海" userId="019798f31f471b12" providerId="LiveId" clId="{4F0BF5D4-CAA4-4E94-99FB-498377D67EAC}" dt="2018-11-08T15:44:13.929" v="30334" actId="1076"/>
          <ac:spMkLst>
            <pc:docMk/>
            <pc:sldMk cId="2655548799" sldId="264"/>
            <ac:spMk id="21" creationId="{9198556F-926E-481E-B37C-A508EBD6CB5A}"/>
          </ac:spMkLst>
        </pc:spChg>
        <pc:picChg chg="mod">
          <ac:chgData name="冨島 信海" userId="019798f31f471b12" providerId="LiveId" clId="{4F0BF5D4-CAA4-4E94-99FB-498377D67EAC}" dt="2018-11-07T17:30:49.598" v="24867" actId="1076"/>
          <ac:picMkLst>
            <pc:docMk/>
            <pc:sldMk cId="2655548799" sldId="264"/>
            <ac:picMk id="3" creationId="{00000000-0000-0000-0000-000000000000}"/>
          </ac:picMkLst>
        </pc:picChg>
      </pc:sldChg>
      <pc:sldChg chg="add">
        <pc:chgData name="冨島 信海" userId="019798f31f471b12" providerId="LiveId" clId="{4F0BF5D4-CAA4-4E94-99FB-498377D67EAC}" dt="2018-11-06T16:08:49.859" v="40"/>
        <pc:sldMkLst>
          <pc:docMk/>
          <pc:sldMk cId="4161950327" sldId="265"/>
        </pc:sldMkLst>
      </pc:sldChg>
      <pc:sldChg chg="modSp add">
        <pc:chgData name="冨島 信海" userId="019798f31f471b12" providerId="LiveId" clId="{4F0BF5D4-CAA4-4E94-99FB-498377D67EAC}" dt="2018-11-08T18:38:23.726" v="33482" actId="1076"/>
        <pc:sldMkLst>
          <pc:docMk/>
          <pc:sldMk cId="3592889928" sldId="269"/>
        </pc:sldMkLst>
        <pc:spChg chg="mod">
          <ac:chgData name="冨島 信海" userId="019798f31f471b12" providerId="LiveId" clId="{4F0BF5D4-CAA4-4E94-99FB-498377D67EAC}" dt="2018-11-08T18:38:23.726" v="33482" actId="1076"/>
          <ac:spMkLst>
            <pc:docMk/>
            <pc:sldMk cId="3592889928" sldId="269"/>
            <ac:spMk id="4" creationId="{00000000-0000-0000-0000-000000000000}"/>
          </ac:spMkLst>
        </pc:spChg>
      </pc:sldChg>
      <pc:sldChg chg="addSp delSp modSp add modAnim">
        <pc:chgData name="冨島 信海" userId="019798f31f471b12" providerId="LiveId" clId="{4F0BF5D4-CAA4-4E94-99FB-498377D67EAC}" dt="2018-11-08T15:29:57.075" v="30117" actId="1076"/>
        <pc:sldMkLst>
          <pc:docMk/>
          <pc:sldMk cId="97907217" sldId="275"/>
        </pc:sldMkLst>
        <pc:spChg chg="add mod">
          <ac:chgData name="冨島 信海" userId="019798f31f471b12" providerId="LiveId" clId="{4F0BF5D4-CAA4-4E94-99FB-498377D67EAC}" dt="2018-11-06T16:16:22.546" v="352" actId="1076"/>
          <ac:spMkLst>
            <pc:docMk/>
            <pc:sldMk cId="97907217" sldId="275"/>
            <ac:spMk id="3" creationId="{17656B5F-84F4-4B8B-AB1E-EC1C4DEB7CC8}"/>
          </ac:spMkLst>
        </pc:spChg>
        <pc:spChg chg="add mod">
          <ac:chgData name="冨島 信海" userId="019798f31f471b12" providerId="LiveId" clId="{4F0BF5D4-CAA4-4E94-99FB-498377D67EAC}" dt="2018-11-06T16:16:24.057" v="353" actId="1076"/>
          <ac:spMkLst>
            <pc:docMk/>
            <pc:sldMk cId="97907217" sldId="275"/>
            <ac:spMk id="4" creationId="{B03B01EB-29FC-44D7-B556-EC48671F0422}"/>
          </ac:spMkLst>
        </pc:spChg>
        <pc:spChg chg="del mod">
          <ac:chgData name="冨島 信海" userId="019798f31f471b12" providerId="LiveId" clId="{4F0BF5D4-CAA4-4E94-99FB-498377D67EAC}" dt="2018-11-06T16:14:36.351" v="325"/>
          <ac:spMkLst>
            <pc:docMk/>
            <pc:sldMk cId="97907217" sldId="275"/>
            <ac:spMk id="9" creationId="{00000000-0000-0000-0000-000000000000}"/>
          </ac:spMkLst>
        </pc:spChg>
        <pc:spChg chg="del mod">
          <ac:chgData name="冨島 信海" userId="019798f31f471b12" providerId="LiveId" clId="{4F0BF5D4-CAA4-4E94-99FB-498377D67EAC}" dt="2018-11-06T16:13:59.619" v="316"/>
          <ac:spMkLst>
            <pc:docMk/>
            <pc:sldMk cId="97907217" sldId="275"/>
            <ac:spMk id="10" creationId="{3F606F9C-7BA0-4D81-807D-0EC861646649}"/>
          </ac:spMkLst>
        </pc:spChg>
        <pc:spChg chg="mod">
          <ac:chgData name="冨島 信海" userId="019798f31f471b12" providerId="LiveId" clId="{4F0BF5D4-CAA4-4E94-99FB-498377D67EAC}" dt="2018-11-06T16:16:19.710" v="351" actId="1076"/>
          <ac:spMkLst>
            <pc:docMk/>
            <pc:sldMk cId="97907217" sldId="275"/>
            <ac:spMk id="11" creationId="{00000000-0000-0000-0000-000000000000}"/>
          </ac:spMkLst>
        </pc:spChg>
        <pc:spChg chg="add mod">
          <ac:chgData name="冨島 信海" userId="019798f31f471b12" providerId="LiveId" clId="{4F0BF5D4-CAA4-4E94-99FB-498377D67EAC}" dt="2018-11-06T16:17:48.325" v="376" actId="207"/>
          <ac:spMkLst>
            <pc:docMk/>
            <pc:sldMk cId="97907217" sldId="275"/>
            <ac:spMk id="12" creationId="{D247014A-0CAD-4DDE-B736-9305FB61120A}"/>
          </ac:spMkLst>
        </pc:spChg>
        <pc:spChg chg="mod">
          <ac:chgData name="冨島 信海" userId="019798f31f471b12" providerId="LiveId" clId="{4F0BF5D4-CAA4-4E94-99FB-498377D67EAC}" dt="2018-11-06T16:16:27.680" v="354" actId="1076"/>
          <ac:spMkLst>
            <pc:docMk/>
            <pc:sldMk cId="97907217" sldId="275"/>
            <ac:spMk id="13" creationId="{00000000-0000-0000-0000-000000000000}"/>
          </ac:spMkLst>
        </pc:spChg>
        <pc:spChg chg="add mod">
          <ac:chgData name="冨島 信海" userId="019798f31f471b12" providerId="LiveId" clId="{4F0BF5D4-CAA4-4E94-99FB-498377D67EAC}" dt="2018-11-06T16:16:37.529" v="357" actId="1076"/>
          <ac:spMkLst>
            <pc:docMk/>
            <pc:sldMk cId="97907217" sldId="275"/>
            <ac:spMk id="14" creationId="{BFAE5804-1C82-4F74-AC0A-D6F55DA3D8D3}"/>
          </ac:spMkLst>
        </pc:spChg>
        <pc:spChg chg="mod">
          <ac:chgData name="冨島 信海" userId="019798f31f471b12" providerId="LiveId" clId="{4F0BF5D4-CAA4-4E94-99FB-498377D67EAC}" dt="2018-11-06T16:16:30.775" v="355" actId="1076"/>
          <ac:spMkLst>
            <pc:docMk/>
            <pc:sldMk cId="97907217" sldId="275"/>
            <ac:spMk id="15" creationId="{00000000-0000-0000-0000-000000000000}"/>
          </ac:spMkLst>
        </pc:spChg>
        <pc:spChg chg="mod">
          <ac:chgData name="冨島 信海" userId="019798f31f471b12" providerId="LiveId" clId="{4F0BF5D4-CAA4-4E94-99FB-498377D67EAC}" dt="2018-11-06T16:16:33.580" v="356" actId="1076"/>
          <ac:spMkLst>
            <pc:docMk/>
            <pc:sldMk cId="97907217" sldId="275"/>
            <ac:spMk id="16" creationId="{00000000-0000-0000-0000-000000000000}"/>
          </ac:spMkLst>
        </pc:spChg>
        <pc:spChg chg="add mod">
          <ac:chgData name="冨島 信海" userId="019798f31f471b12" providerId="LiveId" clId="{4F0BF5D4-CAA4-4E94-99FB-498377D67EAC}" dt="2018-11-06T16:16:47.211" v="359" actId="1076"/>
          <ac:spMkLst>
            <pc:docMk/>
            <pc:sldMk cId="97907217" sldId="275"/>
            <ac:spMk id="17" creationId="{55E6333A-A3E4-4D71-B2CC-703B10697A2C}"/>
          </ac:spMkLst>
        </pc:spChg>
        <pc:spChg chg="add mod">
          <ac:chgData name="冨島 信海" userId="019798f31f471b12" providerId="LiveId" clId="{4F0BF5D4-CAA4-4E94-99FB-498377D67EAC}" dt="2018-11-08T15:29:57.075" v="30117" actId="1076"/>
          <ac:spMkLst>
            <pc:docMk/>
            <pc:sldMk cId="97907217" sldId="275"/>
            <ac:spMk id="18" creationId="{29A846C2-4ABF-4E3F-8CE3-1D088D8B814D}"/>
          </ac:spMkLst>
        </pc:spChg>
      </pc:sldChg>
      <pc:sldChg chg="addSp delSp add ord">
        <pc:chgData name="冨島 信海" userId="019798f31f471b12" providerId="LiveId" clId="{4F0BF5D4-CAA4-4E94-99FB-498377D67EAC}" dt="2018-11-06T16:22:39.079" v="510"/>
        <pc:sldMkLst>
          <pc:docMk/>
          <pc:sldMk cId="2953729232" sldId="276"/>
        </pc:sldMkLst>
        <pc:spChg chg="add del">
          <ac:chgData name="冨島 信海" userId="019798f31f471b12" providerId="LiveId" clId="{4F0BF5D4-CAA4-4E94-99FB-498377D67EAC}" dt="2018-11-06T16:22:27.828" v="508"/>
          <ac:spMkLst>
            <pc:docMk/>
            <pc:sldMk cId="2953729232" sldId="276"/>
            <ac:spMk id="6" creationId="{00000000-0000-0000-0000-000000000000}"/>
          </ac:spMkLst>
        </pc:spChg>
      </pc:sldChg>
      <pc:sldChg chg="modSp add del modAnim">
        <pc:chgData name="冨島 信海" userId="019798f31f471b12" providerId="LiveId" clId="{4F0BF5D4-CAA4-4E94-99FB-498377D67EAC}" dt="2018-11-08T15:26:46.367" v="30104"/>
        <pc:sldMkLst>
          <pc:docMk/>
          <pc:sldMk cId="1543539352" sldId="278"/>
        </pc:sldMkLst>
        <pc:spChg chg="mod">
          <ac:chgData name="冨島 信海" userId="019798f31f471b12" providerId="LiveId" clId="{4F0BF5D4-CAA4-4E94-99FB-498377D67EAC}" dt="2018-11-06T16:13:31.080" v="308" actId="2711"/>
          <ac:spMkLst>
            <pc:docMk/>
            <pc:sldMk cId="1543539352" sldId="278"/>
            <ac:spMk id="6" creationId="{00000000-0000-0000-0000-000000000000}"/>
          </ac:spMkLst>
        </pc:spChg>
        <pc:spChg chg="mod">
          <ac:chgData name="冨島 信海" userId="019798f31f471b12" providerId="LiveId" clId="{4F0BF5D4-CAA4-4E94-99FB-498377D67EAC}" dt="2018-11-06T16:13:31.080" v="308" actId="2711"/>
          <ac:spMkLst>
            <pc:docMk/>
            <pc:sldMk cId="1543539352" sldId="278"/>
            <ac:spMk id="7" creationId="{00000000-0000-0000-0000-000000000000}"/>
          </ac:spMkLst>
        </pc:spChg>
        <pc:spChg chg="mod">
          <ac:chgData name="冨島 信海" userId="019798f31f471b12" providerId="LiveId" clId="{4F0BF5D4-CAA4-4E94-99FB-498377D67EAC}" dt="2018-11-06T16:13:31.080" v="308" actId="2711"/>
          <ac:spMkLst>
            <pc:docMk/>
            <pc:sldMk cId="1543539352" sldId="278"/>
            <ac:spMk id="9" creationId="{00000000-0000-0000-0000-000000000000}"/>
          </ac:spMkLst>
        </pc:spChg>
        <pc:spChg chg="mod">
          <ac:chgData name="冨島 信海" userId="019798f31f471b12" providerId="LiveId" clId="{4F0BF5D4-CAA4-4E94-99FB-498377D67EAC}" dt="2018-11-06T16:13:31.080" v="308" actId="2711"/>
          <ac:spMkLst>
            <pc:docMk/>
            <pc:sldMk cId="1543539352" sldId="278"/>
            <ac:spMk id="11" creationId="{00000000-0000-0000-0000-000000000000}"/>
          </ac:spMkLst>
        </pc:spChg>
        <pc:spChg chg="mod">
          <ac:chgData name="冨島 信海" userId="019798f31f471b12" providerId="LiveId" clId="{4F0BF5D4-CAA4-4E94-99FB-498377D67EAC}" dt="2018-11-06T16:13:31.080" v="308" actId="2711"/>
          <ac:spMkLst>
            <pc:docMk/>
            <pc:sldMk cId="1543539352" sldId="278"/>
            <ac:spMk id="13" creationId="{00000000-0000-0000-0000-000000000000}"/>
          </ac:spMkLst>
        </pc:spChg>
        <pc:spChg chg="mod">
          <ac:chgData name="冨島 信海" userId="019798f31f471b12" providerId="LiveId" clId="{4F0BF5D4-CAA4-4E94-99FB-498377D67EAC}" dt="2018-11-06T16:13:31.080" v="308" actId="2711"/>
          <ac:spMkLst>
            <pc:docMk/>
            <pc:sldMk cId="1543539352" sldId="278"/>
            <ac:spMk id="15" creationId="{00000000-0000-0000-0000-000000000000}"/>
          </ac:spMkLst>
        </pc:spChg>
        <pc:spChg chg="mod">
          <ac:chgData name="冨島 信海" userId="019798f31f471b12" providerId="LiveId" clId="{4F0BF5D4-CAA4-4E94-99FB-498377D67EAC}" dt="2018-11-06T16:13:31.080" v="308" actId="2711"/>
          <ac:spMkLst>
            <pc:docMk/>
            <pc:sldMk cId="1543539352" sldId="278"/>
            <ac:spMk id="17" creationId="{00000000-0000-0000-0000-000000000000}"/>
          </ac:spMkLst>
        </pc:spChg>
        <pc:picChg chg="mod">
          <ac:chgData name="冨島 信海" userId="019798f31f471b12" providerId="LiveId" clId="{4F0BF5D4-CAA4-4E94-99FB-498377D67EAC}" dt="2018-11-06T16:13:31.080" v="308" actId="2711"/>
          <ac:picMkLst>
            <pc:docMk/>
            <pc:sldMk cId="1543539352" sldId="278"/>
            <ac:picMk id="2" creationId="{00000000-0000-0000-0000-000000000000}"/>
          </ac:picMkLst>
        </pc:picChg>
        <pc:picChg chg="mod">
          <ac:chgData name="冨島 信海" userId="019798f31f471b12" providerId="LiveId" clId="{4F0BF5D4-CAA4-4E94-99FB-498377D67EAC}" dt="2018-11-06T16:13:31.080" v="308" actId="2711"/>
          <ac:picMkLst>
            <pc:docMk/>
            <pc:sldMk cId="1543539352" sldId="278"/>
            <ac:picMk id="4" creationId="{00000000-0000-0000-0000-000000000000}"/>
          </ac:picMkLst>
        </pc:picChg>
        <pc:picChg chg="mod">
          <ac:chgData name="冨島 信海" userId="019798f31f471b12" providerId="LiveId" clId="{4F0BF5D4-CAA4-4E94-99FB-498377D67EAC}" dt="2018-11-06T16:13:31.080" v="308" actId="2711"/>
          <ac:picMkLst>
            <pc:docMk/>
            <pc:sldMk cId="1543539352" sldId="278"/>
            <ac:picMk id="21" creationId="{00000000-0000-0000-0000-000000000000}"/>
          </ac:picMkLst>
        </pc:picChg>
        <pc:picChg chg="mod">
          <ac:chgData name="冨島 信海" userId="019798f31f471b12" providerId="LiveId" clId="{4F0BF5D4-CAA4-4E94-99FB-498377D67EAC}" dt="2018-11-06T16:13:31.080" v="308" actId="2711"/>
          <ac:picMkLst>
            <pc:docMk/>
            <pc:sldMk cId="1543539352" sldId="278"/>
            <ac:picMk id="22" creationId="{00000000-0000-0000-0000-000000000000}"/>
          </ac:picMkLst>
        </pc:picChg>
        <pc:picChg chg="mod">
          <ac:chgData name="冨島 信海" userId="019798f31f471b12" providerId="LiveId" clId="{4F0BF5D4-CAA4-4E94-99FB-498377D67EAC}" dt="2018-11-06T16:13:31.080" v="308" actId="2711"/>
          <ac:picMkLst>
            <pc:docMk/>
            <pc:sldMk cId="1543539352" sldId="278"/>
            <ac:picMk id="23" creationId="{00000000-0000-0000-0000-000000000000}"/>
          </ac:picMkLst>
        </pc:picChg>
        <pc:picChg chg="mod">
          <ac:chgData name="冨島 信海" userId="019798f31f471b12" providerId="LiveId" clId="{4F0BF5D4-CAA4-4E94-99FB-498377D67EAC}" dt="2018-11-06T16:13:31.080" v="308" actId="2711"/>
          <ac:picMkLst>
            <pc:docMk/>
            <pc:sldMk cId="1543539352" sldId="278"/>
            <ac:picMk id="24" creationId="{00000000-0000-0000-0000-000000000000}"/>
          </ac:picMkLst>
        </pc:picChg>
        <pc:picChg chg="mod">
          <ac:chgData name="冨島 信海" userId="019798f31f471b12" providerId="LiveId" clId="{4F0BF5D4-CAA4-4E94-99FB-498377D67EAC}" dt="2018-11-06T16:13:31.080" v="308" actId="2711"/>
          <ac:picMkLst>
            <pc:docMk/>
            <pc:sldMk cId="1543539352" sldId="278"/>
            <ac:picMk id="25" creationId="{00000000-0000-0000-0000-000000000000}"/>
          </ac:picMkLst>
        </pc:picChg>
        <pc:picChg chg="mod">
          <ac:chgData name="冨島 信海" userId="019798f31f471b12" providerId="LiveId" clId="{4F0BF5D4-CAA4-4E94-99FB-498377D67EAC}" dt="2018-11-06T16:13:31.080" v="308" actId="2711"/>
          <ac:picMkLst>
            <pc:docMk/>
            <pc:sldMk cId="1543539352" sldId="278"/>
            <ac:picMk id="26" creationId="{00000000-0000-0000-0000-000000000000}"/>
          </ac:picMkLst>
        </pc:picChg>
      </pc:sldChg>
      <pc:sldChg chg="addSp modSp add del ord modAnim">
        <pc:chgData name="冨島 信海" userId="019798f31f471b12" providerId="LiveId" clId="{4F0BF5D4-CAA4-4E94-99FB-498377D67EAC}" dt="2018-11-08T15:42:20.868" v="30264" actId="1076"/>
        <pc:sldMkLst>
          <pc:docMk/>
          <pc:sldMk cId="720196117" sldId="280"/>
        </pc:sldMkLst>
        <pc:spChg chg="mod ord">
          <ac:chgData name="冨島 信海" userId="019798f31f471b12" providerId="LiveId" clId="{4F0BF5D4-CAA4-4E94-99FB-498377D67EAC}" dt="2018-11-08T15:41:43.406" v="30250" actId="1076"/>
          <ac:spMkLst>
            <pc:docMk/>
            <pc:sldMk cId="720196117" sldId="280"/>
            <ac:spMk id="10" creationId="{00000000-0000-0000-0000-000000000000}"/>
          </ac:spMkLst>
        </pc:spChg>
        <pc:spChg chg="mod ord">
          <ac:chgData name="冨島 信海" userId="019798f31f471b12" providerId="LiveId" clId="{4F0BF5D4-CAA4-4E94-99FB-498377D67EAC}" dt="2018-11-08T15:40:40.011" v="30238" actId="166"/>
          <ac:spMkLst>
            <pc:docMk/>
            <pc:sldMk cId="720196117" sldId="280"/>
            <ac:spMk id="11" creationId="{00000000-0000-0000-0000-000000000000}"/>
          </ac:spMkLst>
        </pc:spChg>
        <pc:spChg chg="mod ord">
          <ac:chgData name="冨島 信海" userId="019798f31f471b12" providerId="LiveId" clId="{4F0BF5D4-CAA4-4E94-99FB-498377D67EAC}" dt="2018-11-08T15:40:33.895" v="30237" actId="166"/>
          <ac:spMkLst>
            <pc:docMk/>
            <pc:sldMk cId="720196117" sldId="280"/>
            <ac:spMk id="12" creationId="{00000000-0000-0000-0000-000000000000}"/>
          </ac:spMkLst>
        </pc:spChg>
        <pc:spChg chg="mod ord">
          <ac:chgData name="冨島 信海" userId="019798f31f471b12" providerId="LiveId" clId="{4F0BF5D4-CAA4-4E94-99FB-498377D67EAC}" dt="2018-11-08T15:40:58.936" v="30242" actId="166"/>
          <ac:spMkLst>
            <pc:docMk/>
            <pc:sldMk cId="720196117" sldId="280"/>
            <ac:spMk id="13" creationId="{00000000-0000-0000-0000-000000000000}"/>
          </ac:spMkLst>
        </pc:spChg>
        <pc:spChg chg="mod">
          <ac:chgData name="冨島 信海" userId="019798f31f471b12" providerId="LiveId" clId="{4F0BF5D4-CAA4-4E94-99FB-498377D67EAC}" dt="2018-11-08T15:41:48.191" v="30252" actId="1076"/>
          <ac:spMkLst>
            <pc:docMk/>
            <pc:sldMk cId="720196117" sldId="280"/>
            <ac:spMk id="14" creationId="{00000000-0000-0000-0000-000000000000}"/>
          </ac:spMkLst>
        </pc:spChg>
        <pc:spChg chg="mod ord">
          <ac:chgData name="冨島 信海" userId="019798f31f471b12" providerId="LiveId" clId="{4F0BF5D4-CAA4-4E94-99FB-498377D67EAC}" dt="2018-11-08T15:42:20.868" v="30264" actId="1076"/>
          <ac:spMkLst>
            <pc:docMk/>
            <pc:sldMk cId="720196117" sldId="280"/>
            <ac:spMk id="15" creationId="{00000000-0000-0000-0000-000000000000}"/>
          </ac:spMkLst>
        </pc:spChg>
        <pc:spChg chg="mod ord">
          <ac:chgData name="冨島 信海" userId="019798f31f471b12" providerId="LiveId" clId="{4F0BF5D4-CAA4-4E94-99FB-498377D67EAC}" dt="2018-11-08T15:40:52.976" v="30241" actId="166"/>
          <ac:spMkLst>
            <pc:docMk/>
            <pc:sldMk cId="720196117" sldId="280"/>
            <ac:spMk id="16" creationId="{00000000-0000-0000-0000-000000000000}"/>
          </ac:spMkLst>
        </pc:spChg>
        <pc:spChg chg="add mod ord">
          <ac:chgData name="冨島 信海" userId="019798f31f471b12" providerId="LiveId" clId="{4F0BF5D4-CAA4-4E94-99FB-498377D67EAC}" dt="2018-11-08T15:41:09.229" v="30245" actId="166"/>
          <ac:spMkLst>
            <pc:docMk/>
            <pc:sldMk cId="720196117" sldId="280"/>
            <ac:spMk id="17" creationId="{C1188A21-740B-4569-9415-994304C3630B}"/>
          </ac:spMkLst>
        </pc:spChg>
        <pc:spChg chg="add mod">
          <ac:chgData name="冨島 信海" userId="019798f31f471b12" providerId="LiveId" clId="{4F0BF5D4-CAA4-4E94-99FB-498377D67EAC}" dt="2018-11-08T15:41:51.141" v="30253" actId="1076"/>
          <ac:spMkLst>
            <pc:docMk/>
            <pc:sldMk cId="720196117" sldId="280"/>
            <ac:spMk id="26" creationId="{037A227C-96E2-4D30-B22A-0B4EEDE0CE87}"/>
          </ac:spMkLst>
        </pc:spChg>
        <pc:picChg chg="mod modCrop">
          <ac:chgData name="冨島 信海" userId="019798f31f471b12" providerId="LiveId" clId="{4F0BF5D4-CAA4-4E94-99FB-498377D67EAC}" dt="2018-11-08T15:42:02.091" v="30259" actId="1076"/>
          <ac:picMkLst>
            <pc:docMk/>
            <pc:sldMk cId="720196117" sldId="280"/>
            <ac:picMk id="2" creationId="{00000000-0000-0000-0000-000000000000}"/>
          </ac:picMkLst>
        </pc:picChg>
        <pc:picChg chg="mod ord">
          <ac:chgData name="冨島 信海" userId="019798f31f471b12" providerId="LiveId" clId="{4F0BF5D4-CAA4-4E94-99FB-498377D67EAC}" dt="2018-11-08T15:41:41.078" v="30249" actId="1076"/>
          <ac:picMkLst>
            <pc:docMk/>
            <pc:sldMk cId="720196117" sldId="280"/>
            <ac:picMk id="3" creationId="{00000000-0000-0000-0000-000000000000}"/>
          </ac:picMkLst>
        </pc:picChg>
        <pc:picChg chg="mod">
          <ac:chgData name="冨島 信海" userId="019798f31f471b12" providerId="LiveId" clId="{4F0BF5D4-CAA4-4E94-99FB-498377D67EAC}" dt="2018-11-08T15:38:16.472" v="30205" actId="1076"/>
          <ac:picMkLst>
            <pc:docMk/>
            <pc:sldMk cId="720196117" sldId="280"/>
            <ac:picMk id="4" creationId="{00000000-0000-0000-0000-000000000000}"/>
          </ac:picMkLst>
        </pc:picChg>
        <pc:picChg chg="mod">
          <ac:chgData name="冨島 信海" userId="019798f31f471b12" providerId="LiveId" clId="{4F0BF5D4-CAA4-4E94-99FB-498377D67EAC}" dt="2018-11-08T15:38:18.277" v="30206" actId="1076"/>
          <ac:picMkLst>
            <pc:docMk/>
            <pc:sldMk cId="720196117" sldId="280"/>
            <ac:picMk id="5" creationId="{00000000-0000-0000-0000-000000000000}"/>
          </ac:picMkLst>
        </pc:picChg>
        <pc:picChg chg="mod">
          <ac:chgData name="冨島 信海" userId="019798f31f471b12" providerId="LiveId" clId="{4F0BF5D4-CAA4-4E94-99FB-498377D67EAC}" dt="2018-11-08T15:38:22.819" v="30208" actId="1076"/>
          <ac:picMkLst>
            <pc:docMk/>
            <pc:sldMk cId="720196117" sldId="280"/>
            <ac:picMk id="6" creationId="{00000000-0000-0000-0000-000000000000}"/>
          </ac:picMkLst>
        </pc:picChg>
        <pc:picChg chg="mod">
          <ac:chgData name="冨島 信海" userId="019798f31f471b12" providerId="LiveId" clId="{4F0BF5D4-CAA4-4E94-99FB-498377D67EAC}" dt="2018-11-08T15:41:45.417" v="30251" actId="1076"/>
          <ac:picMkLst>
            <pc:docMk/>
            <pc:sldMk cId="720196117" sldId="280"/>
            <ac:picMk id="7" creationId="{00000000-0000-0000-0000-000000000000}"/>
          </ac:picMkLst>
        </pc:picChg>
        <pc:picChg chg="mod">
          <ac:chgData name="冨島 信海" userId="019798f31f471b12" providerId="LiveId" clId="{4F0BF5D4-CAA4-4E94-99FB-498377D67EAC}" dt="2018-11-08T15:35:58.384" v="30182" actId="1076"/>
          <ac:picMkLst>
            <pc:docMk/>
            <pc:sldMk cId="720196117" sldId="280"/>
            <ac:picMk id="8" creationId="{00000000-0000-0000-0000-000000000000}"/>
          </ac:picMkLst>
        </pc:picChg>
        <pc:picChg chg="mod ord">
          <ac:chgData name="冨島 信海" userId="019798f31f471b12" providerId="LiveId" clId="{4F0BF5D4-CAA4-4E94-99FB-498377D67EAC}" dt="2018-11-08T15:42:07.132" v="30261" actId="1076"/>
          <ac:picMkLst>
            <pc:docMk/>
            <pc:sldMk cId="720196117" sldId="280"/>
            <ac:picMk id="9" creationId="{00000000-0000-0000-0000-000000000000}"/>
          </ac:picMkLst>
        </pc:picChg>
        <pc:cxnChg chg="mod">
          <ac:chgData name="冨島 信海" userId="019798f31f471b12" providerId="LiveId" clId="{4F0BF5D4-CAA4-4E94-99FB-498377D67EAC}" dt="2018-11-08T15:41:41.078" v="30249" actId="1076"/>
          <ac:cxnSpMkLst>
            <pc:docMk/>
            <pc:sldMk cId="720196117" sldId="280"/>
            <ac:cxnSpMk id="18" creationId="{00000000-0000-0000-0000-000000000000}"/>
          </ac:cxnSpMkLst>
        </pc:cxnChg>
        <pc:cxnChg chg="mod">
          <ac:chgData name="冨島 信海" userId="019798f31f471b12" providerId="LiveId" clId="{4F0BF5D4-CAA4-4E94-99FB-498377D67EAC}" dt="2018-11-08T15:39:43.059" v="30226" actId="14100"/>
          <ac:cxnSpMkLst>
            <pc:docMk/>
            <pc:sldMk cId="720196117" sldId="280"/>
            <ac:cxnSpMk id="20" creationId="{00000000-0000-0000-0000-000000000000}"/>
          </ac:cxnSpMkLst>
        </pc:cxnChg>
        <pc:cxnChg chg="mod ord">
          <ac:chgData name="冨島 信海" userId="019798f31f471b12" providerId="LiveId" clId="{4F0BF5D4-CAA4-4E94-99FB-498377D67EAC}" dt="2018-11-08T15:40:25.970" v="30236" actId="171"/>
          <ac:cxnSpMkLst>
            <pc:docMk/>
            <pc:sldMk cId="720196117" sldId="280"/>
            <ac:cxnSpMk id="23" creationId="{00000000-0000-0000-0000-000000000000}"/>
          </ac:cxnSpMkLst>
        </pc:cxnChg>
        <pc:cxnChg chg="mod">
          <ac:chgData name="冨島 信海" userId="019798f31f471b12" providerId="LiveId" clId="{4F0BF5D4-CAA4-4E94-99FB-498377D67EAC}" dt="2018-11-08T15:38:32.606" v="30211" actId="1076"/>
          <ac:cxnSpMkLst>
            <pc:docMk/>
            <pc:sldMk cId="720196117" sldId="280"/>
            <ac:cxnSpMk id="25" creationId="{00000000-0000-0000-0000-000000000000}"/>
          </ac:cxnSpMkLst>
        </pc:cxnChg>
        <pc:cxnChg chg="mod">
          <ac:chgData name="冨島 信海" userId="019798f31f471b12" providerId="LiveId" clId="{4F0BF5D4-CAA4-4E94-99FB-498377D67EAC}" dt="2018-11-08T15:41:53.803" v="30254" actId="14100"/>
          <ac:cxnSpMkLst>
            <pc:docMk/>
            <pc:sldMk cId="720196117" sldId="280"/>
            <ac:cxnSpMk id="27" creationId="{00000000-0000-0000-0000-000000000000}"/>
          </ac:cxnSpMkLst>
        </pc:cxnChg>
        <pc:cxnChg chg="mod">
          <ac:chgData name="冨島 信海" userId="019798f31f471b12" providerId="LiveId" clId="{4F0BF5D4-CAA4-4E94-99FB-498377D67EAC}" dt="2018-11-08T15:39:55.339" v="30230" actId="14100"/>
          <ac:cxnSpMkLst>
            <pc:docMk/>
            <pc:sldMk cId="720196117" sldId="280"/>
            <ac:cxnSpMk id="29" creationId="{00000000-0000-0000-0000-000000000000}"/>
          </ac:cxnSpMkLst>
        </pc:cxnChg>
        <pc:cxnChg chg="mod">
          <ac:chgData name="冨島 信海" userId="019798f31f471b12" providerId="LiveId" clId="{4F0BF5D4-CAA4-4E94-99FB-498377D67EAC}" dt="2018-11-08T15:42:09.981" v="30262" actId="14100"/>
          <ac:cxnSpMkLst>
            <pc:docMk/>
            <pc:sldMk cId="720196117" sldId="280"/>
            <ac:cxnSpMk id="33" creationId="{00000000-0000-0000-0000-000000000000}"/>
          </ac:cxnSpMkLst>
        </pc:cxnChg>
      </pc:sldChg>
      <pc:sldChg chg="addSp delSp modSp add">
        <pc:chgData name="冨島 信海" userId="019798f31f471b12" providerId="LiveId" clId="{4F0BF5D4-CAA4-4E94-99FB-498377D67EAC}" dt="2018-11-08T15:30:29.831" v="30121"/>
        <pc:sldMkLst>
          <pc:docMk/>
          <pc:sldMk cId="3354053499" sldId="281"/>
        </pc:sldMkLst>
        <pc:spChg chg="add del mod">
          <ac:chgData name="冨島 信海" userId="019798f31f471b12" providerId="LiveId" clId="{4F0BF5D4-CAA4-4E94-99FB-498377D67EAC}" dt="2018-11-06T16:22:26.399" v="507"/>
          <ac:spMkLst>
            <pc:docMk/>
            <pc:sldMk cId="3354053499" sldId="281"/>
            <ac:spMk id="6" creationId="{D09FBCD5-6024-4586-A111-D84AD8EB5C71}"/>
          </ac:spMkLst>
        </pc:spChg>
        <pc:spChg chg="mod">
          <ac:chgData name="冨島 信海" userId="019798f31f471b12" providerId="LiveId" clId="{4F0BF5D4-CAA4-4E94-99FB-498377D67EAC}" dt="2018-11-07T16:22:48.748" v="22192" actId="20577"/>
          <ac:spMkLst>
            <pc:docMk/>
            <pc:sldMk cId="3354053499" sldId="281"/>
            <ac:spMk id="7" creationId="{00000000-0000-0000-0000-000000000000}"/>
          </ac:spMkLst>
        </pc:spChg>
        <pc:spChg chg="add mod">
          <ac:chgData name="冨島 信海" userId="019798f31f471b12" providerId="LiveId" clId="{4F0BF5D4-CAA4-4E94-99FB-498377D67EAC}" dt="2018-11-08T15:30:29.831" v="30121"/>
          <ac:spMkLst>
            <pc:docMk/>
            <pc:sldMk cId="3354053499" sldId="281"/>
            <ac:spMk id="8" creationId="{033366C2-59D4-459E-AADA-FB92D5797C5B}"/>
          </ac:spMkLst>
        </pc:spChg>
        <pc:picChg chg="mod">
          <ac:chgData name="冨島 信海" userId="019798f31f471b12" providerId="LiveId" clId="{4F0BF5D4-CAA4-4E94-99FB-498377D67EAC}" dt="2018-11-07T16:23:10.081" v="22194" actId="1076"/>
          <ac:picMkLst>
            <pc:docMk/>
            <pc:sldMk cId="3354053499" sldId="281"/>
            <ac:picMk id="5" creationId="{00000000-0000-0000-0000-000000000000}"/>
          </ac:picMkLst>
        </pc:picChg>
      </pc:sldChg>
      <pc:sldChg chg="addSp delSp modSp modAnim modNotesTx">
        <pc:chgData name="冨島 信海" userId="019798f31f471b12" providerId="LiveId" clId="{4F0BF5D4-CAA4-4E94-99FB-498377D67EAC}" dt="2018-11-08T15:55:20.899" v="30468"/>
        <pc:sldMkLst>
          <pc:docMk/>
          <pc:sldMk cId="1419136739" sldId="297"/>
        </pc:sldMkLst>
        <pc:spChg chg="del">
          <ac:chgData name="冨島 信海" userId="019798f31f471b12" providerId="LiveId" clId="{4F0BF5D4-CAA4-4E94-99FB-498377D67EAC}" dt="2018-11-06T17:16:05.705" v="2776"/>
          <ac:spMkLst>
            <pc:docMk/>
            <pc:sldMk cId="1419136739" sldId="297"/>
            <ac:spMk id="5" creationId="{00000000-0000-0000-0000-000000000000}"/>
          </ac:spMkLst>
        </pc:spChg>
        <pc:spChg chg="del">
          <ac:chgData name="冨島 信海" userId="019798f31f471b12" providerId="LiveId" clId="{4F0BF5D4-CAA4-4E94-99FB-498377D67EAC}" dt="2018-11-06T17:16:18.331" v="2781"/>
          <ac:spMkLst>
            <pc:docMk/>
            <pc:sldMk cId="1419136739" sldId="297"/>
            <ac:spMk id="7" creationId="{00000000-0000-0000-0000-000000000000}"/>
          </ac:spMkLst>
        </pc:spChg>
        <pc:spChg chg="del">
          <ac:chgData name="冨島 信海" userId="019798f31f471b12" providerId="LiveId" clId="{4F0BF5D4-CAA4-4E94-99FB-498377D67EAC}" dt="2018-11-06T17:16:16.094" v="2780"/>
          <ac:spMkLst>
            <pc:docMk/>
            <pc:sldMk cId="1419136739" sldId="297"/>
            <ac:spMk id="8" creationId="{00000000-0000-0000-0000-000000000000}"/>
          </ac:spMkLst>
        </pc:spChg>
        <pc:spChg chg="del">
          <ac:chgData name="冨島 信海" userId="019798f31f471b12" providerId="LiveId" clId="{4F0BF5D4-CAA4-4E94-99FB-498377D67EAC}" dt="2018-11-06T17:16:21.529" v="2783"/>
          <ac:spMkLst>
            <pc:docMk/>
            <pc:sldMk cId="1419136739" sldId="297"/>
            <ac:spMk id="9" creationId="{00000000-0000-0000-0000-000000000000}"/>
          </ac:spMkLst>
        </pc:spChg>
        <pc:spChg chg="del">
          <ac:chgData name="冨島 信海" userId="019798f31f471b12" providerId="LiveId" clId="{4F0BF5D4-CAA4-4E94-99FB-498377D67EAC}" dt="2018-11-06T17:16:08.175" v="2777"/>
          <ac:spMkLst>
            <pc:docMk/>
            <pc:sldMk cId="1419136739" sldId="297"/>
            <ac:spMk id="10" creationId="{00000000-0000-0000-0000-000000000000}"/>
          </ac:spMkLst>
        </pc:spChg>
        <pc:spChg chg="del">
          <ac:chgData name="冨島 信海" userId="019798f31f471b12" providerId="LiveId" clId="{4F0BF5D4-CAA4-4E94-99FB-498377D67EAC}" dt="2018-11-06T17:16:13.807" v="2779"/>
          <ac:spMkLst>
            <pc:docMk/>
            <pc:sldMk cId="1419136739" sldId="297"/>
            <ac:spMk id="11" creationId="{00000000-0000-0000-0000-000000000000}"/>
          </ac:spMkLst>
        </pc:spChg>
        <pc:spChg chg="del">
          <ac:chgData name="冨島 信海" userId="019798f31f471b12" providerId="LiveId" clId="{4F0BF5D4-CAA4-4E94-99FB-498377D67EAC}" dt="2018-11-06T17:16:10.970" v="2778"/>
          <ac:spMkLst>
            <pc:docMk/>
            <pc:sldMk cId="1419136739" sldId="297"/>
            <ac:spMk id="12" creationId="{00000000-0000-0000-0000-000000000000}"/>
          </ac:spMkLst>
        </pc:spChg>
        <pc:spChg chg="del">
          <ac:chgData name="冨島 信海" userId="019798f31f471b12" providerId="LiveId" clId="{4F0BF5D4-CAA4-4E94-99FB-498377D67EAC}" dt="2018-11-06T17:15:20.930" v="2749"/>
          <ac:spMkLst>
            <pc:docMk/>
            <pc:sldMk cId="1419136739" sldId="297"/>
            <ac:spMk id="14" creationId="{00000000-0000-0000-0000-000000000000}"/>
          </ac:spMkLst>
        </pc:spChg>
        <pc:spChg chg="del">
          <ac:chgData name="冨島 信海" userId="019798f31f471b12" providerId="LiveId" clId="{4F0BF5D4-CAA4-4E94-99FB-498377D67EAC}" dt="2018-11-06T17:15:47.329" v="2770"/>
          <ac:spMkLst>
            <pc:docMk/>
            <pc:sldMk cId="1419136739" sldId="297"/>
            <ac:spMk id="15" creationId="{00000000-0000-0000-0000-000000000000}"/>
          </ac:spMkLst>
        </pc:spChg>
        <pc:spChg chg="add mod">
          <ac:chgData name="冨島 信海" userId="019798f31f471b12" providerId="LiveId" clId="{4F0BF5D4-CAA4-4E94-99FB-498377D67EAC}" dt="2018-11-08T15:55:19.472" v="30467" actId="1076"/>
          <ac:spMkLst>
            <pc:docMk/>
            <pc:sldMk cId="1419136739" sldId="297"/>
            <ac:spMk id="16" creationId="{647C04B7-CAE6-490F-925E-0E52737C8775}"/>
          </ac:spMkLst>
        </pc:spChg>
        <pc:spChg chg="add mod">
          <ac:chgData name="冨島 信海" userId="019798f31f471b12" providerId="LiveId" clId="{4F0BF5D4-CAA4-4E94-99FB-498377D67EAC}" dt="2018-11-08T15:46:02.629" v="30386" actId="207"/>
          <ac:spMkLst>
            <pc:docMk/>
            <pc:sldMk cId="1419136739" sldId="297"/>
            <ac:spMk id="17" creationId="{E22B6999-F2CC-4591-B343-7C5D916783A3}"/>
          </ac:spMkLst>
        </pc:spChg>
        <pc:picChg chg="del">
          <ac:chgData name="冨島 信海" userId="019798f31f471b12" providerId="LiveId" clId="{4F0BF5D4-CAA4-4E94-99FB-498377D67EAC}" dt="2018-11-06T17:16:02.175" v="2775"/>
          <ac:picMkLst>
            <pc:docMk/>
            <pc:sldMk cId="1419136739" sldId="297"/>
            <ac:picMk id="3" creationId="{00000000-0000-0000-0000-000000000000}"/>
          </ac:picMkLst>
        </pc:picChg>
        <pc:picChg chg="del">
          <ac:chgData name="冨島 信海" userId="019798f31f471b12" providerId="LiveId" clId="{4F0BF5D4-CAA4-4E94-99FB-498377D67EAC}" dt="2018-11-06T17:16:23.340" v="2784"/>
          <ac:picMkLst>
            <pc:docMk/>
            <pc:sldMk cId="1419136739" sldId="297"/>
            <ac:picMk id="13" creationId="{00000000-0000-0000-0000-000000000000}"/>
          </ac:picMkLst>
        </pc:picChg>
        <pc:picChg chg="mod">
          <ac:chgData name="冨島 信海" userId="019798f31f471b12" providerId="LiveId" clId="{4F0BF5D4-CAA4-4E94-99FB-498377D67EAC}" dt="2018-11-07T02:12:04.320" v="6169" actId="1076"/>
          <ac:picMkLst>
            <pc:docMk/>
            <pc:sldMk cId="1419136739" sldId="297"/>
            <ac:picMk id="18" creationId="{00000000-0000-0000-0000-000000000000}"/>
          </ac:picMkLst>
        </pc:picChg>
      </pc:sldChg>
      <pc:sldChg chg="addSp delSp modSp modAnim">
        <pc:chgData name="冨島 信海" userId="019798f31f471b12" providerId="LiveId" clId="{4F0BF5D4-CAA4-4E94-99FB-498377D67EAC}" dt="2018-11-08T17:47:20.445" v="32270"/>
        <pc:sldMkLst>
          <pc:docMk/>
          <pc:sldMk cId="2749304784" sldId="299"/>
        </pc:sldMkLst>
        <pc:spChg chg="mod">
          <ac:chgData name="冨島 信海" userId="019798f31f471b12" providerId="LiveId" clId="{4F0BF5D4-CAA4-4E94-99FB-498377D67EAC}" dt="2018-11-08T16:06:57" v="30582" actId="20577"/>
          <ac:spMkLst>
            <pc:docMk/>
            <pc:sldMk cId="2749304784" sldId="299"/>
            <ac:spMk id="4" creationId="{00000000-0000-0000-0000-000000000000}"/>
          </ac:spMkLst>
        </pc:spChg>
        <pc:spChg chg="mod">
          <ac:chgData name="冨島 信海" userId="019798f31f471b12" providerId="LiveId" clId="{4F0BF5D4-CAA4-4E94-99FB-498377D67EAC}" dt="2018-11-08T16:57:06.063" v="31017" actId="13822"/>
          <ac:spMkLst>
            <pc:docMk/>
            <pc:sldMk cId="2749304784" sldId="299"/>
            <ac:spMk id="5" creationId="{791B4428-AF29-4117-AAAE-0E5917C313E0}"/>
          </ac:spMkLst>
        </pc:spChg>
        <pc:spChg chg="del">
          <ac:chgData name="冨島 信海" userId="019798f31f471b12" providerId="LiveId" clId="{4F0BF5D4-CAA4-4E94-99FB-498377D67EAC}" dt="2018-11-07T02:26:01.120" v="6732"/>
          <ac:spMkLst>
            <pc:docMk/>
            <pc:sldMk cId="2749304784" sldId="299"/>
            <ac:spMk id="6" creationId="{00000000-0000-0000-0000-000000000000}"/>
          </ac:spMkLst>
        </pc:spChg>
        <pc:spChg chg="add mod">
          <ac:chgData name="冨島 信海" userId="019798f31f471b12" providerId="LiveId" clId="{4F0BF5D4-CAA4-4E94-99FB-498377D67EAC}" dt="2018-11-08T16:07:20.391" v="30588" actId="20577"/>
          <ac:spMkLst>
            <pc:docMk/>
            <pc:sldMk cId="2749304784" sldId="299"/>
            <ac:spMk id="6" creationId="{368E8B59-EFC9-4F01-A20B-A6D515C062A8}"/>
          </ac:spMkLst>
        </pc:spChg>
        <pc:spChg chg="add mod">
          <ac:chgData name="冨島 信海" userId="019798f31f471b12" providerId="LiveId" clId="{4F0BF5D4-CAA4-4E94-99FB-498377D67EAC}" dt="2018-11-08T16:16:21.303" v="30788"/>
          <ac:spMkLst>
            <pc:docMk/>
            <pc:sldMk cId="2749304784" sldId="299"/>
            <ac:spMk id="7" creationId="{835459B1-7AE7-4395-B922-F68F436D8F0C}"/>
          </ac:spMkLst>
        </pc:spChg>
        <pc:spChg chg="add mod">
          <ac:chgData name="冨島 信海" userId="019798f31f471b12" providerId="LiveId" clId="{4F0BF5D4-CAA4-4E94-99FB-498377D67EAC}" dt="2018-11-08T16:07:31.227" v="30598" actId="20577"/>
          <ac:spMkLst>
            <pc:docMk/>
            <pc:sldMk cId="2749304784" sldId="299"/>
            <ac:spMk id="8" creationId="{47C20240-C82D-41CF-9A7D-5BE1996CEAB5}"/>
          </ac:spMkLst>
        </pc:spChg>
      </pc:sldChg>
      <pc:sldChg chg="addSp delSp modSp ord modNotesTx">
        <pc:chgData name="冨島 信海" userId="019798f31f471b12" providerId="LiveId" clId="{4F0BF5D4-CAA4-4E94-99FB-498377D67EAC}" dt="2018-11-08T18:41:40.676" v="33778" actId="20577"/>
        <pc:sldMkLst>
          <pc:docMk/>
          <pc:sldMk cId="749968614" sldId="300"/>
        </pc:sldMkLst>
        <pc:spChg chg="add mod">
          <ac:chgData name="冨島 信海" userId="019798f31f471b12" providerId="LiveId" clId="{4F0BF5D4-CAA4-4E94-99FB-498377D67EAC}" dt="2018-11-08T15:49:44.487" v="30420" actId="1076"/>
          <ac:spMkLst>
            <pc:docMk/>
            <pc:sldMk cId="749968614" sldId="300"/>
            <ac:spMk id="2" creationId="{2B3FCA52-98CF-4E28-BF1B-428AD63302F6}"/>
          </ac:spMkLst>
        </pc:spChg>
        <pc:spChg chg="del mod">
          <ac:chgData name="冨島 信海" userId="019798f31f471b12" providerId="LiveId" clId="{4F0BF5D4-CAA4-4E94-99FB-498377D67EAC}" dt="2018-11-07T17:42:43.438" v="25041"/>
          <ac:spMkLst>
            <pc:docMk/>
            <pc:sldMk cId="749968614" sldId="300"/>
            <ac:spMk id="4" creationId="{00000000-0000-0000-0000-000000000000}"/>
          </ac:spMkLst>
        </pc:spChg>
        <pc:spChg chg="add del">
          <ac:chgData name="冨島 信海" userId="019798f31f471b12" providerId="LiveId" clId="{4F0BF5D4-CAA4-4E94-99FB-498377D67EAC}" dt="2018-11-07T02:18:37.135" v="6382"/>
          <ac:spMkLst>
            <pc:docMk/>
            <pc:sldMk cId="749968614" sldId="300"/>
            <ac:spMk id="5" creationId="{726934DB-3C7B-4F35-B843-C1E10796A969}"/>
          </ac:spMkLst>
        </pc:spChg>
        <pc:spChg chg="add mod">
          <ac:chgData name="冨島 信海" userId="019798f31f471b12" providerId="LiveId" clId="{4F0BF5D4-CAA4-4E94-99FB-498377D67EAC}" dt="2018-11-08T15:53:53.513" v="30441" actId="207"/>
          <ac:spMkLst>
            <pc:docMk/>
            <pc:sldMk cId="749968614" sldId="300"/>
            <ac:spMk id="7" creationId="{15DDD827-217F-421D-836E-E96299DB1684}"/>
          </ac:spMkLst>
        </pc:spChg>
        <pc:spChg chg="add mod">
          <ac:chgData name="冨島 信海" userId="019798f31f471b12" providerId="LiveId" clId="{4F0BF5D4-CAA4-4E94-99FB-498377D67EAC}" dt="2018-11-08T15:53:56.422" v="30442" actId="207"/>
          <ac:spMkLst>
            <pc:docMk/>
            <pc:sldMk cId="749968614" sldId="300"/>
            <ac:spMk id="8" creationId="{560DF4F4-40AB-4CDF-9807-B8BF40541282}"/>
          </ac:spMkLst>
        </pc:spChg>
      </pc:sldChg>
      <pc:sldChg chg="addSp delSp modSp ord modAnim">
        <pc:chgData name="冨島 信海" userId="019798f31f471b12" providerId="LiveId" clId="{4F0BF5D4-CAA4-4E94-99FB-498377D67EAC}" dt="2018-11-07T17:41:20.720" v="25037"/>
        <pc:sldMkLst>
          <pc:docMk/>
          <pc:sldMk cId="233405262" sldId="301"/>
        </pc:sldMkLst>
        <pc:spChg chg="mod">
          <ac:chgData name="冨島 信海" userId="019798f31f471b12" providerId="LiveId" clId="{4F0BF5D4-CAA4-4E94-99FB-498377D67EAC}" dt="2018-11-07T17:33:07.248" v="24883" actId="13822"/>
          <ac:spMkLst>
            <pc:docMk/>
            <pc:sldMk cId="233405262" sldId="301"/>
            <ac:spMk id="2" creationId="{E596F542-6674-4262-B75C-DFD273D2CDF8}"/>
          </ac:spMkLst>
        </pc:spChg>
        <pc:spChg chg="del mod">
          <ac:chgData name="冨島 信海" userId="019798f31f471b12" providerId="LiveId" clId="{4F0BF5D4-CAA4-4E94-99FB-498377D67EAC}" dt="2018-11-06T17:20:02.687" v="2851"/>
          <ac:spMkLst>
            <pc:docMk/>
            <pc:sldMk cId="233405262" sldId="301"/>
            <ac:spMk id="3" creationId="{00000000-0000-0000-0000-000000000000}"/>
          </ac:spMkLst>
        </pc:spChg>
        <pc:spChg chg="del mod">
          <ac:chgData name="冨島 信海" userId="019798f31f471b12" providerId="LiveId" clId="{4F0BF5D4-CAA4-4E94-99FB-498377D67EAC}" dt="2018-11-06T16:48:46.985" v="1647"/>
          <ac:spMkLst>
            <pc:docMk/>
            <pc:sldMk cId="233405262" sldId="301"/>
            <ac:spMk id="6" creationId="{00000000-0000-0000-0000-000000000000}"/>
          </ac:spMkLst>
        </pc:spChg>
        <pc:spChg chg="del mod">
          <ac:chgData name="冨島 信海" userId="019798f31f471b12" providerId="LiveId" clId="{4F0BF5D4-CAA4-4E94-99FB-498377D67EAC}" dt="2018-11-06T17:19:57.867" v="2849"/>
          <ac:spMkLst>
            <pc:docMk/>
            <pc:sldMk cId="233405262" sldId="301"/>
            <ac:spMk id="8" creationId="{00000000-0000-0000-0000-000000000000}"/>
          </ac:spMkLst>
        </pc:spChg>
        <pc:spChg chg="del mod">
          <ac:chgData name="冨島 信海" userId="019798f31f471b12" providerId="LiveId" clId="{4F0BF5D4-CAA4-4E94-99FB-498377D67EAC}" dt="2018-11-06T17:20:06.944" v="2852"/>
          <ac:spMkLst>
            <pc:docMk/>
            <pc:sldMk cId="233405262" sldId="301"/>
            <ac:spMk id="10" creationId="{00000000-0000-0000-0000-000000000000}"/>
          </ac:spMkLst>
        </pc:spChg>
        <pc:spChg chg="del mod">
          <ac:chgData name="冨島 信海" userId="019798f31f471b12" providerId="LiveId" clId="{4F0BF5D4-CAA4-4E94-99FB-498377D67EAC}" dt="2018-11-06T17:20:10.181" v="2853"/>
          <ac:spMkLst>
            <pc:docMk/>
            <pc:sldMk cId="233405262" sldId="301"/>
            <ac:spMk id="11" creationId="{00000000-0000-0000-0000-000000000000}"/>
          </ac:spMkLst>
        </pc:spChg>
        <pc:spChg chg="del mod">
          <ac:chgData name="冨島 信海" userId="019798f31f471b12" providerId="LiveId" clId="{4F0BF5D4-CAA4-4E94-99FB-498377D67EAC}" dt="2018-11-06T17:20:15.305" v="2855"/>
          <ac:spMkLst>
            <pc:docMk/>
            <pc:sldMk cId="233405262" sldId="301"/>
            <ac:spMk id="12" creationId="{00000000-0000-0000-0000-000000000000}"/>
          </ac:spMkLst>
        </pc:spChg>
        <pc:spChg chg="del">
          <ac:chgData name="冨島 信海" userId="019798f31f471b12" providerId="LiveId" clId="{4F0BF5D4-CAA4-4E94-99FB-498377D67EAC}" dt="2018-11-06T17:17:42.037" v="2812"/>
          <ac:spMkLst>
            <pc:docMk/>
            <pc:sldMk cId="233405262" sldId="301"/>
            <ac:spMk id="14" creationId="{00000000-0000-0000-0000-000000000000}"/>
          </ac:spMkLst>
        </pc:spChg>
        <pc:spChg chg="del mod">
          <ac:chgData name="冨島 信海" userId="019798f31f471b12" providerId="LiveId" clId="{4F0BF5D4-CAA4-4E94-99FB-498377D67EAC}" dt="2018-11-06T17:17:39.227" v="2811"/>
          <ac:spMkLst>
            <pc:docMk/>
            <pc:sldMk cId="233405262" sldId="301"/>
            <ac:spMk id="15" creationId="{00000000-0000-0000-0000-000000000000}"/>
          </ac:spMkLst>
        </pc:spChg>
        <pc:spChg chg="del mod">
          <ac:chgData name="冨島 信海" userId="019798f31f471b12" providerId="LiveId" clId="{4F0BF5D4-CAA4-4E94-99FB-498377D67EAC}" dt="2018-11-06T17:19:52.651" v="2847"/>
          <ac:spMkLst>
            <pc:docMk/>
            <pc:sldMk cId="233405262" sldId="301"/>
            <ac:spMk id="17" creationId="{00000000-0000-0000-0000-000000000000}"/>
          </ac:spMkLst>
        </pc:spChg>
        <pc:spChg chg="del mod">
          <ac:chgData name="冨島 信海" userId="019798f31f471b12" providerId="LiveId" clId="{4F0BF5D4-CAA4-4E94-99FB-498377D67EAC}" dt="2018-11-06T17:17:50.570" v="2814"/>
          <ac:spMkLst>
            <pc:docMk/>
            <pc:sldMk cId="233405262" sldId="301"/>
            <ac:spMk id="18" creationId="{581A4EB1-6FBA-4D97-8A8D-D011479D3DD6}"/>
          </ac:spMkLst>
        </pc:spChg>
        <pc:spChg chg="add del mod">
          <ac:chgData name="冨島 信海" userId="019798f31f471b12" providerId="LiveId" clId="{4F0BF5D4-CAA4-4E94-99FB-498377D67EAC}" dt="2018-11-06T17:20:18.249" v="2856"/>
          <ac:spMkLst>
            <pc:docMk/>
            <pc:sldMk cId="233405262" sldId="301"/>
            <ac:spMk id="19" creationId="{ECDE3EEA-92C3-484C-A5D2-A9A5B3E6ABB4}"/>
          </ac:spMkLst>
        </pc:spChg>
        <pc:spChg chg="del mod">
          <ac:chgData name="冨島 信海" userId="019798f31f471b12" providerId="LiveId" clId="{4F0BF5D4-CAA4-4E94-99FB-498377D67EAC}" dt="2018-11-06T17:19:55.470" v="2848"/>
          <ac:spMkLst>
            <pc:docMk/>
            <pc:sldMk cId="233405262" sldId="301"/>
            <ac:spMk id="20" creationId="{00000000-0000-0000-0000-000000000000}"/>
          </ac:spMkLst>
        </pc:spChg>
        <pc:spChg chg="del mod">
          <ac:chgData name="冨島 信海" userId="019798f31f471b12" providerId="LiveId" clId="{4F0BF5D4-CAA4-4E94-99FB-498377D67EAC}" dt="2018-11-06T17:20:12.406" v="2854"/>
          <ac:spMkLst>
            <pc:docMk/>
            <pc:sldMk cId="233405262" sldId="301"/>
            <ac:spMk id="23" creationId="{00000000-0000-0000-0000-000000000000}"/>
          </ac:spMkLst>
        </pc:spChg>
        <pc:spChg chg="add mod">
          <ac:chgData name="冨島 信海" userId="019798f31f471b12" providerId="LiveId" clId="{4F0BF5D4-CAA4-4E94-99FB-498377D67EAC}" dt="2018-11-06T17:21:34.852" v="2910" actId="1076"/>
          <ac:spMkLst>
            <pc:docMk/>
            <pc:sldMk cId="233405262" sldId="301"/>
            <ac:spMk id="26" creationId="{D52D94D2-BF3A-4250-BF36-68E8F215A4C5}"/>
          </ac:spMkLst>
        </pc:spChg>
        <pc:spChg chg="mod">
          <ac:chgData name="冨島 信海" userId="019798f31f471b12" providerId="LiveId" clId="{4F0BF5D4-CAA4-4E94-99FB-498377D67EAC}" dt="2018-11-07T17:23:18.263" v="24639" actId="1076"/>
          <ac:spMkLst>
            <pc:docMk/>
            <pc:sldMk cId="233405262" sldId="301"/>
            <ac:spMk id="27" creationId="{00000000-0000-0000-0000-000000000000}"/>
          </ac:spMkLst>
        </pc:spChg>
        <pc:spChg chg="add mod">
          <ac:chgData name="冨島 信海" userId="019798f31f471b12" providerId="LiveId" clId="{4F0BF5D4-CAA4-4E94-99FB-498377D67EAC}" dt="2018-11-06T17:20:23.330" v="2858" actId="1076"/>
          <ac:spMkLst>
            <pc:docMk/>
            <pc:sldMk cId="233405262" sldId="301"/>
            <ac:spMk id="30" creationId="{2133780F-0E49-4358-8D5D-A82433441CAF}"/>
          </ac:spMkLst>
        </pc:spChg>
        <pc:spChg chg="mod">
          <ac:chgData name="冨島 信海" userId="019798f31f471b12" providerId="LiveId" clId="{4F0BF5D4-CAA4-4E94-99FB-498377D67EAC}" dt="2018-11-06T17:17:22.633" v="2809" actId="20577"/>
          <ac:spMkLst>
            <pc:docMk/>
            <pc:sldMk cId="233405262" sldId="301"/>
            <ac:spMk id="35" creationId="{00000000-0000-0000-0000-000000000000}"/>
          </ac:spMkLst>
        </pc:spChg>
        <pc:spChg chg="del mod">
          <ac:chgData name="冨島 信海" userId="019798f31f471b12" providerId="LiveId" clId="{4F0BF5D4-CAA4-4E94-99FB-498377D67EAC}" dt="2018-11-06T17:17:44.757" v="2813"/>
          <ac:spMkLst>
            <pc:docMk/>
            <pc:sldMk cId="233405262" sldId="301"/>
            <ac:spMk id="36" creationId="{00000000-0000-0000-0000-000000000000}"/>
          </ac:spMkLst>
        </pc:spChg>
        <pc:graphicFrameChg chg="add mod">
          <ac:chgData name="冨島 信海" userId="019798f31f471b12" providerId="LiveId" clId="{4F0BF5D4-CAA4-4E94-99FB-498377D67EAC}" dt="2018-11-06T17:20:36.934" v="2861" actId="1076"/>
          <ac:graphicFrameMkLst>
            <pc:docMk/>
            <pc:sldMk cId="233405262" sldId="301"/>
            <ac:graphicFrameMk id="31" creationId="{4F79B7A7-B3B4-49E5-B9F4-363953E84E70}"/>
          </ac:graphicFrameMkLst>
        </pc:graphicFrameChg>
        <pc:cxnChg chg="del mod">
          <ac:chgData name="冨島 信海" userId="019798f31f471b12" providerId="LiveId" clId="{4F0BF5D4-CAA4-4E94-99FB-498377D67EAC}" dt="2018-11-06T17:17:52.767" v="2815"/>
          <ac:cxnSpMkLst>
            <pc:docMk/>
            <pc:sldMk cId="233405262" sldId="301"/>
            <ac:cxnSpMk id="7" creationId="{00000000-0000-0000-0000-000000000000}"/>
          </ac:cxnSpMkLst>
        </pc:cxnChg>
        <pc:cxnChg chg="del mod">
          <ac:chgData name="冨島 信海" userId="019798f31f471b12" providerId="LiveId" clId="{4F0BF5D4-CAA4-4E94-99FB-498377D67EAC}" dt="2018-11-06T17:20:20.880" v="2857"/>
          <ac:cxnSpMkLst>
            <pc:docMk/>
            <pc:sldMk cId="233405262" sldId="301"/>
            <ac:cxnSpMk id="29" creationId="{00000000-0000-0000-0000-000000000000}"/>
          </ac:cxnSpMkLst>
        </pc:cxnChg>
      </pc:sldChg>
      <pc:sldChg chg="modSp modAnim">
        <pc:chgData name="冨島 信海" userId="019798f31f471b12" providerId="LiveId" clId="{4F0BF5D4-CAA4-4E94-99FB-498377D67EAC}" dt="2018-11-08T16:01:34.914" v="30508" actId="207"/>
        <pc:sldMkLst>
          <pc:docMk/>
          <pc:sldMk cId="3930063349" sldId="301"/>
        </pc:sldMkLst>
        <pc:spChg chg="mod">
          <ac:chgData name="冨島 信海" userId="019798f31f471b12" providerId="LiveId" clId="{4F0BF5D4-CAA4-4E94-99FB-498377D67EAC}" dt="2018-11-08T16:01:34.914" v="30508" actId="207"/>
          <ac:spMkLst>
            <pc:docMk/>
            <pc:sldMk cId="3930063349" sldId="301"/>
            <ac:spMk id="2" creationId="{E596F542-6674-4262-B75C-DFD273D2CDF8}"/>
          </ac:spMkLst>
        </pc:spChg>
      </pc:sldChg>
      <pc:sldChg chg="modSp modAnim">
        <pc:chgData name="冨島 信海" userId="019798f31f471b12" providerId="LiveId" clId="{4F0BF5D4-CAA4-4E94-99FB-498377D67EAC}" dt="2018-11-08T16:05:14.712" v="30534"/>
        <pc:sldMkLst>
          <pc:docMk/>
          <pc:sldMk cId="2385342650" sldId="302"/>
        </pc:sldMkLst>
        <pc:spChg chg="mod">
          <ac:chgData name="冨島 信海" userId="019798f31f471b12" providerId="LiveId" clId="{4F0BF5D4-CAA4-4E94-99FB-498377D67EAC}" dt="2018-11-08T16:04:22.706" v="30528" actId="207"/>
          <ac:spMkLst>
            <pc:docMk/>
            <pc:sldMk cId="2385342650" sldId="302"/>
            <ac:spMk id="3" creationId="{94BC9A3C-8F19-43FF-AD47-BF21F79E6708}"/>
          </ac:spMkLst>
        </pc:spChg>
      </pc:sldChg>
      <pc:sldChg chg="addSp delSp modSp ord modAnim">
        <pc:chgData name="冨島 信海" userId="019798f31f471b12" providerId="LiveId" clId="{4F0BF5D4-CAA4-4E94-99FB-498377D67EAC}" dt="2018-11-07T17:41:20.720" v="25037"/>
        <pc:sldMkLst>
          <pc:docMk/>
          <pc:sldMk cId="3019032126" sldId="302"/>
        </pc:sldMkLst>
        <pc:spChg chg="del mod">
          <ac:chgData name="冨島 信海" userId="019798f31f471b12" providerId="LiveId" clId="{4F0BF5D4-CAA4-4E94-99FB-498377D67EAC}" dt="2018-11-07T05:26:23.978" v="14469"/>
          <ac:spMkLst>
            <pc:docMk/>
            <pc:sldMk cId="3019032126" sldId="302"/>
            <ac:spMk id="2" creationId="{00000000-0000-0000-0000-000000000000}"/>
          </ac:spMkLst>
        </pc:spChg>
        <pc:spChg chg="mod">
          <ac:chgData name="冨島 信海" userId="019798f31f471b12" providerId="LiveId" clId="{4F0BF5D4-CAA4-4E94-99FB-498377D67EAC}" dt="2018-11-07T17:33:21.074" v="24885" actId="13822"/>
          <ac:spMkLst>
            <pc:docMk/>
            <pc:sldMk cId="3019032126" sldId="302"/>
            <ac:spMk id="3" creationId="{94BC9A3C-8F19-43FF-AD47-BF21F79E6708}"/>
          </ac:spMkLst>
        </pc:spChg>
        <pc:spChg chg="mod">
          <ac:chgData name="冨島 信海" userId="019798f31f471b12" providerId="LiveId" clId="{4F0BF5D4-CAA4-4E94-99FB-498377D67EAC}" dt="2018-11-07T17:28:38.482" v="24808" actId="1076"/>
          <ac:spMkLst>
            <pc:docMk/>
            <pc:sldMk cId="3019032126" sldId="302"/>
            <ac:spMk id="5" creationId="{9A224CA9-B293-40B8-8230-F4D48B2D8CCD}"/>
          </ac:spMkLst>
        </pc:spChg>
        <pc:spChg chg="add mod">
          <ac:chgData name="冨島 信海" userId="019798f31f471b12" providerId="LiveId" clId="{4F0BF5D4-CAA4-4E94-99FB-498377D67EAC}" dt="2018-11-07T17:28:40.658" v="24809" actId="1076"/>
          <ac:spMkLst>
            <pc:docMk/>
            <pc:sldMk cId="3019032126" sldId="302"/>
            <ac:spMk id="6" creationId="{DD7668FB-FF8D-42AB-8B9F-A32A134F837A}"/>
          </ac:spMkLst>
        </pc:spChg>
        <pc:spChg chg="mod">
          <ac:chgData name="冨島 信海" userId="019798f31f471b12" providerId="LiveId" clId="{4F0BF5D4-CAA4-4E94-99FB-498377D67EAC}" dt="2018-11-07T15:54:46.839" v="20919" actId="1076"/>
          <ac:spMkLst>
            <pc:docMk/>
            <pc:sldMk cId="3019032126" sldId="302"/>
            <ac:spMk id="7" creationId="{AA67DC16-3C46-4A3C-8D35-BDD0ACDCBA88}"/>
          </ac:spMkLst>
        </pc:spChg>
        <pc:spChg chg="mod">
          <ac:chgData name="冨島 信海" userId="019798f31f471b12" providerId="LiveId" clId="{4F0BF5D4-CAA4-4E94-99FB-498377D67EAC}" dt="2018-11-07T17:27:41.194" v="24735" actId="1076"/>
          <ac:spMkLst>
            <pc:docMk/>
            <pc:sldMk cId="3019032126" sldId="302"/>
            <ac:spMk id="9" creationId="{A294D67C-DB2E-410E-94FD-7DDB892A5C29}"/>
          </ac:spMkLst>
        </pc:spChg>
        <pc:spChg chg="mod">
          <ac:chgData name="冨島 信海" userId="019798f31f471b12" providerId="LiveId" clId="{4F0BF5D4-CAA4-4E94-99FB-498377D67EAC}" dt="2018-11-07T15:54:49.943" v="20920" actId="1076"/>
          <ac:spMkLst>
            <pc:docMk/>
            <pc:sldMk cId="3019032126" sldId="302"/>
            <ac:spMk id="10" creationId="{81BE0603-EF55-4749-B1A6-184F6FEDF545}"/>
          </ac:spMkLst>
        </pc:spChg>
        <pc:spChg chg="mod">
          <ac:chgData name="冨島 信海" userId="019798f31f471b12" providerId="LiveId" clId="{4F0BF5D4-CAA4-4E94-99FB-498377D67EAC}" dt="2018-11-07T15:54:27.436" v="20916"/>
          <ac:spMkLst>
            <pc:docMk/>
            <pc:sldMk cId="3019032126" sldId="302"/>
            <ac:spMk id="11" creationId="{F9D30D8D-8BBB-4EB7-BB77-8C5EBE466F12}"/>
          </ac:spMkLst>
        </pc:spChg>
        <pc:spChg chg="mod">
          <ac:chgData name="冨島 信海" userId="019798f31f471b12" providerId="LiveId" clId="{4F0BF5D4-CAA4-4E94-99FB-498377D67EAC}" dt="2018-11-07T17:28:33.234" v="24796" actId="1076"/>
          <ac:spMkLst>
            <pc:docMk/>
            <pc:sldMk cId="3019032126" sldId="302"/>
            <ac:spMk id="12" creationId="{3E65244C-B5AC-4E8B-93D2-18A126B3560D}"/>
          </ac:spMkLst>
        </pc:spChg>
        <pc:spChg chg="mod">
          <ac:chgData name="冨島 信海" userId="019798f31f471b12" providerId="LiveId" clId="{4F0BF5D4-CAA4-4E94-99FB-498377D67EAC}" dt="2018-11-07T15:54:41.123" v="20918" actId="1076"/>
          <ac:spMkLst>
            <pc:docMk/>
            <pc:sldMk cId="3019032126" sldId="302"/>
            <ac:spMk id="34" creationId="{00000000-0000-0000-0000-000000000000}"/>
          </ac:spMkLst>
        </pc:spChg>
      </pc:sldChg>
      <pc:sldChg chg="modSp ord modNotesTx">
        <pc:chgData name="冨島 信海" userId="019798f31f471b12" providerId="LiveId" clId="{4F0BF5D4-CAA4-4E94-99FB-498377D67EAC}" dt="2018-11-07T17:52:08.231" v="25526" actId="20577"/>
        <pc:sldMkLst>
          <pc:docMk/>
          <pc:sldMk cId="3288947580" sldId="303"/>
        </pc:sldMkLst>
        <pc:spChg chg="mod ord">
          <ac:chgData name="冨島 信海" userId="019798f31f471b12" providerId="LiveId" clId="{4F0BF5D4-CAA4-4E94-99FB-498377D67EAC}" dt="2018-11-07T17:51:29.859" v="25525" actId="167"/>
          <ac:spMkLst>
            <pc:docMk/>
            <pc:sldMk cId="3288947580" sldId="303"/>
            <ac:spMk id="50" creationId="{3B3480D1-C27B-476F-8E94-CA143BD058FF}"/>
          </ac:spMkLst>
        </pc:spChg>
      </pc:sldChg>
      <pc:sldChg chg="addSp delSp modSp modAnim">
        <pc:chgData name="冨島 信海" userId="019798f31f471b12" providerId="LiveId" clId="{4F0BF5D4-CAA4-4E94-99FB-498377D67EAC}" dt="2018-11-08T16:08:39.050" v="30620"/>
        <pc:sldMkLst>
          <pc:docMk/>
          <pc:sldMk cId="4276419543" sldId="304"/>
        </pc:sldMkLst>
        <pc:spChg chg="add mod">
          <ac:chgData name="冨島 信海" userId="019798f31f471b12" providerId="LiveId" clId="{4F0BF5D4-CAA4-4E94-99FB-498377D67EAC}" dt="2018-11-07T14:37:20.080" v="16475" actId="1076"/>
          <ac:spMkLst>
            <pc:docMk/>
            <pc:sldMk cId="4276419543" sldId="304"/>
            <ac:spMk id="2" creationId="{62C5AB7A-A12F-4542-B6C8-D2BBBF6BE31B}"/>
          </ac:spMkLst>
        </pc:spChg>
        <pc:spChg chg="mod">
          <ac:chgData name="冨島 信海" userId="019798f31f471b12" providerId="LiveId" clId="{4F0BF5D4-CAA4-4E94-99FB-498377D67EAC}" dt="2018-11-07T14:37:33.505" v="16480" actId="1076"/>
          <ac:spMkLst>
            <pc:docMk/>
            <pc:sldMk cId="4276419543" sldId="304"/>
            <ac:spMk id="3" creationId="{00000000-0000-0000-0000-000000000000}"/>
          </ac:spMkLst>
        </pc:spChg>
        <pc:spChg chg="del">
          <ac:chgData name="冨島 信海" userId="019798f31f471b12" providerId="LiveId" clId="{4F0BF5D4-CAA4-4E94-99FB-498377D67EAC}" dt="2018-11-07T14:35:13.273" v="16423"/>
          <ac:spMkLst>
            <pc:docMk/>
            <pc:sldMk cId="4276419543" sldId="304"/>
            <ac:spMk id="5" creationId="{0C4146DC-1028-4B07-82DB-261E847DC49C}"/>
          </ac:spMkLst>
        </pc:spChg>
        <pc:spChg chg="del">
          <ac:chgData name="冨島 信海" userId="019798f31f471b12" providerId="LiveId" clId="{4F0BF5D4-CAA4-4E94-99FB-498377D67EAC}" dt="2018-11-07T14:35:16.972" v="16424"/>
          <ac:spMkLst>
            <pc:docMk/>
            <pc:sldMk cId="4276419543" sldId="304"/>
            <ac:spMk id="6" creationId="{EDF4913A-29AB-4E5A-B598-6D3DC996E86F}"/>
          </ac:spMkLst>
        </pc:spChg>
        <pc:spChg chg="del">
          <ac:chgData name="冨島 信海" userId="019798f31f471b12" providerId="LiveId" clId="{4F0BF5D4-CAA4-4E94-99FB-498377D67EAC}" dt="2018-11-07T14:35:20.400" v="16425"/>
          <ac:spMkLst>
            <pc:docMk/>
            <pc:sldMk cId="4276419543" sldId="304"/>
            <ac:spMk id="7" creationId="{9AC90A28-71B9-4C10-8042-C39A04C11B7B}"/>
          </ac:spMkLst>
        </pc:spChg>
        <pc:spChg chg="mod">
          <ac:chgData name="冨島 信海" userId="019798f31f471b12" providerId="LiveId" clId="{4F0BF5D4-CAA4-4E94-99FB-498377D67EAC}" dt="2018-11-08T16:08:12.665" v="30615" actId="1076"/>
          <ac:spMkLst>
            <pc:docMk/>
            <pc:sldMk cId="4276419543" sldId="304"/>
            <ac:spMk id="10" creationId="{00000000-0000-0000-0000-000000000000}"/>
          </ac:spMkLst>
        </pc:spChg>
        <pc:spChg chg="add mod">
          <ac:chgData name="冨島 信海" userId="019798f31f471b12" providerId="LiveId" clId="{4F0BF5D4-CAA4-4E94-99FB-498377D67EAC}" dt="2018-11-08T16:07:47.055" v="30609" actId="20577"/>
          <ac:spMkLst>
            <pc:docMk/>
            <pc:sldMk cId="4276419543" sldId="304"/>
            <ac:spMk id="11" creationId="{AB795EF7-FBEA-4F23-9632-FF4B59678D66}"/>
          </ac:spMkLst>
        </pc:spChg>
        <pc:spChg chg="mod">
          <ac:chgData name="冨島 信海" userId="019798f31f471b12" providerId="LiveId" clId="{4F0BF5D4-CAA4-4E94-99FB-498377D67EAC}" dt="2018-11-08T16:08:19.323" v="30617" actId="1076"/>
          <ac:spMkLst>
            <pc:docMk/>
            <pc:sldMk cId="4276419543" sldId="304"/>
            <ac:spMk id="12" creationId="{00000000-0000-0000-0000-000000000000}"/>
          </ac:spMkLst>
        </pc:spChg>
        <pc:spChg chg="mod">
          <ac:chgData name="冨島 信海" userId="019798f31f471b12" providerId="LiveId" clId="{4F0BF5D4-CAA4-4E94-99FB-498377D67EAC}" dt="2018-11-07T14:37:30.162" v="16479" actId="1076"/>
          <ac:spMkLst>
            <pc:docMk/>
            <pc:sldMk cId="4276419543" sldId="304"/>
            <ac:spMk id="13" creationId="{3BDC22B7-D6C5-4A28-8000-FA0C8E354ED5}"/>
          </ac:spMkLst>
        </pc:spChg>
        <pc:spChg chg="mod">
          <ac:chgData name="冨島 信海" userId="019798f31f471b12" providerId="LiveId" clId="{4F0BF5D4-CAA4-4E94-99FB-498377D67EAC}" dt="2018-11-07T14:37:26.332" v="16478" actId="403"/>
          <ac:spMkLst>
            <pc:docMk/>
            <pc:sldMk cId="4276419543" sldId="304"/>
            <ac:spMk id="15" creationId="{00000000-0000-0000-0000-000000000000}"/>
          </ac:spMkLst>
        </pc:spChg>
        <pc:spChg chg="mod">
          <ac:chgData name="冨島 信海" userId="019798f31f471b12" providerId="LiveId" clId="{4F0BF5D4-CAA4-4E94-99FB-498377D67EAC}" dt="2018-11-08T16:08:15.923" v="30616" actId="1076"/>
          <ac:spMkLst>
            <pc:docMk/>
            <pc:sldMk cId="4276419543" sldId="304"/>
            <ac:spMk id="16" creationId="{00000000-0000-0000-0000-000000000000}"/>
          </ac:spMkLst>
        </pc:spChg>
        <pc:spChg chg="mod">
          <ac:chgData name="冨島 信海" userId="019798f31f471b12" providerId="LiveId" clId="{4F0BF5D4-CAA4-4E94-99FB-498377D67EAC}" dt="2018-11-07T14:35:01.457" v="16422" actId="115"/>
          <ac:spMkLst>
            <pc:docMk/>
            <pc:sldMk cId="4276419543" sldId="304"/>
            <ac:spMk id="27" creationId="{00000000-0000-0000-0000-000000000000}"/>
          </ac:spMkLst>
        </pc:spChg>
      </pc:sldChg>
      <pc:sldChg chg="addSp delSp modSp modAnim">
        <pc:chgData name="冨島 信海" userId="019798f31f471b12" providerId="LiveId" clId="{4F0BF5D4-CAA4-4E94-99FB-498377D67EAC}" dt="2018-11-07T02:23:58.878" v="6587"/>
        <pc:sldMkLst>
          <pc:docMk/>
          <pc:sldMk cId="3883894077" sldId="305"/>
        </pc:sldMkLst>
        <pc:spChg chg="mod">
          <ac:chgData name="冨島 信海" userId="019798f31f471b12" providerId="LiveId" clId="{4F0BF5D4-CAA4-4E94-99FB-498377D67EAC}" dt="2018-11-06T17:39:07.977" v="3748" actId="1076"/>
          <ac:spMkLst>
            <pc:docMk/>
            <pc:sldMk cId="3883894077" sldId="305"/>
            <ac:spMk id="5" creationId="{00000000-0000-0000-0000-000000000000}"/>
          </ac:spMkLst>
        </pc:spChg>
        <pc:spChg chg="mod">
          <ac:chgData name="冨島 信海" userId="019798f31f471b12" providerId="LiveId" clId="{4F0BF5D4-CAA4-4E94-99FB-498377D67EAC}" dt="2018-11-06T17:40:58.027" v="3771" actId="1076"/>
          <ac:spMkLst>
            <pc:docMk/>
            <pc:sldMk cId="3883894077" sldId="305"/>
            <ac:spMk id="7" creationId="{00000000-0000-0000-0000-000000000000}"/>
          </ac:spMkLst>
        </pc:spChg>
        <pc:spChg chg="add del mod">
          <ac:chgData name="冨島 信海" userId="019798f31f471b12" providerId="LiveId" clId="{4F0BF5D4-CAA4-4E94-99FB-498377D67EAC}" dt="2018-11-06T17:39:16.747" v="3749"/>
          <ac:spMkLst>
            <pc:docMk/>
            <pc:sldMk cId="3883894077" sldId="305"/>
            <ac:spMk id="9" creationId="{8055E666-FD0A-4CEA-A090-5A4FA75DE6F9}"/>
          </ac:spMkLst>
        </pc:spChg>
        <pc:spChg chg="add del mod">
          <ac:chgData name="冨島 信海" userId="019798f31f471b12" providerId="LiveId" clId="{4F0BF5D4-CAA4-4E94-99FB-498377D67EAC}" dt="2018-11-07T02:23:58.878" v="6587"/>
          <ac:spMkLst>
            <pc:docMk/>
            <pc:sldMk cId="3883894077" sldId="305"/>
            <ac:spMk id="10" creationId="{579D26B0-513E-4A18-B344-74CA9C36E1D9}"/>
          </ac:spMkLst>
        </pc:spChg>
        <pc:spChg chg="mod">
          <ac:chgData name="冨島 信海" userId="019798f31f471b12" providerId="LiveId" clId="{4F0BF5D4-CAA4-4E94-99FB-498377D67EAC}" dt="2018-11-07T02:23:53.543" v="6585" actId="1076"/>
          <ac:spMkLst>
            <pc:docMk/>
            <pc:sldMk cId="3883894077" sldId="305"/>
            <ac:spMk id="11" creationId="{E04B4DAA-73DD-40EA-A37C-D304D2C8DB8A}"/>
          </ac:spMkLst>
        </pc:spChg>
        <pc:spChg chg="mod">
          <ac:chgData name="冨島 信海" userId="019798f31f471b12" providerId="LiveId" clId="{4F0BF5D4-CAA4-4E94-99FB-498377D67EAC}" dt="2018-11-06T17:41:00.615" v="3772" actId="1076"/>
          <ac:spMkLst>
            <pc:docMk/>
            <pc:sldMk cId="3883894077" sldId="305"/>
            <ac:spMk id="12" creationId="{00000000-0000-0000-0000-000000000000}"/>
          </ac:spMkLst>
        </pc:spChg>
        <pc:spChg chg="mod">
          <ac:chgData name="冨島 信海" userId="019798f31f471b12" providerId="LiveId" clId="{4F0BF5D4-CAA4-4E94-99FB-498377D67EAC}" dt="2018-11-06T17:41:03.291" v="3773" actId="1076"/>
          <ac:spMkLst>
            <pc:docMk/>
            <pc:sldMk cId="3883894077" sldId="305"/>
            <ac:spMk id="13" creationId="{00000000-0000-0000-0000-000000000000}"/>
          </ac:spMkLst>
        </pc:spChg>
        <pc:spChg chg="mod">
          <ac:chgData name="冨島 信海" userId="019798f31f471b12" providerId="LiveId" clId="{4F0BF5D4-CAA4-4E94-99FB-498377D67EAC}" dt="2018-11-06T17:41:07.916" v="3774" actId="1076"/>
          <ac:spMkLst>
            <pc:docMk/>
            <pc:sldMk cId="3883894077" sldId="305"/>
            <ac:spMk id="21" creationId="{00000000-0000-0000-0000-000000000000}"/>
          </ac:spMkLst>
        </pc:spChg>
      </pc:sldChg>
      <pc:sldChg chg="addSp delSp modSp modAnim">
        <pc:chgData name="冨島 信海" userId="019798f31f471b12" providerId="LiveId" clId="{4F0BF5D4-CAA4-4E94-99FB-498377D67EAC}" dt="2018-11-08T16:15:14.992" v="30752" actId="1076"/>
        <pc:sldMkLst>
          <pc:docMk/>
          <pc:sldMk cId="1099641889" sldId="306"/>
        </pc:sldMkLst>
        <pc:spChg chg="add mod">
          <ac:chgData name="冨島 信海" userId="019798f31f471b12" providerId="LiveId" clId="{4F0BF5D4-CAA4-4E94-99FB-498377D67EAC}" dt="2018-11-07T17:54:00.640" v="25551" actId="1076"/>
          <ac:spMkLst>
            <pc:docMk/>
            <pc:sldMk cId="1099641889" sldId="306"/>
            <ac:spMk id="2" creationId="{0725B6F5-2DCD-4512-89CA-2929982F763F}"/>
          </ac:spMkLst>
        </pc:spChg>
        <pc:spChg chg="del mod">
          <ac:chgData name="冨島 信海" userId="019798f31f471b12" providerId="LiveId" clId="{4F0BF5D4-CAA4-4E94-99FB-498377D67EAC}" dt="2018-11-07T14:43:27.059" v="16678"/>
          <ac:spMkLst>
            <pc:docMk/>
            <pc:sldMk cId="1099641889" sldId="306"/>
            <ac:spMk id="3" creationId="{00000000-0000-0000-0000-000000000000}"/>
          </ac:spMkLst>
        </pc:spChg>
        <pc:spChg chg="mod">
          <ac:chgData name="冨島 信海" userId="019798f31f471b12" providerId="LiveId" clId="{4F0BF5D4-CAA4-4E94-99FB-498377D67EAC}" dt="2018-11-07T17:53:05.768" v="25538"/>
          <ac:spMkLst>
            <pc:docMk/>
            <pc:sldMk cId="1099641889" sldId="306"/>
            <ac:spMk id="4" creationId="{00000000-0000-0000-0000-000000000000}"/>
          </ac:spMkLst>
        </pc:spChg>
        <pc:spChg chg="add mod">
          <ac:chgData name="冨島 信海" userId="019798f31f471b12" providerId="LiveId" clId="{4F0BF5D4-CAA4-4E94-99FB-498377D67EAC}" dt="2018-11-07T17:54:39.223" v="25629" actId="113"/>
          <ac:spMkLst>
            <pc:docMk/>
            <pc:sldMk cId="1099641889" sldId="306"/>
            <ac:spMk id="5" creationId="{5DC42C7F-377D-4CB2-9481-7CE5A5D0437C}"/>
          </ac:spMkLst>
        </pc:spChg>
        <pc:spChg chg="mod">
          <ac:chgData name="冨島 信海" userId="019798f31f471b12" providerId="LiveId" clId="{4F0BF5D4-CAA4-4E94-99FB-498377D67EAC}" dt="2018-11-08T16:15:03.747" v="30742"/>
          <ac:spMkLst>
            <pc:docMk/>
            <pc:sldMk cId="1099641889" sldId="306"/>
            <ac:spMk id="6" creationId="{00000000-0000-0000-0000-000000000000}"/>
          </ac:spMkLst>
        </pc:spChg>
        <pc:spChg chg="mod">
          <ac:chgData name="冨島 信海" userId="019798f31f471b12" providerId="LiveId" clId="{4F0BF5D4-CAA4-4E94-99FB-498377D67EAC}" dt="2018-11-07T17:53:58.518" v="25550" actId="1076"/>
          <ac:spMkLst>
            <pc:docMk/>
            <pc:sldMk cId="1099641889" sldId="306"/>
            <ac:spMk id="7" creationId="{00000000-0000-0000-0000-000000000000}"/>
          </ac:spMkLst>
        </pc:spChg>
        <pc:spChg chg="mod">
          <ac:chgData name="冨島 信海" userId="019798f31f471b12" providerId="LiveId" clId="{4F0BF5D4-CAA4-4E94-99FB-498377D67EAC}" dt="2018-11-07T17:55:08.107" v="25666" actId="20577"/>
          <ac:spMkLst>
            <pc:docMk/>
            <pc:sldMk cId="1099641889" sldId="306"/>
            <ac:spMk id="8" creationId="{00000000-0000-0000-0000-000000000000}"/>
          </ac:spMkLst>
        </pc:spChg>
        <pc:spChg chg="mod">
          <ac:chgData name="冨島 信海" userId="019798f31f471b12" providerId="LiveId" clId="{4F0BF5D4-CAA4-4E94-99FB-498377D67EAC}" dt="2018-11-07T17:54:03.096" v="25552" actId="1076"/>
          <ac:spMkLst>
            <pc:docMk/>
            <pc:sldMk cId="1099641889" sldId="306"/>
            <ac:spMk id="12" creationId="{00000000-0000-0000-0000-000000000000}"/>
          </ac:spMkLst>
        </pc:spChg>
        <pc:spChg chg="add mod">
          <ac:chgData name="冨島 信海" userId="019798f31f471b12" providerId="LiveId" clId="{4F0BF5D4-CAA4-4E94-99FB-498377D67EAC}" dt="2018-11-08T16:15:14.992" v="30752" actId="1076"/>
          <ac:spMkLst>
            <pc:docMk/>
            <pc:sldMk cId="1099641889" sldId="306"/>
            <ac:spMk id="13" creationId="{89050A74-D735-4B84-83BA-13E1F726603C}"/>
          </ac:spMkLst>
        </pc:spChg>
        <pc:spChg chg="mod">
          <ac:chgData name="冨島 信海" userId="019798f31f471b12" providerId="LiveId" clId="{4F0BF5D4-CAA4-4E94-99FB-498377D67EAC}" dt="2018-11-07T17:53:56.033" v="25549" actId="1076"/>
          <ac:spMkLst>
            <pc:docMk/>
            <pc:sldMk cId="1099641889" sldId="306"/>
            <ac:spMk id="20" creationId="{00000000-0000-0000-0000-000000000000}"/>
          </ac:spMkLst>
        </pc:spChg>
      </pc:sldChg>
      <pc:sldChg chg="addSp modSp modAnim modNotesTx">
        <pc:chgData name="冨島 信海" userId="019798f31f471b12" providerId="LiveId" clId="{4F0BF5D4-CAA4-4E94-99FB-498377D67EAC}" dt="2018-11-08T16:19:31.195" v="30861" actId="1076"/>
        <pc:sldMkLst>
          <pc:docMk/>
          <pc:sldMk cId="2229823396" sldId="307"/>
        </pc:sldMkLst>
        <pc:spChg chg="mod">
          <ac:chgData name="冨島 信海" userId="019798f31f471b12" providerId="LiveId" clId="{4F0BF5D4-CAA4-4E94-99FB-498377D67EAC}" dt="2018-11-07T14:54:17.024" v="17319" actId="1076"/>
          <ac:spMkLst>
            <pc:docMk/>
            <pc:sldMk cId="2229823396" sldId="307"/>
            <ac:spMk id="3" creationId="{00000000-0000-0000-0000-000000000000}"/>
          </ac:spMkLst>
        </pc:spChg>
        <pc:spChg chg="add mod">
          <ac:chgData name="冨島 信海" userId="019798f31f471b12" providerId="LiveId" clId="{4F0BF5D4-CAA4-4E94-99FB-498377D67EAC}" dt="2018-11-07T14:53:12.402" v="17258"/>
          <ac:spMkLst>
            <pc:docMk/>
            <pc:sldMk cId="2229823396" sldId="307"/>
            <ac:spMk id="8" creationId="{422F344C-9C7F-41DF-925B-2EBAFCB4416E}"/>
          </ac:spMkLst>
        </pc:spChg>
        <pc:spChg chg="add mod">
          <ac:chgData name="冨島 信海" userId="019798f31f471b12" providerId="LiveId" clId="{4F0BF5D4-CAA4-4E94-99FB-498377D67EAC}" dt="2018-11-08T16:18:59.570" v="30855"/>
          <ac:spMkLst>
            <pc:docMk/>
            <pc:sldMk cId="2229823396" sldId="307"/>
            <ac:spMk id="9" creationId="{4CE1161D-6A5D-4F92-9C69-991F6CA57AF1}"/>
          </ac:spMkLst>
        </pc:spChg>
        <pc:spChg chg="mod">
          <ac:chgData name="冨島 信海" userId="019798f31f471b12" providerId="LiveId" clId="{4F0BF5D4-CAA4-4E94-99FB-498377D67EAC}" dt="2018-11-08T16:18:53.848" v="30849"/>
          <ac:spMkLst>
            <pc:docMk/>
            <pc:sldMk cId="2229823396" sldId="307"/>
            <ac:spMk id="13" creationId="{00000000-0000-0000-0000-000000000000}"/>
          </ac:spMkLst>
        </pc:spChg>
        <pc:spChg chg="mod">
          <ac:chgData name="冨島 信海" userId="019798f31f471b12" providerId="LiveId" clId="{4F0BF5D4-CAA4-4E94-99FB-498377D67EAC}" dt="2018-11-08T16:19:31.195" v="30861" actId="1076"/>
          <ac:spMkLst>
            <pc:docMk/>
            <pc:sldMk cId="2229823396" sldId="307"/>
            <ac:spMk id="14" creationId="{ABFE0CF2-69E4-462E-8E6B-AE4762C9E768}"/>
          </ac:spMkLst>
        </pc:spChg>
        <pc:spChg chg="mod">
          <ac:chgData name="冨島 信海" userId="019798f31f471b12" providerId="LiveId" clId="{4F0BF5D4-CAA4-4E94-99FB-498377D67EAC}" dt="2018-11-07T14:59:09.032" v="17587" actId="122"/>
          <ac:spMkLst>
            <pc:docMk/>
            <pc:sldMk cId="2229823396" sldId="307"/>
            <ac:spMk id="30" creationId="{00000000-0000-0000-0000-000000000000}"/>
          </ac:spMkLst>
        </pc:spChg>
      </pc:sldChg>
      <pc:sldChg chg="addSp delSp modSp modAnim">
        <pc:chgData name="冨島 信海" userId="019798f31f471b12" providerId="LiveId" clId="{4F0BF5D4-CAA4-4E94-99FB-498377D67EAC}" dt="2018-11-08T16:54:47.952" v="30935" actId="20577"/>
        <pc:sldMkLst>
          <pc:docMk/>
          <pc:sldMk cId="1263578490" sldId="308"/>
        </pc:sldMkLst>
        <pc:spChg chg="add mod">
          <ac:chgData name="冨島 信海" userId="019798f31f471b12" providerId="LiveId" clId="{4F0BF5D4-CAA4-4E94-99FB-498377D67EAC}" dt="2018-11-08T16:54:47.952" v="30935" actId="20577"/>
          <ac:spMkLst>
            <pc:docMk/>
            <pc:sldMk cId="1263578490" sldId="308"/>
            <ac:spMk id="8" creationId="{BE56C198-F045-4396-97BE-2E0480DD0B95}"/>
          </ac:spMkLst>
        </pc:spChg>
        <pc:spChg chg="mod">
          <ac:chgData name="冨島 信海" userId="019798f31f471b12" providerId="LiveId" clId="{4F0BF5D4-CAA4-4E94-99FB-498377D67EAC}" dt="2018-11-08T16:54:41.372" v="30928" actId="20577"/>
          <ac:spMkLst>
            <pc:docMk/>
            <pc:sldMk cId="1263578490" sldId="308"/>
            <ac:spMk id="9" creationId="{ED08E4D8-C358-49DE-9011-8DB74B0F9882}"/>
          </ac:spMkLst>
        </pc:spChg>
        <pc:spChg chg="mod">
          <ac:chgData name="冨島 信海" userId="019798f31f471b12" providerId="LiveId" clId="{4F0BF5D4-CAA4-4E94-99FB-498377D67EAC}" dt="2018-11-08T16:24:45.488" v="30896" actId="207"/>
          <ac:spMkLst>
            <pc:docMk/>
            <pc:sldMk cId="1263578490" sldId="308"/>
            <ac:spMk id="10" creationId="{E596F542-6674-4262-B75C-DFD273D2CDF8}"/>
          </ac:spMkLst>
        </pc:spChg>
        <pc:spChg chg="del mod">
          <ac:chgData name="冨島 信海" userId="019798f31f471b12" providerId="LiveId" clId="{4F0BF5D4-CAA4-4E94-99FB-498377D67EAC}" dt="2018-11-07T17:34:43.112" v="24898"/>
          <ac:spMkLst>
            <pc:docMk/>
            <pc:sldMk cId="1263578490" sldId="308"/>
            <ac:spMk id="13" creationId="{00000000-0000-0000-0000-000000000000}"/>
          </ac:spMkLst>
        </pc:spChg>
        <pc:spChg chg="mod">
          <ac:chgData name="冨島 信海" userId="019798f31f471b12" providerId="LiveId" clId="{4F0BF5D4-CAA4-4E94-99FB-498377D67EAC}" dt="2018-11-07T17:58:07.620" v="25764" actId="1076"/>
          <ac:spMkLst>
            <pc:docMk/>
            <pc:sldMk cId="1263578490" sldId="308"/>
            <ac:spMk id="14" creationId="{00000000-0000-0000-0000-000000000000}"/>
          </ac:spMkLst>
        </pc:spChg>
        <pc:graphicFrameChg chg="add mod">
          <ac:chgData name="冨島 信海" userId="019798f31f471b12" providerId="LiveId" clId="{4F0BF5D4-CAA4-4E94-99FB-498377D67EAC}" dt="2018-11-07T17:58:10.414" v="25765" actId="1076"/>
          <ac:graphicFrameMkLst>
            <pc:docMk/>
            <pc:sldMk cId="1263578490" sldId="308"/>
            <ac:graphicFrameMk id="7" creationId="{43E77998-0441-4E2C-AE34-91088003BAA3}"/>
          </ac:graphicFrameMkLst>
        </pc:graphicFrameChg>
      </pc:sldChg>
      <pc:sldChg chg="addSp delSp modSp modAnim">
        <pc:chgData name="冨島 信海" userId="019798f31f471b12" providerId="LiveId" clId="{4F0BF5D4-CAA4-4E94-99FB-498377D67EAC}" dt="2018-11-08T17:07:21.989" v="31123" actId="207"/>
        <pc:sldMkLst>
          <pc:docMk/>
          <pc:sldMk cId="3184168322" sldId="309"/>
        </pc:sldMkLst>
        <pc:spChg chg="mod">
          <ac:chgData name="冨島 信海" userId="019798f31f471b12" providerId="LiveId" clId="{4F0BF5D4-CAA4-4E94-99FB-498377D67EAC}" dt="2018-11-07T02:01:01.769" v="5728" actId="1076"/>
          <ac:spMkLst>
            <pc:docMk/>
            <pc:sldMk cId="3184168322" sldId="309"/>
            <ac:spMk id="2" creationId="{00000000-0000-0000-0000-000000000000}"/>
          </ac:spMkLst>
        </pc:spChg>
        <pc:spChg chg="del mod">
          <ac:chgData name="冨島 信海" userId="019798f31f471b12" providerId="LiveId" clId="{4F0BF5D4-CAA4-4E94-99FB-498377D67EAC}" dt="2018-11-07T15:51:15.336" v="20765"/>
          <ac:spMkLst>
            <pc:docMk/>
            <pc:sldMk cId="3184168322" sldId="309"/>
            <ac:spMk id="3" creationId="{00000000-0000-0000-0000-000000000000}"/>
          </ac:spMkLst>
        </pc:spChg>
        <pc:spChg chg="del mod">
          <ac:chgData name="冨島 信海" userId="019798f31f471b12" providerId="LiveId" clId="{4F0BF5D4-CAA4-4E94-99FB-498377D67EAC}" dt="2018-11-07T15:51:41.375" v="20777"/>
          <ac:spMkLst>
            <pc:docMk/>
            <pc:sldMk cId="3184168322" sldId="309"/>
            <ac:spMk id="4" creationId="{00000000-0000-0000-0000-000000000000}"/>
          </ac:spMkLst>
        </pc:spChg>
        <pc:spChg chg="add mod">
          <ac:chgData name="冨島 信海" userId="019798f31f471b12" providerId="LiveId" clId="{4F0BF5D4-CAA4-4E94-99FB-498377D67EAC}" dt="2018-11-07T18:01:56.349" v="25980"/>
          <ac:spMkLst>
            <pc:docMk/>
            <pc:sldMk cId="3184168322" sldId="309"/>
            <ac:spMk id="6" creationId="{B7CB8F30-F52D-41B6-8137-A056390F4B01}"/>
          </ac:spMkLst>
        </pc:spChg>
        <pc:spChg chg="del mod">
          <ac:chgData name="冨島 信海" userId="019798f31f471b12" providerId="LiveId" clId="{4F0BF5D4-CAA4-4E94-99FB-498377D67EAC}" dt="2018-11-07T18:01:26.771" v="25968"/>
          <ac:spMkLst>
            <pc:docMk/>
            <pc:sldMk cId="3184168322" sldId="309"/>
            <ac:spMk id="13" creationId="{00000000-0000-0000-0000-000000000000}"/>
          </ac:spMkLst>
        </pc:spChg>
        <pc:spChg chg="mod">
          <ac:chgData name="冨島 信海" userId="019798f31f471b12" providerId="LiveId" clId="{4F0BF5D4-CAA4-4E94-99FB-498377D67EAC}" dt="2018-11-08T17:07:21.989" v="31123" actId="207"/>
          <ac:spMkLst>
            <pc:docMk/>
            <pc:sldMk cId="3184168322" sldId="309"/>
            <ac:spMk id="17" creationId="{00000000-0000-0000-0000-000000000000}"/>
          </ac:spMkLst>
        </pc:spChg>
        <pc:spChg chg="del mod">
          <ac:chgData name="冨島 信海" userId="019798f31f471b12" providerId="LiveId" clId="{4F0BF5D4-CAA4-4E94-99FB-498377D67EAC}" dt="2018-11-07T18:01:23.518" v="25967"/>
          <ac:spMkLst>
            <pc:docMk/>
            <pc:sldMk cId="3184168322" sldId="309"/>
            <ac:spMk id="21" creationId="{00000000-0000-0000-0000-000000000000}"/>
          </ac:spMkLst>
        </pc:spChg>
        <pc:picChg chg="add mod">
          <ac:chgData name="冨島 信海" userId="019798f31f471b12" providerId="LiveId" clId="{4F0BF5D4-CAA4-4E94-99FB-498377D67EAC}" dt="2018-11-07T15:51:17.003" v="20766" actId="1076"/>
          <ac:picMkLst>
            <pc:docMk/>
            <pc:sldMk cId="3184168322" sldId="309"/>
            <ac:picMk id="10" creationId="{D9F5BA26-456D-4D23-BF61-714FFBB1E552}"/>
          </ac:picMkLst>
        </pc:picChg>
      </pc:sldChg>
      <pc:sldChg chg="addSp delSp modSp modAnim">
        <pc:chgData name="冨島 信海" userId="019798f31f471b12" providerId="LiveId" clId="{4F0BF5D4-CAA4-4E94-99FB-498377D67EAC}" dt="2018-11-08T17:01:43.505" v="31054"/>
        <pc:sldMkLst>
          <pc:docMk/>
          <pc:sldMk cId="2737469308" sldId="310"/>
        </pc:sldMkLst>
        <pc:spChg chg="add mod">
          <ac:chgData name="冨島 信海" userId="019798f31f471b12" providerId="LiveId" clId="{4F0BF5D4-CAA4-4E94-99FB-498377D67EAC}" dt="2018-11-07T15:49:23.755" v="20726" actId="207"/>
          <ac:spMkLst>
            <pc:docMk/>
            <pc:sldMk cId="2737469308" sldId="310"/>
            <ac:spMk id="2" creationId="{8B1D612F-1BD3-471C-B16E-96BE528927F3}"/>
          </ac:spMkLst>
        </pc:spChg>
        <pc:spChg chg="add mod">
          <ac:chgData name="冨島 信海" userId="019798f31f471b12" providerId="LiveId" clId="{4F0BF5D4-CAA4-4E94-99FB-498377D67EAC}" dt="2018-11-07T15:49:34.172" v="20728" actId="1076"/>
          <ac:spMkLst>
            <pc:docMk/>
            <pc:sldMk cId="2737469308" sldId="310"/>
            <ac:spMk id="3" creationId="{FC89E4F0-DBA1-4CD4-933F-7CBC5A86CEFD}"/>
          </ac:spMkLst>
        </pc:spChg>
        <pc:spChg chg="add mod">
          <ac:chgData name="冨島 信海" userId="019798f31f471b12" providerId="LiveId" clId="{4F0BF5D4-CAA4-4E94-99FB-498377D67EAC}" dt="2018-11-07T15:47:43.133" v="20646"/>
          <ac:spMkLst>
            <pc:docMk/>
            <pc:sldMk cId="2737469308" sldId="310"/>
            <ac:spMk id="4" creationId="{FFB09F2B-C11C-4BDF-BC7E-46A93D166D08}"/>
          </ac:spMkLst>
        </pc:spChg>
        <pc:spChg chg="add mod">
          <ac:chgData name="冨島 信海" userId="019798f31f471b12" providerId="LiveId" clId="{4F0BF5D4-CAA4-4E94-99FB-498377D67EAC}" dt="2018-11-07T15:48:19.676" v="20678" actId="1076"/>
          <ac:spMkLst>
            <pc:docMk/>
            <pc:sldMk cId="2737469308" sldId="310"/>
            <ac:spMk id="6" creationId="{3F90EE14-CB7B-4E4F-AB43-4C6255E3A956}"/>
          </ac:spMkLst>
        </pc:spChg>
        <pc:spChg chg="add mod">
          <ac:chgData name="冨島 信海" userId="019798f31f471b12" providerId="LiveId" clId="{4F0BF5D4-CAA4-4E94-99FB-498377D67EAC}" dt="2018-11-07T15:47:36.261" v="20642" actId="1076"/>
          <ac:spMkLst>
            <pc:docMk/>
            <pc:sldMk cId="2737469308" sldId="310"/>
            <ac:spMk id="7" creationId="{1C16D94B-D05E-4AD6-9547-4670D3363B8A}"/>
          </ac:spMkLst>
        </pc:spChg>
        <pc:spChg chg="del mod">
          <ac:chgData name="冨島 信海" userId="019798f31f471b12" providerId="LiveId" clId="{4F0BF5D4-CAA4-4E94-99FB-498377D67EAC}" dt="2018-11-07T01:54:44.866" v="5394"/>
          <ac:spMkLst>
            <pc:docMk/>
            <pc:sldMk cId="2737469308" sldId="310"/>
            <ac:spMk id="8" creationId="{876FA80B-169F-4B00-96F6-B39DBB7C8E3C}"/>
          </ac:spMkLst>
        </pc:spChg>
        <pc:spChg chg="add del mod">
          <ac:chgData name="冨島 信海" userId="019798f31f471b12" providerId="LiveId" clId="{4F0BF5D4-CAA4-4E94-99FB-498377D67EAC}" dt="2018-11-07T01:55:12.162" v="5404"/>
          <ac:spMkLst>
            <pc:docMk/>
            <pc:sldMk cId="2737469308" sldId="310"/>
            <ac:spMk id="9" creationId="{749ED283-A324-4F85-80A3-6F728F7B2806}"/>
          </ac:spMkLst>
        </pc:spChg>
        <pc:spChg chg="del mod">
          <ac:chgData name="冨島 信海" userId="019798f31f471b12" providerId="LiveId" clId="{4F0BF5D4-CAA4-4E94-99FB-498377D67EAC}" dt="2018-11-07T01:53:38.076" v="5375"/>
          <ac:spMkLst>
            <pc:docMk/>
            <pc:sldMk cId="2737469308" sldId="310"/>
            <ac:spMk id="10" creationId="{00000000-0000-0000-0000-000000000000}"/>
          </ac:spMkLst>
        </pc:spChg>
        <pc:spChg chg="add del mod">
          <ac:chgData name="冨島 信海" userId="019798f31f471b12" providerId="LiveId" clId="{4F0BF5D4-CAA4-4E94-99FB-498377D67EAC}" dt="2018-11-07T02:29:02.454" v="6770"/>
          <ac:spMkLst>
            <pc:docMk/>
            <pc:sldMk cId="2737469308" sldId="310"/>
            <ac:spMk id="11" creationId="{996A0988-0B94-4EE3-9F71-DE28E6556FE9}"/>
          </ac:spMkLst>
        </pc:spChg>
        <pc:spChg chg="del mod">
          <ac:chgData name="冨島 信海" userId="019798f31f471b12" providerId="LiveId" clId="{4F0BF5D4-CAA4-4E94-99FB-498377D67EAC}" dt="2018-11-07T15:45:30.585" v="20421"/>
          <ac:spMkLst>
            <pc:docMk/>
            <pc:sldMk cId="2737469308" sldId="310"/>
            <ac:spMk id="12" creationId="{AA817810-24CA-40FF-BB3E-2320254E64EB}"/>
          </ac:spMkLst>
        </pc:spChg>
        <pc:spChg chg="mod">
          <ac:chgData name="冨島 信海" userId="019798f31f471b12" providerId="LiveId" clId="{4F0BF5D4-CAA4-4E94-99FB-498377D67EAC}" dt="2018-11-07T15:47:38.247" v="20643" actId="1076"/>
          <ac:spMkLst>
            <pc:docMk/>
            <pc:sldMk cId="2737469308" sldId="310"/>
            <ac:spMk id="19" creationId="{00000000-0000-0000-0000-000000000000}"/>
          </ac:spMkLst>
        </pc:spChg>
      </pc:sldChg>
      <pc:sldChg chg="addSp delSp modSp modAnim">
        <pc:chgData name="冨島 信海" userId="019798f31f471b12" providerId="LiveId" clId="{4F0BF5D4-CAA4-4E94-99FB-498377D67EAC}" dt="2018-11-08T17:49:39.461" v="32344" actId="1076"/>
        <pc:sldMkLst>
          <pc:docMk/>
          <pc:sldMk cId="3388342882" sldId="311"/>
        </pc:sldMkLst>
        <pc:spChg chg="mod">
          <ac:chgData name="冨島 信海" userId="019798f31f471b12" providerId="LiveId" clId="{4F0BF5D4-CAA4-4E94-99FB-498377D67EAC}" dt="2018-11-08T17:00:00.168" v="31040" actId="20577"/>
          <ac:spMkLst>
            <pc:docMk/>
            <pc:sldMk cId="3388342882" sldId="311"/>
            <ac:spMk id="2" creationId="{00000000-0000-0000-0000-000000000000}"/>
          </ac:spMkLst>
        </pc:spChg>
        <pc:spChg chg="mod">
          <ac:chgData name="冨島 信海" userId="019798f31f471b12" providerId="LiveId" clId="{4F0BF5D4-CAA4-4E94-99FB-498377D67EAC}" dt="2018-11-07T18:03:07.942" v="26007" actId="1076"/>
          <ac:spMkLst>
            <pc:docMk/>
            <pc:sldMk cId="3388342882" sldId="311"/>
            <ac:spMk id="3" creationId="{00000000-0000-0000-0000-000000000000}"/>
          </ac:spMkLst>
        </pc:spChg>
        <pc:spChg chg="del mod">
          <ac:chgData name="冨島 信海" userId="019798f31f471b12" providerId="LiveId" clId="{4F0BF5D4-CAA4-4E94-99FB-498377D67EAC}" dt="2018-11-07T02:06:35.254" v="5960"/>
          <ac:spMkLst>
            <pc:docMk/>
            <pc:sldMk cId="3388342882" sldId="311"/>
            <ac:spMk id="4" creationId="{00000000-0000-0000-0000-000000000000}"/>
          </ac:spMkLst>
        </pc:spChg>
        <pc:spChg chg="add mod">
          <ac:chgData name="冨島 信海" userId="019798f31f471b12" providerId="LiveId" clId="{4F0BF5D4-CAA4-4E94-99FB-498377D67EAC}" dt="2018-11-07T18:05:26.500" v="26151" actId="1076"/>
          <ac:spMkLst>
            <pc:docMk/>
            <pc:sldMk cId="3388342882" sldId="311"/>
            <ac:spMk id="6" creationId="{B9DD9C25-E83C-43A0-91A9-EE8F64F0C8FC}"/>
          </ac:spMkLst>
        </pc:spChg>
        <pc:spChg chg="mod">
          <ac:chgData name="冨島 信海" userId="019798f31f471b12" providerId="LiveId" clId="{4F0BF5D4-CAA4-4E94-99FB-498377D67EAC}" dt="2018-11-07T18:02:51.310" v="26001" actId="1076"/>
          <ac:spMkLst>
            <pc:docMk/>
            <pc:sldMk cId="3388342882" sldId="311"/>
            <ac:spMk id="8" creationId="{00000000-0000-0000-0000-000000000000}"/>
          </ac:spMkLst>
        </pc:spChg>
        <pc:spChg chg="mod">
          <ac:chgData name="冨島 信海" userId="019798f31f471b12" providerId="LiveId" clId="{4F0BF5D4-CAA4-4E94-99FB-498377D67EAC}" dt="2018-11-07T16:03:58.714" v="21050" actId="1076"/>
          <ac:spMkLst>
            <pc:docMk/>
            <pc:sldMk cId="3388342882" sldId="311"/>
            <ac:spMk id="9" creationId="{00000000-0000-0000-0000-000000000000}"/>
          </ac:spMkLst>
        </pc:spChg>
        <pc:spChg chg="del">
          <ac:chgData name="冨島 信海" userId="019798f31f471b12" providerId="LiveId" clId="{4F0BF5D4-CAA4-4E94-99FB-498377D67EAC}" dt="2018-11-07T02:06:31.406" v="5959"/>
          <ac:spMkLst>
            <pc:docMk/>
            <pc:sldMk cId="3388342882" sldId="311"/>
            <ac:spMk id="11" creationId="{00000000-0000-0000-0000-000000000000}"/>
          </ac:spMkLst>
        </pc:spChg>
        <pc:spChg chg="add mod">
          <ac:chgData name="冨島 信海" userId="019798f31f471b12" providerId="LiveId" clId="{4F0BF5D4-CAA4-4E94-99FB-498377D67EAC}" dt="2018-11-08T16:59:57.025" v="31035" actId="1076"/>
          <ac:spMkLst>
            <pc:docMk/>
            <pc:sldMk cId="3388342882" sldId="311"/>
            <ac:spMk id="15" creationId="{7D6F0CC3-1427-4A95-B741-451823206998}"/>
          </ac:spMkLst>
        </pc:spChg>
        <pc:spChg chg="del mod">
          <ac:chgData name="冨島 信海" userId="019798f31f471b12" providerId="LiveId" clId="{4F0BF5D4-CAA4-4E94-99FB-498377D67EAC}" dt="2018-11-07T02:06:42.499" v="5963"/>
          <ac:spMkLst>
            <pc:docMk/>
            <pc:sldMk cId="3388342882" sldId="311"/>
            <ac:spMk id="15" creationId="{A83D95B8-7D3A-4393-8897-2E724C099B56}"/>
          </ac:spMkLst>
        </pc:spChg>
        <pc:spChg chg="del mod">
          <ac:chgData name="冨島 信海" userId="019798f31f471b12" providerId="LiveId" clId="{4F0BF5D4-CAA4-4E94-99FB-498377D67EAC}" dt="2018-11-07T02:06:38.210" v="5961"/>
          <ac:spMkLst>
            <pc:docMk/>
            <pc:sldMk cId="3388342882" sldId="311"/>
            <ac:spMk id="16" creationId="{6F00D727-6219-4BD4-A84B-E48278456C7A}"/>
          </ac:spMkLst>
        </pc:spChg>
        <pc:spChg chg="del">
          <ac:chgData name="冨島 信海" userId="019798f31f471b12" providerId="LiveId" clId="{4F0BF5D4-CAA4-4E94-99FB-498377D67EAC}" dt="2018-11-07T02:06:28.329" v="5958"/>
          <ac:spMkLst>
            <pc:docMk/>
            <pc:sldMk cId="3388342882" sldId="311"/>
            <ac:spMk id="17" creationId="{00000000-0000-0000-0000-000000000000}"/>
          </ac:spMkLst>
        </pc:spChg>
        <pc:spChg chg="add mod">
          <ac:chgData name="冨島 信海" userId="019798f31f471b12" providerId="LiveId" clId="{4F0BF5D4-CAA4-4E94-99FB-498377D67EAC}" dt="2018-11-07T18:03:04.692" v="26006" actId="1076"/>
          <ac:spMkLst>
            <pc:docMk/>
            <pc:sldMk cId="3388342882" sldId="311"/>
            <ac:spMk id="18" creationId="{CEA96ABA-AFBA-4BB2-9E1E-3300B3520538}"/>
          </ac:spMkLst>
        </pc:spChg>
        <pc:spChg chg="add mod">
          <ac:chgData name="冨島 信海" userId="019798f31f471b12" providerId="LiveId" clId="{4F0BF5D4-CAA4-4E94-99FB-498377D67EAC}" dt="2018-11-07T18:03:14.451" v="26009" actId="1076"/>
          <ac:spMkLst>
            <pc:docMk/>
            <pc:sldMk cId="3388342882" sldId="311"/>
            <ac:spMk id="19" creationId="{38438E21-C9A7-45D7-B3EB-CE78C5FBDA40}"/>
          </ac:spMkLst>
        </pc:spChg>
        <pc:spChg chg="add mod">
          <ac:chgData name="冨島 信海" userId="019798f31f471b12" providerId="LiveId" clId="{4F0BF5D4-CAA4-4E94-99FB-498377D67EAC}" dt="2018-11-07T18:03:10.944" v="26008" actId="1076"/>
          <ac:spMkLst>
            <pc:docMk/>
            <pc:sldMk cId="3388342882" sldId="311"/>
            <ac:spMk id="20" creationId="{2160190B-708D-47F4-BBE2-94961C9C87D5}"/>
          </ac:spMkLst>
        </pc:spChg>
        <pc:spChg chg="add mod">
          <ac:chgData name="冨島 信海" userId="019798f31f471b12" providerId="LiveId" clId="{4F0BF5D4-CAA4-4E94-99FB-498377D67EAC}" dt="2018-11-07T18:05:24.697" v="26150" actId="1076"/>
          <ac:spMkLst>
            <pc:docMk/>
            <pc:sldMk cId="3388342882" sldId="311"/>
            <ac:spMk id="21" creationId="{F56F34DC-32C1-4A2D-A7B0-3B5A27062986}"/>
          </ac:spMkLst>
        </pc:spChg>
        <pc:spChg chg="add mod">
          <ac:chgData name="冨島 信海" userId="019798f31f471b12" providerId="LiveId" clId="{4F0BF5D4-CAA4-4E94-99FB-498377D67EAC}" dt="2018-11-08T17:49:39.461" v="32344" actId="1076"/>
          <ac:spMkLst>
            <pc:docMk/>
            <pc:sldMk cId="3388342882" sldId="311"/>
            <ac:spMk id="22" creationId="{CB2785F8-E1B9-41E4-BD31-C7FB9BE0CA77}"/>
          </ac:spMkLst>
        </pc:spChg>
      </pc:sldChg>
      <pc:sldChg chg="delSp modSp add del">
        <pc:chgData name="冨島 信海" userId="019798f31f471b12" providerId="LiveId" clId="{4F0BF5D4-CAA4-4E94-99FB-498377D67EAC}" dt="2018-11-07T02:10:17.683" v="6062" actId="2696"/>
        <pc:sldMkLst>
          <pc:docMk/>
          <pc:sldMk cId="2893053478" sldId="313"/>
        </pc:sldMkLst>
        <pc:spChg chg="del mod">
          <ac:chgData name="冨島 信海" userId="019798f31f471b12" providerId="LiveId" clId="{4F0BF5D4-CAA4-4E94-99FB-498377D67EAC}" dt="2018-11-07T02:09:08.264" v="6026"/>
          <ac:spMkLst>
            <pc:docMk/>
            <pc:sldMk cId="2893053478" sldId="313"/>
            <ac:spMk id="4" creationId="{00000000-0000-0000-0000-000000000000}"/>
          </ac:spMkLst>
        </pc:spChg>
        <pc:spChg chg="mod">
          <ac:chgData name="冨島 信海" userId="019798f31f471b12" providerId="LiveId" clId="{4F0BF5D4-CAA4-4E94-99FB-498377D67EAC}" dt="2018-11-07T02:07:48.339" v="5992" actId="14100"/>
          <ac:spMkLst>
            <pc:docMk/>
            <pc:sldMk cId="2893053478" sldId="313"/>
            <ac:spMk id="13" creationId="{00000000-0000-0000-0000-000000000000}"/>
          </ac:spMkLst>
        </pc:spChg>
        <pc:picChg chg="del">
          <ac:chgData name="冨島 信海" userId="019798f31f471b12" providerId="LiveId" clId="{4F0BF5D4-CAA4-4E94-99FB-498377D67EAC}" dt="2018-11-07T02:09:45.743" v="6053"/>
          <ac:picMkLst>
            <pc:docMk/>
            <pc:sldMk cId="2893053478" sldId="313"/>
            <ac:picMk id="5122" creationId="{00000000-0000-0000-0000-000000000000}"/>
          </ac:picMkLst>
        </pc:picChg>
      </pc:sldChg>
      <pc:sldChg chg="addSp delSp modSp modAnim">
        <pc:chgData name="冨島 信海" userId="019798f31f471b12" providerId="LiveId" clId="{4F0BF5D4-CAA4-4E94-99FB-498377D67EAC}" dt="2018-11-08T17:06:08.641" v="31119" actId="207"/>
        <pc:sldMkLst>
          <pc:docMk/>
          <pc:sldMk cId="3208823219" sldId="314"/>
        </pc:sldMkLst>
        <pc:spChg chg="del">
          <ac:chgData name="冨島 信海" userId="019798f31f471b12" providerId="LiveId" clId="{4F0BF5D4-CAA4-4E94-99FB-498377D67EAC}" dt="2018-11-06T18:04:17.225" v="5292"/>
          <ac:spMkLst>
            <pc:docMk/>
            <pc:sldMk cId="3208823219" sldId="314"/>
            <ac:spMk id="5" creationId="{00000000-0000-0000-0000-000000000000}"/>
          </ac:spMkLst>
        </pc:spChg>
        <pc:spChg chg="del">
          <ac:chgData name="冨島 信海" userId="019798f31f471b12" providerId="LiveId" clId="{4F0BF5D4-CAA4-4E94-99FB-498377D67EAC}" dt="2018-11-07T02:12:28.640" v="6175"/>
          <ac:spMkLst>
            <pc:docMk/>
            <pc:sldMk cId="3208823219" sldId="314"/>
            <ac:spMk id="7" creationId="{00000000-0000-0000-0000-000000000000}"/>
          </ac:spMkLst>
        </pc:spChg>
        <pc:spChg chg="del">
          <ac:chgData name="冨島 信海" userId="019798f31f471b12" providerId="LiveId" clId="{4F0BF5D4-CAA4-4E94-99FB-498377D67EAC}" dt="2018-11-06T18:04:00.957" v="5291"/>
          <ac:spMkLst>
            <pc:docMk/>
            <pc:sldMk cId="3208823219" sldId="314"/>
            <ac:spMk id="8" creationId="{00000000-0000-0000-0000-000000000000}"/>
          </ac:spMkLst>
        </pc:spChg>
        <pc:spChg chg="del">
          <ac:chgData name="冨島 信海" userId="019798f31f471b12" providerId="LiveId" clId="{4F0BF5D4-CAA4-4E94-99FB-498377D67EAC}" dt="2018-11-07T02:12:31.944" v="6176"/>
          <ac:spMkLst>
            <pc:docMk/>
            <pc:sldMk cId="3208823219" sldId="314"/>
            <ac:spMk id="9" creationId="{00000000-0000-0000-0000-000000000000}"/>
          </ac:spMkLst>
        </pc:spChg>
        <pc:spChg chg="del">
          <ac:chgData name="冨島 信海" userId="019798f31f471b12" providerId="LiveId" clId="{4F0BF5D4-CAA4-4E94-99FB-498377D67EAC}" dt="2018-11-06T18:04:20.074" v="5293"/>
          <ac:spMkLst>
            <pc:docMk/>
            <pc:sldMk cId="3208823219" sldId="314"/>
            <ac:spMk id="10" creationId="{00000000-0000-0000-0000-000000000000}"/>
          </ac:spMkLst>
        </pc:spChg>
        <pc:spChg chg="del">
          <ac:chgData name="冨島 信海" userId="019798f31f471b12" providerId="LiveId" clId="{4F0BF5D4-CAA4-4E94-99FB-498377D67EAC}" dt="2018-11-06T18:04:28.338" v="5296"/>
          <ac:spMkLst>
            <pc:docMk/>
            <pc:sldMk cId="3208823219" sldId="314"/>
            <ac:spMk id="11" creationId="{00000000-0000-0000-0000-000000000000}"/>
          </ac:spMkLst>
        </pc:spChg>
        <pc:spChg chg="del">
          <ac:chgData name="冨島 信海" userId="019798f31f471b12" providerId="LiveId" clId="{4F0BF5D4-CAA4-4E94-99FB-498377D67EAC}" dt="2018-11-06T18:04:24.960" v="5295"/>
          <ac:spMkLst>
            <pc:docMk/>
            <pc:sldMk cId="3208823219" sldId="314"/>
            <ac:spMk id="12" creationId="{00000000-0000-0000-0000-000000000000}"/>
          </ac:spMkLst>
        </pc:spChg>
        <pc:spChg chg="del">
          <ac:chgData name="冨島 信海" userId="019798f31f471b12" providerId="LiveId" clId="{4F0BF5D4-CAA4-4E94-99FB-498377D67EAC}" dt="2018-11-06T18:02:42.787" v="5279"/>
          <ac:spMkLst>
            <pc:docMk/>
            <pc:sldMk cId="3208823219" sldId="314"/>
            <ac:spMk id="15" creationId="{00000000-0000-0000-0000-000000000000}"/>
          </ac:spMkLst>
        </pc:spChg>
        <pc:spChg chg="del mod">
          <ac:chgData name="冨島 信海" userId="019798f31f471b12" providerId="LiveId" clId="{4F0BF5D4-CAA4-4E94-99FB-498377D67EAC}" dt="2018-11-06T18:03:55.093" v="5289"/>
          <ac:spMkLst>
            <pc:docMk/>
            <pc:sldMk cId="3208823219" sldId="314"/>
            <ac:spMk id="17" creationId="{00000000-0000-0000-0000-000000000000}"/>
          </ac:spMkLst>
        </pc:spChg>
        <pc:spChg chg="add mod">
          <ac:chgData name="冨島 信海" userId="019798f31f471b12" providerId="LiveId" clId="{4F0BF5D4-CAA4-4E94-99FB-498377D67EAC}" dt="2018-11-07T02:12:21.673" v="6172" actId="207"/>
          <ac:spMkLst>
            <pc:docMk/>
            <pc:sldMk cId="3208823219" sldId="314"/>
            <ac:spMk id="18" creationId="{F0386932-16FC-472A-84F4-E8D9B5BF649D}"/>
          </ac:spMkLst>
        </pc:spChg>
        <pc:spChg chg="add mod">
          <ac:chgData name="冨島 信海" userId="019798f31f471b12" providerId="LiveId" clId="{4F0BF5D4-CAA4-4E94-99FB-498377D67EAC}" dt="2018-11-08T17:06:08.641" v="31119" actId="207"/>
          <ac:spMkLst>
            <pc:docMk/>
            <pc:sldMk cId="3208823219" sldId="314"/>
            <ac:spMk id="19" creationId="{41300A5B-F0E2-4492-89B2-EA4282DFC7A7}"/>
          </ac:spMkLst>
        </pc:spChg>
        <pc:picChg chg="del">
          <ac:chgData name="冨島 信海" userId="019798f31f471b12" providerId="LiveId" clId="{4F0BF5D4-CAA4-4E94-99FB-498377D67EAC}" dt="2018-11-06T18:03:58.077" v="5290"/>
          <ac:picMkLst>
            <pc:docMk/>
            <pc:sldMk cId="3208823219" sldId="314"/>
            <ac:picMk id="3" creationId="{00000000-0000-0000-0000-000000000000}"/>
          </ac:picMkLst>
        </pc:picChg>
        <pc:picChg chg="del">
          <ac:chgData name="冨島 信海" userId="019798f31f471b12" providerId="LiveId" clId="{4F0BF5D4-CAA4-4E94-99FB-498377D67EAC}" dt="2018-11-06T18:04:22.136" v="5294"/>
          <ac:picMkLst>
            <pc:docMk/>
            <pc:sldMk cId="3208823219" sldId="314"/>
            <ac:picMk id="14" creationId="{00000000-0000-0000-0000-000000000000}"/>
          </ac:picMkLst>
        </pc:picChg>
        <pc:picChg chg="mod modCrop">
          <ac:chgData name="冨島 信海" userId="019798f31f471b12" providerId="LiveId" clId="{4F0BF5D4-CAA4-4E94-99FB-498377D67EAC}" dt="2018-11-07T02:12:33.690" v="6178" actId="1076"/>
          <ac:picMkLst>
            <pc:docMk/>
            <pc:sldMk cId="3208823219" sldId="314"/>
            <ac:picMk id="16" creationId="{00000000-0000-0000-0000-000000000000}"/>
          </ac:picMkLst>
        </pc:picChg>
      </pc:sldChg>
      <pc:sldChg chg="ord">
        <pc:chgData name="冨島 信海" userId="019798f31f471b12" providerId="LiveId" clId="{4F0BF5D4-CAA4-4E94-99FB-498377D67EAC}" dt="2018-11-07T02:53:28.025" v="7460"/>
        <pc:sldMkLst>
          <pc:docMk/>
          <pc:sldMk cId="4232106794" sldId="315"/>
        </pc:sldMkLst>
      </pc:sldChg>
      <pc:sldChg chg="addSp delSp modSp ord modAnim">
        <pc:chgData name="冨島 信海" userId="019798f31f471b12" providerId="LiveId" clId="{4F0BF5D4-CAA4-4E94-99FB-498377D67EAC}" dt="2018-11-08T18:37:54.458" v="33478" actId="13822"/>
        <pc:sldMkLst>
          <pc:docMk/>
          <pc:sldMk cId="1631971577" sldId="316"/>
        </pc:sldMkLst>
        <pc:spChg chg="mod">
          <ac:chgData name="冨島 信海" userId="019798f31f471b12" providerId="LiveId" clId="{4F0BF5D4-CAA4-4E94-99FB-498377D67EAC}" dt="2018-11-08T17:30:32.987" v="31525"/>
          <ac:spMkLst>
            <pc:docMk/>
            <pc:sldMk cId="1631971577" sldId="316"/>
            <ac:spMk id="4" creationId="{00000000-0000-0000-0000-000000000000}"/>
          </ac:spMkLst>
        </pc:spChg>
        <pc:spChg chg="mod">
          <ac:chgData name="冨島 信海" userId="019798f31f471b12" providerId="LiveId" clId="{4F0BF5D4-CAA4-4E94-99FB-498377D67EAC}" dt="2018-11-08T18:37:54.458" v="33478" actId="13822"/>
          <ac:spMkLst>
            <pc:docMk/>
            <pc:sldMk cId="1631971577" sldId="316"/>
            <ac:spMk id="6" creationId="{3872A124-1179-4511-B18A-0810A95CF0C8}"/>
          </ac:spMkLst>
        </pc:spChg>
        <pc:spChg chg="del">
          <ac:chgData name="冨島 信海" userId="019798f31f471b12" providerId="LiveId" clId="{4F0BF5D4-CAA4-4E94-99FB-498377D67EAC}" dt="2018-11-07T02:52:20.036" v="7443"/>
          <ac:spMkLst>
            <pc:docMk/>
            <pc:sldMk cId="1631971577" sldId="316"/>
            <ac:spMk id="7" creationId="{00000000-0000-0000-0000-000000000000}"/>
          </ac:spMkLst>
        </pc:spChg>
        <pc:spChg chg="add mod">
          <ac:chgData name="冨島 信海" userId="019798f31f471b12" providerId="LiveId" clId="{4F0BF5D4-CAA4-4E94-99FB-498377D67EAC}" dt="2018-11-08T17:30:37.026" v="31526" actId="1076"/>
          <ac:spMkLst>
            <pc:docMk/>
            <pc:sldMk cId="1631971577" sldId="316"/>
            <ac:spMk id="7" creationId="{734780D0-253C-40A3-98D2-C7717660E868}"/>
          </ac:spMkLst>
        </pc:spChg>
        <pc:spChg chg="add mod">
          <ac:chgData name="冨島 信海" userId="019798f31f471b12" providerId="LiveId" clId="{4F0BF5D4-CAA4-4E94-99FB-498377D67EAC}" dt="2018-11-08T17:20:55.111" v="31368"/>
          <ac:spMkLst>
            <pc:docMk/>
            <pc:sldMk cId="1631971577" sldId="316"/>
            <ac:spMk id="8" creationId="{76798133-22BC-4FCF-A3FD-8DF8DD7C2C93}"/>
          </ac:spMkLst>
        </pc:spChg>
        <pc:spChg chg="add mod">
          <ac:chgData name="冨島 信海" userId="019798f31f471b12" providerId="LiveId" clId="{4F0BF5D4-CAA4-4E94-99FB-498377D67EAC}" dt="2018-11-08T17:30:46.986" v="31536"/>
          <ac:spMkLst>
            <pc:docMk/>
            <pc:sldMk cId="1631971577" sldId="316"/>
            <ac:spMk id="9" creationId="{D101E5DB-C56D-4A29-99BB-D99DBC0AA7D9}"/>
          </ac:spMkLst>
        </pc:spChg>
      </pc:sldChg>
      <pc:sldChg chg="addSp delSp modSp">
        <pc:chgData name="冨島 信海" userId="019798f31f471b12" providerId="LiveId" clId="{4F0BF5D4-CAA4-4E94-99FB-498377D67EAC}" dt="2018-11-07T02:31:48.204" v="6859" actId="14100"/>
        <pc:sldMkLst>
          <pc:docMk/>
          <pc:sldMk cId="1863920584" sldId="317"/>
        </pc:sldMkLst>
        <pc:spChg chg="mod">
          <ac:chgData name="冨島 信海" userId="019798f31f471b12" providerId="LiveId" clId="{4F0BF5D4-CAA4-4E94-99FB-498377D67EAC}" dt="2018-11-07T02:31:20.150" v="6851" actId="1076"/>
          <ac:spMkLst>
            <pc:docMk/>
            <pc:sldMk cId="1863920584" sldId="317"/>
            <ac:spMk id="2" creationId="{00000000-0000-0000-0000-000000000000}"/>
          </ac:spMkLst>
        </pc:spChg>
        <pc:spChg chg="del mod">
          <ac:chgData name="冨島 信海" userId="019798f31f471b12" providerId="LiveId" clId="{4F0BF5D4-CAA4-4E94-99FB-498377D67EAC}" dt="2018-11-07T02:30:47.440" v="6839"/>
          <ac:spMkLst>
            <pc:docMk/>
            <pc:sldMk cId="1863920584" sldId="317"/>
            <ac:spMk id="4" creationId="{00000000-0000-0000-0000-000000000000}"/>
          </ac:spMkLst>
        </pc:spChg>
        <pc:spChg chg="add mod">
          <ac:chgData name="冨島 信海" userId="019798f31f471b12" providerId="LiveId" clId="{4F0BF5D4-CAA4-4E94-99FB-498377D67EAC}" dt="2018-11-07T02:30:35.087" v="6836" actId="1076"/>
          <ac:spMkLst>
            <pc:docMk/>
            <pc:sldMk cId="1863920584" sldId="317"/>
            <ac:spMk id="9" creationId="{FC2763DE-A468-44A9-B88F-F1BC23D5CFC0}"/>
          </ac:spMkLst>
        </pc:spChg>
        <pc:spChg chg="mod">
          <ac:chgData name="冨島 信海" userId="019798f31f471b12" providerId="LiveId" clId="{4F0BF5D4-CAA4-4E94-99FB-498377D67EAC}" dt="2018-11-07T02:31:38.740" v="6856" actId="1076"/>
          <ac:spMkLst>
            <pc:docMk/>
            <pc:sldMk cId="1863920584" sldId="317"/>
            <ac:spMk id="10" creationId="{00000000-0000-0000-0000-000000000000}"/>
          </ac:spMkLst>
        </pc:spChg>
        <pc:picChg chg="mod">
          <ac:chgData name="冨島 信海" userId="019798f31f471b12" providerId="LiveId" clId="{4F0BF5D4-CAA4-4E94-99FB-498377D67EAC}" dt="2018-11-07T02:31:32.129" v="6855" actId="1076"/>
          <ac:picMkLst>
            <pc:docMk/>
            <pc:sldMk cId="1863920584" sldId="317"/>
            <ac:picMk id="2050" creationId="{00000000-0000-0000-0000-000000000000}"/>
          </ac:picMkLst>
        </pc:picChg>
        <pc:cxnChg chg="mod">
          <ac:chgData name="冨島 信海" userId="019798f31f471b12" providerId="LiveId" clId="{4F0BF5D4-CAA4-4E94-99FB-498377D67EAC}" dt="2018-11-07T02:31:48.204" v="6859" actId="14100"/>
          <ac:cxnSpMkLst>
            <pc:docMk/>
            <pc:sldMk cId="1863920584" sldId="317"/>
            <ac:cxnSpMk id="11" creationId="{00000000-0000-0000-0000-000000000000}"/>
          </ac:cxnSpMkLst>
        </pc:cxnChg>
      </pc:sldChg>
      <pc:sldChg chg="addSp delSp modSp delAnim modAnim">
        <pc:chgData name="冨島 信海" userId="019798f31f471b12" providerId="LiveId" clId="{4F0BF5D4-CAA4-4E94-99FB-498377D67EAC}" dt="2018-11-08T17:10:47.746" v="31198" actId="13822"/>
        <pc:sldMkLst>
          <pc:docMk/>
          <pc:sldMk cId="602376639" sldId="318"/>
        </pc:sldMkLst>
        <pc:spChg chg="del mod">
          <ac:chgData name="冨島 信海" userId="019798f31f471b12" providerId="LiveId" clId="{4F0BF5D4-CAA4-4E94-99FB-498377D67EAC}" dt="2018-11-07T02:50:50.407" v="7442"/>
          <ac:spMkLst>
            <pc:docMk/>
            <pc:sldMk cId="602376639" sldId="318"/>
            <ac:spMk id="2" creationId="{00000000-0000-0000-0000-000000000000}"/>
          </ac:spMkLst>
        </pc:spChg>
        <pc:spChg chg="mod">
          <ac:chgData name="冨島 信海" userId="019798f31f471b12" providerId="LiveId" clId="{4F0BF5D4-CAA4-4E94-99FB-498377D67EAC}" dt="2018-11-08T17:10:47.746" v="31198" actId="13822"/>
          <ac:spMkLst>
            <pc:docMk/>
            <pc:sldMk cId="602376639" sldId="318"/>
            <ac:spMk id="4" creationId="{00000000-0000-0000-0000-000000000000}"/>
          </ac:spMkLst>
        </pc:spChg>
        <pc:spChg chg="del mod">
          <ac:chgData name="冨島 信海" userId="019798f31f471b12" providerId="LiveId" clId="{4F0BF5D4-CAA4-4E94-99FB-498377D67EAC}" dt="2018-11-07T02:46:12.488" v="7290"/>
          <ac:spMkLst>
            <pc:docMk/>
            <pc:sldMk cId="602376639" sldId="318"/>
            <ac:spMk id="5" creationId="{00000000-0000-0000-0000-000000000000}"/>
          </ac:spMkLst>
        </pc:spChg>
        <pc:spChg chg="del">
          <ac:chgData name="冨島 信海" userId="019798f31f471b12" providerId="LiveId" clId="{4F0BF5D4-CAA4-4E94-99FB-498377D67EAC}" dt="2018-11-07T02:46:46.331" v="7338"/>
          <ac:spMkLst>
            <pc:docMk/>
            <pc:sldMk cId="602376639" sldId="318"/>
            <ac:spMk id="6" creationId="{00000000-0000-0000-0000-000000000000}"/>
          </ac:spMkLst>
        </pc:spChg>
        <pc:spChg chg="del">
          <ac:chgData name="冨島 信海" userId="019798f31f471b12" providerId="LiveId" clId="{4F0BF5D4-CAA4-4E94-99FB-498377D67EAC}" dt="2018-11-07T02:47:58.801" v="7363"/>
          <ac:spMkLst>
            <pc:docMk/>
            <pc:sldMk cId="602376639" sldId="318"/>
            <ac:spMk id="7" creationId="{00000000-0000-0000-0000-000000000000}"/>
          </ac:spMkLst>
        </pc:spChg>
        <pc:spChg chg="del">
          <ac:chgData name="冨島 信海" userId="019798f31f471b12" providerId="LiveId" clId="{4F0BF5D4-CAA4-4E94-99FB-498377D67EAC}" dt="2018-11-07T02:48:18.101" v="7369"/>
          <ac:spMkLst>
            <pc:docMk/>
            <pc:sldMk cId="602376639" sldId="318"/>
            <ac:spMk id="8" creationId="{00000000-0000-0000-0000-000000000000}"/>
          </ac:spMkLst>
        </pc:spChg>
        <pc:spChg chg="mod">
          <ac:chgData name="冨島 信海" userId="019798f31f471b12" providerId="LiveId" clId="{4F0BF5D4-CAA4-4E94-99FB-498377D67EAC}" dt="2018-11-07T17:19:06.208" v="24496" actId="1076"/>
          <ac:spMkLst>
            <pc:docMk/>
            <pc:sldMk cId="602376639" sldId="318"/>
            <ac:spMk id="9" creationId="{00000000-0000-0000-0000-000000000000}"/>
          </ac:spMkLst>
        </pc:spChg>
        <pc:spChg chg="mod">
          <ac:chgData name="冨島 信海" userId="019798f31f471b12" providerId="LiveId" clId="{4F0BF5D4-CAA4-4E94-99FB-498377D67EAC}" dt="2018-11-07T17:20:07.176" v="24516" actId="1076"/>
          <ac:spMkLst>
            <pc:docMk/>
            <pc:sldMk cId="602376639" sldId="318"/>
            <ac:spMk id="10" creationId="{00000000-0000-0000-0000-000000000000}"/>
          </ac:spMkLst>
        </pc:spChg>
        <pc:spChg chg="del mod">
          <ac:chgData name="冨島 信海" userId="019798f31f471b12" providerId="LiveId" clId="{4F0BF5D4-CAA4-4E94-99FB-498377D67EAC}" dt="2018-11-07T02:50:50.402" v="7440"/>
          <ac:spMkLst>
            <pc:docMk/>
            <pc:sldMk cId="602376639" sldId="318"/>
            <ac:spMk id="11" creationId="{00000000-0000-0000-0000-000000000000}"/>
          </ac:spMkLst>
        </pc:spChg>
        <pc:spChg chg="add mod">
          <ac:chgData name="冨島 信海" userId="019798f31f471b12" providerId="LiveId" clId="{4F0BF5D4-CAA4-4E94-99FB-498377D67EAC}" dt="2018-11-07T17:19:52.121" v="24513" actId="1076"/>
          <ac:spMkLst>
            <pc:docMk/>
            <pc:sldMk cId="602376639" sldId="318"/>
            <ac:spMk id="12" creationId="{FDE2BE8C-08FD-4A30-BB3D-B650C546CD82}"/>
          </ac:spMkLst>
        </pc:spChg>
        <pc:spChg chg="add mod">
          <ac:chgData name="冨島 信海" userId="019798f31f471b12" providerId="LiveId" clId="{4F0BF5D4-CAA4-4E94-99FB-498377D67EAC}" dt="2018-11-07T18:09:10.489" v="26329" actId="1076"/>
          <ac:spMkLst>
            <pc:docMk/>
            <pc:sldMk cId="602376639" sldId="318"/>
            <ac:spMk id="13" creationId="{ABA9B28F-319B-4EB8-901D-4EAB48867A1B}"/>
          </ac:spMkLst>
        </pc:spChg>
        <pc:spChg chg="add mod">
          <ac:chgData name="冨島 信海" userId="019798f31f471b12" providerId="LiveId" clId="{4F0BF5D4-CAA4-4E94-99FB-498377D67EAC}" dt="2018-11-07T18:09:13.086" v="26330" actId="1076"/>
          <ac:spMkLst>
            <pc:docMk/>
            <pc:sldMk cId="602376639" sldId="318"/>
            <ac:spMk id="14" creationId="{5E463ADB-83CE-4E97-8B65-D5D723659096}"/>
          </ac:spMkLst>
        </pc:spChg>
        <pc:spChg chg="add mod">
          <ac:chgData name="冨島 信海" userId="019798f31f471b12" providerId="LiveId" clId="{4F0BF5D4-CAA4-4E94-99FB-498377D67EAC}" dt="2018-11-07T17:18:58.619" v="24494" actId="1076"/>
          <ac:spMkLst>
            <pc:docMk/>
            <pc:sldMk cId="602376639" sldId="318"/>
            <ac:spMk id="15" creationId="{B9ECE6CC-46AE-4913-9DBF-16F3336877E4}"/>
          </ac:spMkLst>
        </pc:spChg>
        <pc:spChg chg="add mod">
          <ac:chgData name="冨島 信海" userId="019798f31f471b12" providerId="LiveId" clId="{4F0BF5D4-CAA4-4E94-99FB-498377D67EAC}" dt="2018-11-07T17:19:08.724" v="24497" actId="1076"/>
          <ac:spMkLst>
            <pc:docMk/>
            <pc:sldMk cId="602376639" sldId="318"/>
            <ac:spMk id="16" creationId="{AE969442-1005-48DF-B682-9DB68E157F6B}"/>
          </ac:spMkLst>
        </pc:spChg>
      </pc:sldChg>
      <pc:sldChg chg="addSp delSp modSp modAnim">
        <pc:chgData name="冨島 信海" userId="019798f31f471b12" providerId="LiveId" clId="{4F0BF5D4-CAA4-4E94-99FB-498377D67EAC}" dt="2018-11-08T18:53:25.214" v="34244"/>
        <pc:sldMkLst>
          <pc:docMk/>
          <pc:sldMk cId="995514261" sldId="319"/>
        </pc:sldMkLst>
        <pc:spChg chg="add mod">
          <ac:chgData name="冨島 信海" userId="019798f31f471b12" providerId="LiveId" clId="{4F0BF5D4-CAA4-4E94-99FB-498377D67EAC}" dt="2018-11-08T17:13:25.520" v="31206" actId="207"/>
          <ac:spMkLst>
            <pc:docMk/>
            <pc:sldMk cId="995514261" sldId="319"/>
            <ac:spMk id="2" creationId="{431D1867-9148-4D30-816B-C847F065C4D1}"/>
          </ac:spMkLst>
        </pc:spChg>
        <pc:spChg chg="add del mod">
          <ac:chgData name="冨島 信海" userId="019798f31f471b12" providerId="LiveId" clId="{4F0BF5D4-CAA4-4E94-99FB-498377D67EAC}" dt="2018-11-07T18:24:57.626" v="27592"/>
          <ac:spMkLst>
            <pc:docMk/>
            <pc:sldMk cId="995514261" sldId="319"/>
            <ac:spMk id="7" creationId="{54DABF33-A8A0-4FC5-9255-445460AD439D}"/>
          </ac:spMkLst>
        </pc:spChg>
        <pc:spChg chg="add mod">
          <ac:chgData name="冨島 信海" userId="019798f31f471b12" providerId="LiveId" clId="{4F0BF5D4-CAA4-4E94-99FB-498377D67EAC}" dt="2018-11-07T18:29:31.537" v="27879" actId="1076"/>
          <ac:spMkLst>
            <pc:docMk/>
            <pc:sldMk cId="995514261" sldId="319"/>
            <ac:spMk id="8" creationId="{F2244697-056C-4402-8DAA-0C03D4872ACE}"/>
          </ac:spMkLst>
        </pc:spChg>
        <pc:spChg chg="add mod">
          <ac:chgData name="冨島 信海" userId="019798f31f471b12" providerId="LiveId" clId="{4F0BF5D4-CAA4-4E94-99FB-498377D67EAC}" dt="2018-11-08T17:30:16.232" v="31501"/>
          <ac:spMkLst>
            <pc:docMk/>
            <pc:sldMk cId="995514261" sldId="319"/>
            <ac:spMk id="9" creationId="{F331DF49-9EDE-4036-92D6-55A762F10C36}"/>
          </ac:spMkLst>
        </pc:spChg>
        <pc:spChg chg="mod">
          <ac:chgData name="冨島 信海" userId="019798f31f471b12" providerId="LiveId" clId="{4F0BF5D4-CAA4-4E94-99FB-498377D67EAC}" dt="2018-11-08T17:30:10.531" v="31495" actId="20577"/>
          <ac:spMkLst>
            <pc:docMk/>
            <pc:sldMk cId="995514261" sldId="319"/>
            <ac:spMk id="10" creationId="{00000000-0000-0000-0000-000000000000}"/>
          </ac:spMkLst>
        </pc:spChg>
        <pc:spChg chg="mod">
          <ac:chgData name="冨島 信海" userId="019798f31f471b12" providerId="LiveId" clId="{4F0BF5D4-CAA4-4E94-99FB-498377D67EAC}" dt="2018-11-07T18:29:34.569" v="27880" actId="1076"/>
          <ac:spMkLst>
            <pc:docMk/>
            <pc:sldMk cId="995514261" sldId="319"/>
            <ac:spMk id="13" creationId="{00000000-0000-0000-0000-000000000000}"/>
          </ac:spMkLst>
        </pc:spChg>
        <pc:spChg chg="mod">
          <ac:chgData name="冨島 信海" userId="019798f31f471b12" providerId="LiveId" clId="{4F0BF5D4-CAA4-4E94-99FB-498377D67EAC}" dt="2018-11-08T18:53:25.214" v="34244"/>
          <ac:spMkLst>
            <pc:docMk/>
            <pc:sldMk cId="995514261" sldId="319"/>
            <ac:spMk id="18" creationId="{00000000-0000-0000-0000-000000000000}"/>
          </ac:spMkLst>
        </pc:spChg>
      </pc:sldChg>
      <pc:sldChg chg="addSp delSp modSp modAnim">
        <pc:chgData name="冨島 信海" userId="019798f31f471b12" providerId="LiveId" clId="{4F0BF5D4-CAA4-4E94-99FB-498377D67EAC}" dt="2018-11-08T17:17:38.561" v="31338" actId="1076"/>
        <pc:sldMkLst>
          <pc:docMk/>
          <pc:sldMk cId="3087347699" sldId="320"/>
        </pc:sldMkLst>
        <pc:spChg chg="add del mod">
          <ac:chgData name="冨島 信海" userId="019798f31f471b12" providerId="LiveId" clId="{4F0BF5D4-CAA4-4E94-99FB-498377D67EAC}" dt="2018-11-07T03:20:35.196" v="8726"/>
          <ac:spMkLst>
            <pc:docMk/>
            <pc:sldMk cId="3087347699" sldId="320"/>
            <ac:spMk id="6" creationId="{BA1D8655-D52A-4F40-871C-5BDF5584F214}"/>
          </ac:spMkLst>
        </pc:spChg>
        <pc:spChg chg="mod">
          <ac:chgData name="冨島 信海" userId="019798f31f471b12" providerId="LiveId" clId="{4F0BF5D4-CAA4-4E94-99FB-498377D67EAC}" dt="2018-11-07T18:20:38.253" v="27187"/>
          <ac:spMkLst>
            <pc:docMk/>
            <pc:sldMk cId="3087347699" sldId="320"/>
            <ac:spMk id="7" creationId="{36F74BF0-D235-421D-BEBA-9B1F266F3DC0}"/>
          </ac:spMkLst>
        </pc:spChg>
        <pc:spChg chg="del">
          <ac:chgData name="冨島 信海" userId="019798f31f471b12" providerId="LiveId" clId="{4F0BF5D4-CAA4-4E94-99FB-498377D67EAC}" dt="2018-11-07T03:01:13.992" v="7611"/>
          <ac:spMkLst>
            <pc:docMk/>
            <pc:sldMk cId="3087347699" sldId="320"/>
            <ac:spMk id="8" creationId="{2F10C264-6963-4889-9A64-1A27243FB5AC}"/>
          </ac:spMkLst>
        </pc:spChg>
        <pc:spChg chg="add del mod">
          <ac:chgData name="冨島 信海" userId="019798f31f471b12" providerId="LiveId" clId="{4F0BF5D4-CAA4-4E94-99FB-498377D67EAC}" dt="2018-11-07T03:20:21.648" v="8723"/>
          <ac:spMkLst>
            <pc:docMk/>
            <pc:sldMk cId="3087347699" sldId="320"/>
            <ac:spMk id="9" creationId="{331ECF73-1488-4E95-A8E8-B789CC30833E}"/>
          </ac:spMkLst>
        </pc:spChg>
        <pc:spChg chg="add mod">
          <ac:chgData name="冨島 信海" userId="019798f31f471b12" providerId="LiveId" clId="{4F0BF5D4-CAA4-4E94-99FB-498377D67EAC}" dt="2018-11-08T17:17:38.561" v="31338" actId="1076"/>
          <ac:spMkLst>
            <pc:docMk/>
            <pc:sldMk cId="3087347699" sldId="320"/>
            <ac:spMk id="10" creationId="{A2E91C7D-C3CF-4B59-8CBA-CE7D07DD61F0}"/>
          </ac:spMkLst>
        </pc:spChg>
        <pc:spChg chg="del">
          <ac:chgData name="冨島 信海" userId="019798f31f471b12" providerId="LiveId" clId="{4F0BF5D4-CAA4-4E94-99FB-498377D67EAC}" dt="2018-11-07T03:01:09.724" v="7610"/>
          <ac:spMkLst>
            <pc:docMk/>
            <pc:sldMk cId="3087347699" sldId="320"/>
            <ac:spMk id="12" creationId="{00000000-0000-0000-0000-000000000000}"/>
          </ac:spMkLst>
        </pc:spChg>
        <pc:spChg chg="del">
          <ac:chgData name="冨島 信海" userId="019798f31f471b12" providerId="LiveId" clId="{4F0BF5D4-CAA4-4E94-99FB-498377D67EAC}" dt="2018-11-07T03:01:16.690" v="7612"/>
          <ac:spMkLst>
            <pc:docMk/>
            <pc:sldMk cId="3087347699" sldId="320"/>
            <ac:spMk id="16" creationId="{00000000-0000-0000-0000-000000000000}"/>
          </ac:spMkLst>
        </pc:spChg>
        <pc:spChg chg="mod">
          <ac:chgData name="冨島 信海" userId="019798f31f471b12" providerId="LiveId" clId="{4F0BF5D4-CAA4-4E94-99FB-498377D67EAC}" dt="2018-11-08T17:15:52.392" v="31227" actId="13926"/>
          <ac:spMkLst>
            <pc:docMk/>
            <pc:sldMk cId="3087347699" sldId="320"/>
            <ac:spMk id="17" creationId="{64E8B430-90A0-4B47-B4DE-B4698519A416}"/>
          </ac:spMkLst>
        </pc:spChg>
        <pc:spChg chg="add del">
          <ac:chgData name="冨島 信海" userId="019798f31f471b12" providerId="LiveId" clId="{4F0BF5D4-CAA4-4E94-99FB-498377D67EAC}" dt="2018-11-07T03:03:55.453" v="7818"/>
          <ac:spMkLst>
            <pc:docMk/>
            <pc:sldMk cId="3087347699" sldId="320"/>
            <ac:spMk id="18" creationId="{62CFE1A9-4926-41C0-9892-DC60E16CC30A}"/>
          </ac:spMkLst>
        </pc:spChg>
        <pc:cxnChg chg="del mod">
          <ac:chgData name="冨島 信海" userId="019798f31f471b12" providerId="LiveId" clId="{4F0BF5D4-CAA4-4E94-99FB-498377D67EAC}" dt="2018-11-07T03:04:01.044" v="7819"/>
          <ac:cxnSpMkLst>
            <pc:docMk/>
            <pc:sldMk cId="3087347699" sldId="320"/>
            <ac:cxnSpMk id="3" creationId="{00000000-0000-0000-0000-000000000000}"/>
          </ac:cxnSpMkLst>
        </pc:cxnChg>
      </pc:sldChg>
      <pc:sldChg chg="addSp delSp modSp modAnim">
        <pc:chgData name="冨島 信海" userId="019798f31f471b12" providerId="LiveId" clId="{4F0BF5D4-CAA4-4E94-99FB-498377D67EAC}" dt="2018-11-08T17:33:22.396" v="31608"/>
        <pc:sldMkLst>
          <pc:docMk/>
          <pc:sldMk cId="1352960302" sldId="321"/>
        </pc:sldMkLst>
        <pc:spChg chg="del">
          <ac:chgData name="冨島 信海" userId="019798f31f471b12" providerId="LiveId" clId="{4F0BF5D4-CAA4-4E94-99FB-498377D67EAC}" dt="2018-11-07T03:23:36.255" v="9065"/>
          <ac:spMkLst>
            <pc:docMk/>
            <pc:sldMk cId="1352960302" sldId="321"/>
            <ac:spMk id="2" creationId="{00000000-0000-0000-0000-000000000000}"/>
          </ac:spMkLst>
        </pc:spChg>
        <pc:spChg chg="mod">
          <ac:chgData name="冨島 信海" userId="019798f31f471b12" providerId="LiveId" clId="{4F0BF5D4-CAA4-4E94-99FB-498377D67EAC}" dt="2018-11-07T03:24:39.089" v="9167" actId="403"/>
          <ac:spMkLst>
            <pc:docMk/>
            <pc:sldMk cId="1352960302" sldId="321"/>
            <ac:spMk id="3" creationId="{00000000-0000-0000-0000-000000000000}"/>
          </ac:spMkLst>
        </pc:spChg>
        <pc:spChg chg="mod">
          <ac:chgData name="冨島 信海" userId="019798f31f471b12" providerId="LiveId" clId="{4F0BF5D4-CAA4-4E94-99FB-498377D67EAC}" dt="2018-11-07T03:25:18.100" v="9178" actId="14100"/>
          <ac:spMkLst>
            <pc:docMk/>
            <pc:sldMk cId="1352960302" sldId="321"/>
            <ac:spMk id="4" creationId="{EF65D644-14A4-46B5-9894-07B2E5ED26D7}"/>
          </ac:spMkLst>
        </pc:spChg>
        <pc:spChg chg="add mod">
          <ac:chgData name="冨島 信海" userId="019798f31f471b12" providerId="LiveId" clId="{4F0BF5D4-CAA4-4E94-99FB-498377D67EAC}" dt="2018-11-07T03:26:43.548" v="9233" actId="1076"/>
          <ac:spMkLst>
            <pc:docMk/>
            <pc:sldMk cId="1352960302" sldId="321"/>
            <ac:spMk id="5" creationId="{93A6A50E-3BEF-4D72-8A28-E8048AEDCEA7}"/>
          </ac:spMkLst>
        </pc:spChg>
        <pc:spChg chg="mod">
          <ac:chgData name="冨島 信海" userId="019798f31f471b12" providerId="LiveId" clId="{4F0BF5D4-CAA4-4E94-99FB-498377D67EAC}" dt="2018-11-07T03:24:39.089" v="9167" actId="403"/>
          <ac:spMkLst>
            <pc:docMk/>
            <pc:sldMk cId="1352960302" sldId="321"/>
            <ac:spMk id="6" creationId="{00000000-0000-0000-0000-000000000000}"/>
          </ac:spMkLst>
        </pc:spChg>
        <pc:spChg chg="mod">
          <ac:chgData name="冨島 信海" userId="019798f31f471b12" providerId="LiveId" clId="{4F0BF5D4-CAA4-4E94-99FB-498377D67EAC}" dt="2018-11-07T18:35:06.144" v="28140" actId="1076"/>
          <ac:spMkLst>
            <pc:docMk/>
            <pc:sldMk cId="1352960302" sldId="321"/>
            <ac:spMk id="7" creationId="{00000000-0000-0000-0000-000000000000}"/>
          </ac:spMkLst>
        </pc:spChg>
        <pc:spChg chg="mod">
          <ac:chgData name="冨島 信海" userId="019798f31f471b12" providerId="LiveId" clId="{4F0BF5D4-CAA4-4E94-99FB-498377D67EAC}" dt="2018-11-07T18:35:11.777" v="28142" actId="1076"/>
          <ac:spMkLst>
            <pc:docMk/>
            <pc:sldMk cId="1352960302" sldId="321"/>
            <ac:spMk id="8" creationId="{00000000-0000-0000-0000-000000000000}"/>
          </ac:spMkLst>
        </pc:spChg>
        <pc:spChg chg="mod">
          <ac:chgData name="冨島 信海" userId="019798f31f471b12" providerId="LiveId" clId="{4F0BF5D4-CAA4-4E94-99FB-498377D67EAC}" dt="2018-11-07T18:35:15.021" v="28143" actId="14100"/>
          <ac:spMkLst>
            <pc:docMk/>
            <pc:sldMk cId="1352960302" sldId="321"/>
            <ac:spMk id="16" creationId="{91F05371-84C4-43D3-9265-0D936362A58E}"/>
          </ac:spMkLst>
        </pc:spChg>
        <pc:spChg chg="mod">
          <ac:chgData name="冨島 信海" userId="019798f31f471b12" providerId="LiveId" clId="{4F0BF5D4-CAA4-4E94-99FB-498377D67EAC}" dt="2018-11-08T17:24:51.223" v="31426" actId="207"/>
          <ac:spMkLst>
            <pc:docMk/>
            <pc:sldMk cId="1352960302" sldId="321"/>
            <ac:spMk id="17" creationId="{00000000-0000-0000-0000-000000000000}"/>
          </ac:spMkLst>
        </pc:spChg>
        <pc:spChg chg="mod">
          <ac:chgData name="冨島 信海" userId="019798f31f471b12" providerId="LiveId" clId="{4F0BF5D4-CAA4-4E94-99FB-498377D67EAC}" dt="2018-11-08T17:24:54.688" v="31427" actId="207"/>
          <ac:spMkLst>
            <pc:docMk/>
            <pc:sldMk cId="1352960302" sldId="321"/>
            <ac:spMk id="20" creationId="{00000000-0000-0000-0000-000000000000}"/>
          </ac:spMkLst>
        </pc:spChg>
        <pc:spChg chg="mod">
          <ac:chgData name="冨島 信海" userId="019798f31f471b12" providerId="LiveId" clId="{4F0BF5D4-CAA4-4E94-99FB-498377D67EAC}" dt="2018-11-07T18:35:17.927" v="28144" actId="1076"/>
          <ac:spMkLst>
            <pc:docMk/>
            <pc:sldMk cId="1352960302" sldId="321"/>
            <ac:spMk id="24" creationId="{00000000-0000-0000-0000-000000000000}"/>
          </ac:spMkLst>
        </pc:spChg>
        <pc:spChg chg="del">
          <ac:chgData name="冨島 信海" userId="019798f31f471b12" providerId="LiveId" clId="{4F0BF5D4-CAA4-4E94-99FB-498377D67EAC}" dt="2018-11-07T03:23:39.611" v="9066"/>
          <ac:spMkLst>
            <pc:docMk/>
            <pc:sldMk cId="1352960302" sldId="321"/>
            <ac:spMk id="25" creationId="{00000000-0000-0000-0000-000000000000}"/>
          </ac:spMkLst>
        </pc:spChg>
        <pc:spChg chg="del mod">
          <ac:chgData name="冨島 信海" userId="019798f31f471b12" providerId="LiveId" clId="{4F0BF5D4-CAA4-4E94-99FB-498377D67EAC}" dt="2018-11-07T03:24:49.090" v="9171"/>
          <ac:spMkLst>
            <pc:docMk/>
            <pc:sldMk cId="1352960302" sldId="321"/>
            <ac:spMk id="31" creationId="{00000000-0000-0000-0000-000000000000}"/>
          </ac:spMkLst>
        </pc:spChg>
        <pc:spChg chg="del mod">
          <ac:chgData name="冨島 信海" userId="019798f31f471b12" providerId="LiveId" clId="{4F0BF5D4-CAA4-4E94-99FB-498377D67EAC}" dt="2018-11-07T03:25:22.572" v="9179"/>
          <ac:spMkLst>
            <pc:docMk/>
            <pc:sldMk cId="1352960302" sldId="321"/>
            <ac:spMk id="32" creationId="{00000000-0000-0000-0000-000000000000}"/>
          </ac:spMkLst>
        </pc:spChg>
      </pc:sldChg>
      <pc:sldChg chg="addSp delSp modSp modAnim">
        <pc:chgData name="冨島 信海" userId="019798f31f471b12" providerId="LiveId" clId="{4F0BF5D4-CAA4-4E94-99FB-498377D67EAC}" dt="2018-11-08T17:25:36.520" v="31430"/>
        <pc:sldMkLst>
          <pc:docMk/>
          <pc:sldMk cId="3870415808" sldId="322"/>
        </pc:sldMkLst>
        <pc:spChg chg="add del">
          <ac:chgData name="冨島 信海" userId="019798f31f471b12" providerId="LiveId" clId="{4F0BF5D4-CAA4-4E94-99FB-498377D67EAC}" dt="2018-11-07T03:32:32.993" v="9387"/>
          <ac:spMkLst>
            <pc:docMk/>
            <pc:sldMk cId="3870415808" sldId="322"/>
            <ac:spMk id="2" creationId="{00000000-0000-0000-0000-000000000000}"/>
          </ac:spMkLst>
        </pc:spChg>
        <pc:spChg chg="add del mod">
          <ac:chgData name="冨島 信海" userId="019798f31f471b12" providerId="LiveId" clId="{4F0BF5D4-CAA4-4E94-99FB-498377D67EAC}" dt="2018-11-07T03:36:57.480" v="9463" actId="1076"/>
          <ac:spMkLst>
            <pc:docMk/>
            <pc:sldMk cId="3870415808" sldId="322"/>
            <ac:spMk id="3" creationId="{00000000-0000-0000-0000-000000000000}"/>
          </ac:spMkLst>
        </pc:spChg>
        <pc:spChg chg="add del mod">
          <ac:chgData name="冨島 信海" userId="019798f31f471b12" providerId="LiveId" clId="{4F0BF5D4-CAA4-4E94-99FB-498377D67EAC}" dt="2018-11-07T03:39:36.670" v="9587" actId="1076"/>
          <ac:spMkLst>
            <pc:docMk/>
            <pc:sldMk cId="3870415808" sldId="322"/>
            <ac:spMk id="5" creationId="{00000000-0000-0000-0000-000000000000}"/>
          </ac:spMkLst>
        </pc:spChg>
        <pc:spChg chg="add del mod">
          <ac:chgData name="冨島 信海" userId="019798f31f471b12" providerId="LiveId" clId="{4F0BF5D4-CAA4-4E94-99FB-498377D67EAC}" dt="2018-11-07T03:33:03.607" v="9395" actId="1076"/>
          <ac:spMkLst>
            <pc:docMk/>
            <pc:sldMk cId="3870415808" sldId="322"/>
            <ac:spMk id="6" creationId="{00000000-0000-0000-0000-000000000000}"/>
          </ac:spMkLst>
        </pc:spChg>
        <pc:spChg chg="add del mod">
          <ac:chgData name="冨島 信海" userId="019798f31f471b12" providerId="LiveId" clId="{4F0BF5D4-CAA4-4E94-99FB-498377D67EAC}" dt="2018-11-07T03:39:33.845" v="9586" actId="1076"/>
          <ac:spMkLst>
            <pc:docMk/>
            <pc:sldMk cId="3870415808" sldId="322"/>
            <ac:spMk id="7" creationId="{00000000-0000-0000-0000-000000000000}"/>
          </ac:spMkLst>
        </pc:spChg>
        <pc:spChg chg="add del mod">
          <ac:chgData name="冨島 信海" userId="019798f31f471b12" providerId="LiveId" clId="{4F0BF5D4-CAA4-4E94-99FB-498377D67EAC}" dt="2018-11-07T03:34:49.153" v="9422" actId="1076"/>
          <ac:spMkLst>
            <pc:docMk/>
            <pc:sldMk cId="3870415808" sldId="322"/>
            <ac:spMk id="9" creationId="{00000000-0000-0000-0000-000000000000}"/>
          </ac:spMkLst>
        </pc:spChg>
        <pc:spChg chg="add del mod">
          <ac:chgData name="冨島 信海" userId="019798f31f471b12" providerId="LiveId" clId="{4F0BF5D4-CAA4-4E94-99FB-498377D67EAC}" dt="2018-11-07T03:35:00.707" v="9426" actId="1076"/>
          <ac:spMkLst>
            <pc:docMk/>
            <pc:sldMk cId="3870415808" sldId="322"/>
            <ac:spMk id="10" creationId="{00000000-0000-0000-0000-000000000000}"/>
          </ac:spMkLst>
        </pc:spChg>
        <pc:spChg chg="add del mod">
          <ac:chgData name="冨島 信海" userId="019798f31f471b12" providerId="LiveId" clId="{4F0BF5D4-CAA4-4E94-99FB-498377D67EAC}" dt="2018-11-07T03:35:59.555" v="9453" actId="1076"/>
          <ac:spMkLst>
            <pc:docMk/>
            <pc:sldMk cId="3870415808" sldId="322"/>
            <ac:spMk id="12" creationId="{3057B8A8-3652-4D69-80CB-CBCCE915B822}"/>
          </ac:spMkLst>
        </pc:spChg>
        <pc:spChg chg="add del mod">
          <ac:chgData name="冨島 信海" userId="019798f31f471b12" providerId="LiveId" clId="{4F0BF5D4-CAA4-4E94-99FB-498377D67EAC}" dt="2018-11-07T03:39:31.022" v="9585" actId="1076"/>
          <ac:spMkLst>
            <pc:docMk/>
            <pc:sldMk cId="3870415808" sldId="322"/>
            <ac:spMk id="14" creationId="{B8A5B0EE-6072-4F8F-B0CC-3C834C48DC06}"/>
          </ac:spMkLst>
        </pc:spChg>
        <pc:spChg chg="add mod">
          <ac:chgData name="冨島 信海" userId="019798f31f471b12" providerId="LiveId" clId="{4F0BF5D4-CAA4-4E94-99FB-498377D67EAC}" dt="2018-11-07T03:36:40.082" v="9460" actId="571"/>
          <ac:spMkLst>
            <pc:docMk/>
            <pc:sldMk cId="3870415808" sldId="322"/>
            <ac:spMk id="15" creationId="{38A30952-8A05-4190-8E94-4C79D8799B1A}"/>
          </ac:spMkLst>
        </pc:spChg>
        <pc:spChg chg="add del mod">
          <ac:chgData name="冨島 信海" userId="019798f31f471b12" providerId="LiveId" clId="{4F0BF5D4-CAA4-4E94-99FB-498377D67EAC}" dt="2018-11-07T03:35:07.535" v="9428" actId="207"/>
          <ac:spMkLst>
            <pc:docMk/>
            <pc:sldMk cId="3870415808" sldId="322"/>
            <ac:spMk id="16" creationId="{26112801-C101-44EE-8DBD-BBBE6F4EB667}"/>
          </ac:spMkLst>
        </pc:spChg>
        <pc:spChg chg="add del">
          <ac:chgData name="冨島 信海" userId="019798f31f471b12" providerId="LiveId" clId="{4F0BF5D4-CAA4-4E94-99FB-498377D67EAC}" dt="2018-11-07T03:36:36.566" v="9459"/>
          <ac:spMkLst>
            <pc:docMk/>
            <pc:sldMk cId="3870415808" sldId="322"/>
            <ac:spMk id="17" creationId="{8D93CDAA-1D30-4606-93F7-7C9AE7FEC4C6}"/>
          </ac:spMkLst>
        </pc:spChg>
        <pc:spChg chg="add mod">
          <ac:chgData name="冨島 信海" userId="019798f31f471b12" providerId="LiveId" clId="{4F0BF5D4-CAA4-4E94-99FB-498377D67EAC}" dt="2018-11-07T03:36:59.336" v="9464" actId="1076"/>
          <ac:spMkLst>
            <pc:docMk/>
            <pc:sldMk cId="3870415808" sldId="322"/>
            <ac:spMk id="18" creationId="{2A278B2C-3BA0-4CE6-BD5E-825D14791D99}"/>
          </ac:spMkLst>
        </pc:spChg>
        <pc:spChg chg="add del">
          <ac:chgData name="冨島 信海" userId="019798f31f471b12" providerId="LiveId" clId="{4F0BF5D4-CAA4-4E94-99FB-498377D67EAC}" dt="2018-11-07T03:32:38.506" v="9388"/>
          <ac:spMkLst>
            <pc:docMk/>
            <pc:sldMk cId="3870415808" sldId="322"/>
            <ac:spMk id="19" creationId="{00000000-0000-0000-0000-000000000000}"/>
          </ac:spMkLst>
        </pc:spChg>
        <pc:spChg chg="add del mod">
          <ac:chgData name="冨島 信海" userId="019798f31f471b12" providerId="LiveId" clId="{4F0BF5D4-CAA4-4E94-99FB-498377D67EAC}" dt="2018-11-07T03:33:09.222" v="9397"/>
          <ac:spMkLst>
            <pc:docMk/>
            <pc:sldMk cId="3870415808" sldId="322"/>
            <ac:spMk id="23" creationId="{00000000-0000-0000-0000-000000000000}"/>
          </ac:spMkLst>
        </pc:spChg>
        <pc:spChg chg="add del mod">
          <ac:chgData name="冨島 信海" userId="019798f31f471b12" providerId="LiveId" clId="{4F0BF5D4-CAA4-4E94-99FB-498377D67EAC}" dt="2018-11-07T03:34:05.668" v="9412"/>
          <ac:spMkLst>
            <pc:docMk/>
            <pc:sldMk cId="3870415808" sldId="322"/>
            <ac:spMk id="25" creationId="{00000000-0000-0000-0000-000000000000}"/>
          </ac:spMkLst>
        </pc:spChg>
      </pc:sldChg>
      <pc:sldChg chg="addSp delSp modSp ord modAnim modNotesTx">
        <pc:chgData name="冨島 信海" userId="019798f31f471b12" providerId="LiveId" clId="{4F0BF5D4-CAA4-4E94-99FB-498377D67EAC}" dt="2018-11-08T17:53:58.033" v="32457"/>
        <pc:sldMkLst>
          <pc:docMk/>
          <pc:sldMk cId="1370471391" sldId="326"/>
        </pc:sldMkLst>
        <pc:spChg chg="add mod">
          <ac:chgData name="冨島 信海" userId="019798f31f471b12" providerId="LiveId" clId="{4F0BF5D4-CAA4-4E94-99FB-498377D67EAC}" dt="2018-11-08T17:21:12.374" v="31372" actId="1076"/>
          <ac:spMkLst>
            <pc:docMk/>
            <pc:sldMk cId="1370471391" sldId="326"/>
            <ac:spMk id="2" creationId="{A8DE6223-2CF7-40EA-B90D-035090DF338C}"/>
          </ac:spMkLst>
        </pc:spChg>
        <pc:spChg chg="mod">
          <ac:chgData name="冨島 信海" userId="019798f31f471b12" providerId="LiveId" clId="{4F0BF5D4-CAA4-4E94-99FB-498377D67EAC}" dt="2018-11-08T17:21:08.547" v="31370" actId="1076"/>
          <ac:spMkLst>
            <pc:docMk/>
            <pc:sldMk cId="1370471391" sldId="326"/>
            <ac:spMk id="3" creationId="{00000000-0000-0000-0000-000000000000}"/>
          </ac:spMkLst>
        </pc:spChg>
        <pc:spChg chg="del">
          <ac:chgData name="冨島 信海" userId="019798f31f471b12" providerId="LiveId" clId="{4F0BF5D4-CAA4-4E94-99FB-498377D67EAC}" dt="2018-11-07T03:27:19.082" v="9239"/>
          <ac:spMkLst>
            <pc:docMk/>
            <pc:sldMk cId="1370471391" sldId="326"/>
            <ac:spMk id="4" creationId="{00000000-0000-0000-0000-000000000000}"/>
          </ac:spMkLst>
        </pc:spChg>
        <pc:spChg chg="add mod">
          <ac:chgData name="冨島 信海" userId="019798f31f471b12" providerId="LiveId" clId="{4F0BF5D4-CAA4-4E94-99FB-498377D67EAC}" dt="2018-11-08T17:21:17.655" v="31374" actId="1076"/>
          <ac:spMkLst>
            <pc:docMk/>
            <pc:sldMk cId="1370471391" sldId="326"/>
            <ac:spMk id="5" creationId="{2F3C209A-36DA-46F8-B122-4D776E5E91C4}"/>
          </ac:spMkLst>
        </pc:spChg>
        <pc:spChg chg="del">
          <ac:chgData name="冨島 信海" userId="019798f31f471b12" providerId="LiveId" clId="{4F0BF5D4-CAA4-4E94-99FB-498377D67EAC}" dt="2018-11-07T03:27:09.645" v="9236"/>
          <ac:spMkLst>
            <pc:docMk/>
            <pc:sldMk cId="1370471391" sldId="326"/>
            <ac:spMk id="8" creationId="{00000000-0000-0000-0000-000000000000}"/>
          </ac:spMkLst>
        </pc:spChg>
        <pc:spChg chg="mod">
          <ac:chgData name="冨島 信海" userId="019798f31f471b12" providerId="LiveId" clId="{4F0BF5D4-CAA4-4E94-99FB-498377D67EAC}" dt="2018-11-08T17:21:10.627" v="31371" actId="1076"/>
          <ac:spMkLst>
            <pc:docMk/>
            <pc:sldMk cId="1370471391" sldId="326"/>
            <ac:spMk id="9" creationId="{00000000-0000-0000-0000-000000000000}"/>
          </ac:spMkLst>
        </pc:spChg>
        <pc:spChg chg="del">
          <ac:chgData name="冨島 信海" userId="019798f31f471b12" providerId="LiveId" clId="{4F0BF5D4-CAA4-4E94-99FB-498377D67EAC}" dt="2018-11-07T03:27:28.366" v="9242"/>
          <ac:spMkLst>
            <pc:docMk/>
            <pc:sldMk cId="1370471391" sldId="326"/>
            <ac:spMk id="10" creationId="{00000000-0000-0000-0000-000000000000}"/>
          </ac:spMkLst>
        </pc:spChg>
        <pc:spChg chg="del">
          <ac:chgData name="冨島 信海" userId="019798f31f471b12" providerId="LiveId" clId="{4F0BF5D4-CAA4-4E94-99FB-498377D67EAC}" dt="2018-11-07T03:27:45.090" v="9248"/>
          <ac:spMkLst>
            <pc:docMk/>
            <pc:sldMk cId="1370471391" sldId="326"/>
            <ac:spMk id="11" creationId="{00000000-0000-0000-0000-000000000000}"/>
          </ac:spMkLst>
        </pc:spChg>
        <pc:spChg chg="del">
          <ac:chgData name="冨島 信海" userId="019798f31f471b12" providerId="LiveId" clId="{4F0BF5D4-CAA4-4E94-99FB-498377D67EAC}" dt="2018-11-07T03:27:13.084" v="9237"/>
          <ac:spMkLst>
            <pc:docMk/>
            <pc:sldMk cId="1370471391" sldId="326"/>
            <ac:spMk id="13" creationId="{00000000-0000-0000-0000-000000000000}"/>
          </ac:spMkLst>
        </pc:spChg>
        <pc:spChg chg="del">
          <ac:chgData name="冨島 信海" userId="019798f31f471b12" providerId="LiveId" clId="{4F0BF5D4-CAA4-4E94-99FB-498377D67EAC}" dt="2018-11-07T03:27:34.223" v="9244"/>
          <ac:spMkLst>
            <pc:docMk/>
            <pc:sldMk cId="1370471391" sldId="326"/>
            <ac:spMk id="18" creationId="{00000000-0000-0000-0000-000000000000}"/>
          </ac:spMkLst>
        </pc:spChg>
        <pc:spChg chg="add mod">
          <ac:chgData name="冨島 信海" userId="019798f31f471b12" providerId="LiveId" clId="{4F0BF5D4-CAA4-4E94-99FB-498377D67EAC}" dt="2018-11-08T17:21:14.909" v="31373" actId="1076"/>
          <ac:spMkLst>
            <pc:docMk/>
            <pc:sldMk cId="1370471391" sldId="326"/>
            <ac:spMk id="20" creationId="{F2BAF174-2C79-43F4-B86A-4000D1DA6C1E}"/>
          </ac:spMkLst>
        </pc:spChg>
        <pc:spChg chg="del">
          <ac:chgData name="冨島 信海" userId="019798f31f471b12" providerId="LiveId" clId="{4F0BF5D4-CAA4-4E94-99FB-498377D67EAC}" dt="2018-11-07T03:27:40.087" v="9246"/>
          <ac:spMkLst>
            <pc:docMk/>
            <pc:sldMk cId="1370471391" sldId="326"/>
            <ac:spMk id="21" creationId="{00000000-0000-0000-0000-000000000000}"/>
          </ac:spMkLst>
        </pc:spChg>
        <pc:spChg chg="del">
          <ac:chgData name="冨島 信海" userId="019798f31f471b12" providerId="LiveId" clId="{4F0BF5D4-CAA4-4E94-99FB-498377D67EAC}" dt="2018-11-07T03:27:31.663" v="9243"/>
          <ac:spMkLst>
            <pc:docMk/>
            <pc:sldMk cId="1370471391" sldId="326"/>
            <ac:spMk id="22" creationId="{00000000-0000-0000-0000-000000000000}"/>
          </ac:spMkLst>
        </pc:spChg>
        <pc:spChg chg="del">
          <ac:chgData name="冨島 信海" userId="019798f31f471b12" providerId="LiveId" clId="{4F0BF5D4-CAA4-4E94-99FB-498377D67EAC}" dt="2018-11-07T03:27:37.076" v="9245"/>
          <ac:spMkLst>
            <pc:docMk/>
            <pc:sldMk cId="1370471391" sldId="326"/>
            <ac:spMk id="23" creationId="{00000000-0000-0000-0000-000000000000}"/>
          </ac:spMkLst>
        </pc:spChg>
        <pc:spChg chg="del">
          <ac:chgData name="冨島 信海" userId="019798f31f471b12" providerId="LiveId" clId="{4F0BF5D4-CAA4-4E94-99FB-498377D67EAC}" dt="2018-11-07T03:27:16.392" v="9238"/>
          <ac:spMkLst>
            <pc:docMk/>
            <pc:sldMk cId="1370471391" sldId="326"/>
            <ac:spMk id="24" creationId="{00000000-0000-0000-0000-000000000000}"/>
          </ac:spMkLst>
        </pc:spChg>
        <pc:spChg chg="add mod">
          <ac:chgData name="冨島 信海" userId="019798f31f471b12" providerId="LiveId" clId="{4F0BF5D4-CAA4-4E94-99FB-498377D67EAC}" dt="2018-11-08T17:21:20.242" v="31375" actId="1076"/>
          <ac:spMkLst>
            <pc:docMk/>
            <pc:sldMk cId="1370471391" sldId="326"/>
            <ac:spMk id="25" creationId="{C8CB8431-105A-45B4-AB77-6E0E9B8DB443}"/>
          </ac:spMkLst>
        </pc:spChg>
        <pc:spChg chg="add mod">
          <ac:chgData name="冨島 信海" userId="019798f31f471b12" providerId="LiveId" clId="{4F0BF5D4-CAA4-4E94-99FB-498377D67EAC}" dt="2018-11-08T17:21:22.812" v="31376" actId="1076"/>
          <ac:spMkLst>
            <pc:docMk/>
            <pc:sldMk cId="1370471391" sldId="326"/>
            <ac:spMk id="26" creationId="{AE690C8F-B47F-4138-993A-D221567EFB2B}"/>
          </ac:spMkLst>
        </pc:spChg>
        <pc:spChg chg="del">
          <ac:chgData name="冨島 信海" userId="019798f31f471b12" providerId="LiveId" clId="{4F0BF5D4-CAA4-4E94-99FB-498377D67EAC}" dt="2018-11-07T03:28:15.256" v="9295"/>
          <ac:spMkLst>
            <pc:docMk/>
            <pc:sldMk cId="1370471391" sldId="326"/>
            <ac:spMk id="27" creationId="{00000000-0000-0000-0000-000000000000}"/>
          </ac:spMkLst>
        </pc:spChg>
        <pc:spChg chg="del">
          <ac:chgData name="冨島 信海" userId="019798f31f471b12" providerId="LiveId" clId="{4F0BF5D4-CAA4-4E94-99FB-498377D67EAC}" dt="2018-11-07T03:27:24.731" v="9241"/>
          <ac:spMkLst>
            <pc:docMk/>
            <pc:sldMk cId="1370471391" sldId="326"/>
            <ac:spMk id="29" creationId="{00000000-0000-0000-0000-000000000000}"/>
          </ac:spMkLst>
        </pc:spChg>
        <pc:picChg chg="add del mod">
          <ac:chgData name="冨島 信海" userId="019798f31f471b12" providerId="LiveId" clId="{4F0BF5D4-CAA4-4E94-99FB-498377D67EAC}" dt="2018-11-08T17:23:17.945" v="31403"/>
          <ac:picMkLst>
            <pc:docMk/>
            <pc:sldMk cId="1370471391" sldId="326"/>
            <ac:picMk id="11" creationId="{598E5832-7B9F-4484-8440-0E8AEA2A5029}"/>
          </ac:picMkLst>
        </pc:picChg>
        <pc:picChg chg="add del">
          <ac:chgData name="冨島 信海" userId="019798f31f471b12" providerId="LiveId" clId="{4F0BF5D4-CAA4-4E94-99FB-498377D67EAC}" dt="2018-11-07T03:31:20.222" v="9381"/>
          <ac:picMkLst>
            <pc:docMk/>
            <pc:sldMk cId="1370471391" sldId="326"/>
            <ac:picMk id="28" creationId="{4634AC26-3E71-4AC0-AF0C-7EF7C84CEFE8}"/>
          </ac:picMkLst>
        </pc:picChg>
        <pc:picChg chg="add del mod">
          <ac:chgData name="冨島 信海" userId="019798f31f471b12" providerId="LiveId" clId="{4F0BF5D4-CAA4-4E94-99FB-498377D67EAC}" dt="2018-11-08T17:23:14.789" v="31402"/>
          <ac:picMkLst>
            <pc:docMk/>
            <pc:sldMk cId="1370471391" sldId="326"/>
            <ac:picMk id="30" creationId="{510F06A6-F50F-4760-AAD6-5B5CA9EEF723}"/>
          </ac:picMkLst>
        </pc:picChg>
        <pc:cxnChg chg="del">
          <ac:chgData name="冨島 信海" userId="019798f31f471b12" providerId="LiveId" clId="{4F0BF5D4-CAA4-4E94-99FB-498377D67EAC}" dt="2018-11-07T03:27:21.979" v="9240"/>
          <ac:cxnSpMkLst>
            <pc:docMk/>
            <pc:sldMk cId="1370471391" sldId="326"/>
            <ac:cxnSpMk id="7" creationId="{00000000-0000-0000-0000-000000000000}"/>
          </ac:cxnSpMkLst>
        </pc:cxnChg>
        <pc:cxnChg chg="del">
          <ac:chgData name="冨島 信海" userId="019798f31f471b12" providerId="LiveId" clId="{4F0BF5D4-CAA4-4E94-99FB-498377D67EAC}" dt="2018-11-07T03:27:42.088" v="9247"/>
          <ac:cxnSpMkLst>
            <pc:docMk/>
            <pc:sldMk cId="1370471391" sldId="326"/>
            <ac:cxnSpMk id="19" creationId="{DC0FF231-533E-4433-9632-25C03418C268}"/>
          </ac:cxnSpMkLst>
        </pc:cxnChg>
      </pc:sldChg>
      <pc:sldChg chg="addSp delSp modSp modAnim modNotesTx">
        <pc:chgData name="冨島 信海" userId="019798f31f471b12" providerId="LiveId" clId="{4F0BF5D4-CAA4-4E94-99FB-498377D67EAC}" dt="2018-11-08T17:54:43.643" v="32460"/>
        <pc:sldMkLst>
          <pc:docMk/>
          <pc:sldMk cId="1679167069" sldId="327"/>
        </pc:sldMkLst>
        <pc:spChg chg="del mod">
          <ac:chgData name="冨島 信海" userId="019798f31f471b12" providerId="LiveId" clId="{4F0BF5D4-CAA4-4E94-99FB-498377D67EAC}" dt="2018-11-08T17:54:40.666" v="32459"/>
          <ac:spMkLst>
            <pc:docMk/>
            <pc:sldMk cId="1679167069" sldId="327"/>
            <ac:spMk id="2" creationId="{00000000-0000-0000-0000-000000000000}"/>
          </ac:spMkLst>
        </pc:spChg>
        <pc:spChg chg="mod">
          <ac:chgData name="冨島 信海" userId="019798f31f471b12" providerId="LiveId" clId="{4F0BF5D4-CAA4-4E94-99FB-498377D67EAC}" dt="2018-11-08T17:35:54.495" v="31649" actId="1076"/>
          <ac:spMkLst>
            <pc:docMk/>
            <pc:sldMk cId="1679167069" sldId="327"/>
            <ac:spMk id="3" creationId="{00000000-0000-0000-0000-000000000000}"/>
          </ac:spMkLst>
        </pc:spChg>
        <pc:spChg chg="add mod">
          <ac:chgData name="冨島 信海" userId="019798f31f471b12" providerId="LiveId" clId="{4F0BF5D4-CAA4-4E94-99FB-498377D67EAC}" dt="2018-11-07T03:42:54.669" v="9739" actId="403"/>
          <ac:spMkLst>
            <pc:docMk/>
            <pc:sldMk cId="1679167069" sldId="327"/>
            <ac:spMk id="5" creationId="{0F25A289-DBBF-4447-9D71-D48A1ED4526C}"/>
          </ac:spMkLst>
        </pc:spChg>
        <pc:spChg chg="add del mod">
          <ac:chgData name="冨島 信海" userId="019798f31f471b12" providerId="LiveId" clId="{4F0BF5D4-CAA4-4E94-99FB-498377D67EAC}" dt="2018-11-07T03:43:34.584" v="9752"/>
          <ac:spMkLst>
            <pc:docMk/>
            <pc:sldMk cId="1679167069" sldId="327"/>
            <ac:spMk id="6" creationId="{00000000-0000-0000-0000-000000000000}"/>
          </ac:spMkLst>
        </pc:spChg>
        <pc:spChg chg="add mod">
          <ac:chgData name="冨島 信海" userId="019798f31f471b12" providerId="LiveId" clId="{4F0BF5D4-CAA4-4E94-99FB-498377D67EAC}" dt="2018-11-08T17:41:22.454" v="32136" actId="20577"/>
          <ac:spMkLst>
            <pc:docMk/>
            <pc:sldMk cId="1679167069" sldId="327"/>
            <ac:spMk id="7" creationId="{9D2313A1-A147-41AC-A3F2-53F8A8D99961}"/>
          </ac:spMkLst>
        </pc:spChg>
        <pc:spChg chg="add del mod">
          <ac:chgData name="冨島 信海" userId="019798f31f471b12" providerId="LiveId" clId="{4F0BF5D4-CAA4-4E94-99FB-498377D67EAC}" dt="2018-11-08T17:38:55.230" v="31773"/>
          <ac:spMkLst>
            <pc:docMk/>
            <pc:sldMk cId="1679167069" sldId="327"/>
            <ac:spMk id="8" creationId="{DE3685E5-9CF6-487F-9B74-42DD88C17AF4}"/>
          </ac:spMkLst>
        </pc:spChg>
        <pc:spChg chg="mod">
          <ac:chgData name="冨島 信海" userId="019798f31f471b12" providerId="LiveId" clId="{4F0BF5D4-CAA4-4E94-99FB-498377D67EAC}" dt="2018-11-07T03:43:40.834" v="9754" actId="1076"/>
          <ac:spMkLst>
            <pc:docMk/>
            <pc:sldMk cId="1679167069" sldId="327"/>
            <ac:spMk id="11" creationId="{00000000-0000-0000-0000-000000000000}"/>
          </ac:spMkLst>
        </pc:spChg>
        <pc:spChg chg="del mod">
          <ac:chgData name="冨島 信海" userId="019798f31f471b12" providerId="LiveId" clId="{4F0BF5D4-CAA4-4E94-99FB-498377D67EAC}" dt="2018-11-08T17:54:43.643" v="32460"/>
          <ac:spMkLst>
            <pc:docMk/>
            <pc:sldMk cId="1679167069" sldId="327"/>
            <ac:spMk id="12" creationId="{3BFBDD46-33CB-4A40-9F0F-01F979556717}"/>
          </ac:spMkLst>
        </pc:spChg>
        <pc:spChg chg="mod">
          <ac:chgData name="冨島 信海" userId="019798f31f471b12" providerId="LiveId" clId="{4F0BF5D4-CAA4-4E94-99FB-498377D67EAC}" dt="2018-11-08T17:38:51.819" v="31772" actId="1076"/>
          <ac:spMkLst>
            <pc:docMk/>
            <pc:sldMk cId="1679167069" sldId="327"/>
            <ac:spMk id="13" creationId="{00000000-0000-0000-0000-000000000000}"/>
          </ac:spMkLst>
        </pc:spChg>
        <pc:spChg chg="add mod">
          <ac:chgData name="冨島 信海" userId="019798f31f471b12" providerId="LiveId" clId="{4F0BF5D4-CAA4-4E94-99FB-498377D67EAC}" dt="2018-11-08T17:35:56.821" v="31650" actId="1076"/>
          <ac:spMkLst>
            <pc:docMk/>
            <pc:sldMk cId="1679167069" sldId="327"/>
            <ac:spMk id="14" creationId="{181C125F-6E38-4500-9AC4-E8CDBBF67B30}"/>
          </ac:spMkLst>
        </pc:spChg>
        <pc:spChg chg="del mod">
          <ac:chgData name="冨島 信海" userId="019798f31f471b12" providerId="LiveId" clId="{4F0BF5D4-CAA4-4E94-99FB-498377D67EAC}" dt="2018-11-07T03:43:37.663" v="9753"/>
          <ac:spMkLst>
            <pc:docMk/>
            <pc:sldMk cId="1679167069" sldId="327"/>
            <ac:spMk id="15" creationId="{00000000-0000-0000-0000-000000000000}"/>
          </ac:spMkLst>
        </pc:spChg>
        <pc:spChg chg="del">
          <ac:chgData name="冨島 信海" userId="019798f31f471b12" providerId="LiveId" clId="{4F0BF5D4-CAA4-4E94-99FB-498377D67EAC}" dt="2018-11-07T03:43:48.480" v="9756"/>
          <ac:spMkLst>
            <pc:docMk/>
            <pc:sldMk cId="1679167069" sldId="327"/>
            <ac:spMk id="16" creationId="{7E960070-8752-4978-961A-A7EBD6DDB2ED}"/>
          </ac:spMkLst>
        </pc:spChg>
      </pc:sldChg>
      <pc:sldChg chg="delSp modSp modAnim">
        <pc:chgData name="冨島 信海" userId="019798f31f471b12" providerId="LiveId" clId="{4F0BF5D4-CAA4-4E94-99FB-498377D67EAC}" dt="2018-11-08T18:09:13.640" v="32967" actId="20577"/>
        <pc:sldMkLst>
          <pc:docMk/>
          <pc:sldMk cId="3766983064" sldId="328"/>
        </pc:sldMkLst>
        <pc:spChg chg="mod">
          <ac:chgData name="冨島 信海" userId="019798f31f471b12" providerId="LiveId" clId="{4F0BF5D4-CAA4-4E94-99FB-498377D67EAC}" dt="2018-11-08T18:09:13.640" v="32967" actId="20577"/>
          <ac:spMkLst>
            <pc:docMk/>
            <pc:sldMk cId="3766983064" sldId="328"/>
            <ac:spMk id="2" creationId="{00000000-0000-0000-0000-000000000000}"/>
          </ac:spMkLst>
        </pc:spChg>
        <pc:spChg chg="mod">
          <ac:chgData name="冨島 信海" userId="019798f31f471b12" providerId="LiveId" clId="{4F0BF5D4-CAA4-4E94-99FB-498377D67EAC}" dt="2018-11-08T18:08:26.678" v="32947" actId="14100"/>
          <ac:spMkLst>
            <pc:docMk/>
            <pc:sldMk cId="3766983064" sldId="328"/>
            <ac:spMk id="3" creationId="{00000000-0000-0000-0000-000000000000}"/>
          </ac:spMkLst>
        </pc:spChg>
        <pc:spChg chg="del mod">
          <ac:chgData name="冨島 信海" userId="019798f31f471b12" providerId="LiveId" clId="{4F0BF5D4-CAA4-4E94-99FB-498377D67EAC}" dt="2018-11-08T18:07:49.252" v="32909"/>
          <ac:spMkLst>
            <pc:docMk/>
            <pc:sldMk cId="3766983064" sldId="328"/>
            <ac:spMk id="4" creationId="{00000000-0000-0000-0000-000000000000}"/>
          </ac:spMkLst>
        </pc:spChg>
        <pc:spChg chg="mod">
          <ac:chgData name="冨島 信海" userId="019798f31f471b12" providerId="LiveId" clId="{4F0BF5D4-CAA4-4E94-99FB-498377D67EAC}" dt="2018-11-08T18:08:30.269" v="32948" actId="1076"/>
          <ac:spMkLst>
            <pc:docMk/>
            <pc:sldMk cId="3766983064" sldId="328"/>
            <ac:spMk id="5" creationId="{00000000-0000-0000-0000-000000000000}"/>
          </ac:spMkLst>
        </pc:spChg>
        <pc:spChg chg="mod">
          <ac:chgData name="冨島 信海" userId="019798f31f471b12" providerId="LiveId" clId="{4F0BF5D4-CAA4-4E94-99FB-498377D67EAC}" dt="2018-11-08T18:08:32.535" v="32949" actId="1076"/>
          <ac:spMkLst>
            <pc:docMk/>
            <pc:sldMk cId="3766983064" sldId="328"/>
            <ac:spMk id="6" creationId="{00000000-0000-0000-0000-000000000000}"/>
          </ac:spMkLst>
        </pc:spChg>
        <pc:spChg chg="mod">
          <ac:chgData name="冨島 信海" userId="019798f31f471b12" providerId="LiveId" clId="{4F0BF5D4-CAA4-4E94-99FB-498377D67EAC}" dt="2018-11-08T18:09:10.200" v="32966" actId="20577"/>
          <ac:spMkLst>
            <pc:docMk/>
            <pc:sldMk cId="3766983064" sldId="328"/>
            <ac:spMk id="9" creationId="{00000000-0000-0000-0000-000000000000}"/>
          </ac:spMkLst>
        </pc:spChg>
        <pc:spChg chg="mod">
          <ac:chgData name="冨島 信海" userId="019798f31f471b12" providerId="LiveId" clId="{4F0BF5D4-CAA4-4E94-99FB-498377D67EAC}" dt="2018-11-07T18:41:28.259" v="28236" actId="14100"/>
          <ac:spMkLst>
            <pc:docMk/>
            <pc:sldMk cId="3766983064" sldId="328"/>
            <ac:spMk id="11" creationId="{836751BB-E9B3-4309-9923-5F0FF0F91008}"/>
          </ac:spMkLst>
        </pc:spChg>
        <pc:spChg chg="mod">
          <ac:chgData name="冨島 信海" userId="019798f31f471b12" providerId="LiveId" clId="{4F0BF5D4-CAA4-4E94-99FB-498377D67EAC}" dt="2018-11-07T18:41:19.733" v="28233" actId="1076"/>
          <ac:spMkLst>
            <pc:docMk/>
            <pc:sldMk cId="3766983064" sldId="328"/>
            <ac:spMk id="13" creationId="{00000000-0000-0000-0000-000000000000}"/>
          </ac:spMkLst>
        </pc:spChg>
        <pc:spChg chg="del">
          <ac:chgData name="冨島 信海" userId="019798f31f471b12" providerId="LiveId" clId="{4F0BF5D4-CAA4-4E94-99FB-498377D67EAC}" dt="2018-11-07T04:00:37.891" v="11307"/>
          <ac:spMkLst>
            <pc:docMk/>
            <pc:sldMk cId="3766983064" sldId="328"/>
            <ac:spMk id="18" creationId="{00000000-0000-0000-0000-000000000000}"/>
          </ac:spMkLst>
        </pc:spChg>
      </pc:sldChg>
      <pc:sldChg chg="addSp delSp modSp modAnim modNotesTx">
        <pc:chgData name="冨島 信海" userId="019798f31f471b12" providerId="LiveId" clId="{4F0BF5D4-CAA4-4E94-99FB-498377D67EAC}" dt="2018-11-08T18:57:03.152" v="34248"/>
        <pc:sldMkLst>
          <pc:docMk/>
          <pc:sldMk cId="3348222060" sldId="330"/>
        </pc:sldMkLst>
        <pc:spChg chg="add mod">
          <ac:chgData name="冨島 信海" userId="019798f31f471b12" providerId="LiveId" clId="{4F0BF5D4-CAA4-4E94-99FB-498377D67EAC}" dt="2018-11-08T18:13:53.856" v="33120" actId="1076"/>
          <ac:spMkLst>
            <pc:docMk/>
            <pc:sldMk cId="3348222060" sldId="330"/>
            <ac:spMk id="2" creationId="{8D08CD30-CD31-41F0-A012-31820BA33113}"/>
          </ac:spMkLst>
        </pc:spChg>
        <pc:spChg chg="add del mod">
          <ac:chgData name="冨島 信海" userId="019798f31f471b12" providerId="LiveId" clId="{4F0BF5D4-CAA4-4E94-99FB-498377D67EAC}" dt="2018-11-07T04:39:19.930" v="13145"/>
          <ac:spMkLst>
            <pc:docMk/>
            <pc:sldMk cId="3348222060" sldId="330"/>
            <ac:spMk id="2" creationId="{AE2D94A9-D955-4330-A4BD-199520FE50E6}"/>
          </ac:spMkLst>
        </pc:spChg>
        <pc:spChg chg="mod">
          <ac:chgData name="冨島 信海" userId="019798f31f471b12" providerId="LiveId" clId="{4F0BF5D4-CAA4-4E94-99FB-498377D67EAC}" dt="2018-11-08T18:11:48.540" v="33020" actId="20577"/>
          <ac:spMkLst>
            <pc:docMk/>
            <pc:sldMk cId="3348222060" sldId="330"/>
            <ac:spMk id="8" creationId="{00000000-0000-0000-0000-000000000000}"/>
          </ac:spMkLst>
        </pc:spChg>
        <pc:spChg chg="add mod">
          <ac:chgData name="冨島 信海" userId="019798f31f471b12" providerId="LiveId" clId="{4F0BF5D4-CAA4-4E94-99FB-498377D67EAC}" dt="2018-11-08T18:13:10.706" v="33071" actId="1076"/>
          <ac:spMkLst>
            <pc:docMk/>
            <pc:sldMk cId="3348222060" sldId="330"/>
            <ac:spMk id="9" creationId="{A36763AA-B06E-4AAE-ACB3-59C6A02610D8}"/>
          </ac:spMkLst>
        </pc:spChg>
        <pc:spChg chg="add mod">
          <ac:chgData name="冨島 信海" userId="019798f31f471b12" providerId="LiveId" clId="{4F0BF5D4-CAA4-4E94-99FB-498377D67EAC}" dt="2018-11-08T18:13:56.400" v="33121" actId="1076"/>
          <ac:spMkLst>
            <pc:docMk/>
            <pc:sldMk cId="3348222060" sldId="330"/>
            <ac:spMk id="10" creationId="{1A10BEEB-A324-4E69-A160-4B90A6331BC7}"/>
          </ac:spMkLst>
        </pc:spChg>
        <pc:spChg chg="del mod">
          <ac:chgData name="冨島 信海" userId="019798f31f471b12" providerId="LiveId" clId="{4F0BF5D4-CAA4-4E94-99FB-498377D67EAC}" dt="2018-11-08T18:12:33.759" v="33027"/>
          <ac:spMkLst>
            <pc:docMk/>
            <pc:sldMk cId="3348222060" sldId="330"/>
            <ac:spMk id="11" creationId="{A3B86986-AB2C-4B00-BDA3-41BE8A221351}"/>
          </ac:spMkLst>
        </pc:spChg>
        <pc:spChg chg="add">
          <ac:chgData name="冨島 信海" userId="019798f31f471b12" providerId="LiveId" clId="{4F0BF5D4-CAA4-4E94-99FB-498377D67EAC}" dt="2018-11-08T18:11:41.214" v="33004"/>
          <ac:spMkLst>
            <pc:docMk/>
            <pc:sldMk cId="3348222060" sldId="330"/>
            <ac:spMk id="12" creationId="{C3E9D605-4DF2-4F4D-8F97-7D8D69E4DB3C}"/>
          </ac:spMkLst>
        </pc:spChg>
        <pc:spChg chg="mod">
          <ac:chgData name="冨島 信海" userId="019798f31f471b12" providerId="LiveId" clId="{4F0BF5D4-CAA4-4E94-99FB-498377D67EAC}" dt="2018-11-08T18:13:12.302" v="33072" actId="1076"/>
          <ac:spMkLst>
            <pc:docMk/>
            <pc:sldMk cId="3348222060" sldId="330"/>
            <ac:spMk id="13" creationId="{E0C974F5-A6BA-4065-8AAF-1E44F1761FB6}"/>
          </ac:spMkLst>
        </pc:spChg>
        <pc:spChg chg="del mod">
          <ac:chgData name="冨島 信海" userId="019798f31f471b12" providerId="LiveId" clId="{4F0BF5D4-CAA4-4E94-99FB-498377D67EAC}" dt="2018-11-07T04:36:43.202" v="12968"/>
          <ac:spMkLst>
            <pc:docMk/>
            <pc:sldMk cId="3348222060" sldId="330"/>
            <ac:spMk id="14" creationId="{04830BD9-44D4-4F16-9749-4AF90418BCD2}"/>
          </ac:spMkLst>
        </pc:spChg>
        <pc:spChg chg="add mod">
          <ac:chgData name="冨島 信海" userId="019798f31f471b12" providerId="LiveId" clId="{4F0BF5D4-CAA4-4E94-99FB-498377D67EAC}" dt="2018-11-08T18:11:54.389" v="33024" actId="20577"/>
          <ac:spMkLst>
            <pc:docMk/>
            <pc:sldMk cId="3348222060" sldId="330"/>
            <ac:spMk id="14" creationId="{B1648054-E0BF-477C-B78B-A5E6817A84F4}"/>
          </ac:spMkLst>
        </pc:spChg>
        <pc:spChg chg="mod">
          <ac:chgData name="冨島 信海" userId="019798f31f471b12" providerId="LiveId" clId="{4F0BF5D4-CAA4-4E94-99FB-498377D67EAC}" dt="2018-11-08T18:13:14.960" v="33073" actId="1076"/>
          <ac:spMkLst>
            <pc:docMk/>
            <pc:sldMk cId="3348222060" sldId="330"/>
            <ac:spMk id="16" creationId="{B37B3A25-9604-4402-911D-D068A68B1A87}"/>
          </ac:spMkLst>
        </pc:spChg>
        <pc:picChg chg="add del mod">
          <ac:chgData name="冨島 信海" userId="019798f31f471b12" providerId="LiveId" clId="{4F0BF5D4-CAA4-4E94-99FB-498377D67EAC}" dt="2018-11-08T18:57:03.152" v="34248"/>
          <ac:picMkLst>
            <pc:docMk/>
            <pc:sldMk cId="3348222060" sldId="330"/>
            <ac:picMk id="15" creationId="{41B817F4-9955-40A6-8735-EA99448D2F61}"/>
          </ac:picMkLst>
        </pc:picChg>
      </pc:sldChg>
      <pc:sldChg chg="addSp delSp modSp modAnim modNotesTx">
        <pc:chgData name="冨島 信海" userId="019798f31f471b12" providerId="LiveId" clId="{4F0BF5D4-CAA4-4E94-99FB-498377D67EAC}" dt="2018-11-08T18:18:49.565" v="33215"/>
        <pc:sldMkLst>
          <pc:docMk/>
          <pc:sldMk cId="2913541282" sldId="331"/>
        </pc:sldMkLst>
        <pc:spChg chg="add mod">
          <ac:chgData name="冨島 信海" userId="019798f31f471b12" providerId="LiveId" clId="{4F0BF5D4-CAA4-4E94-99FB-498377D67EAC}" dt="2018-11-07T16:39:43.729" v="22906" actId="1076"/>
          <ac:spMkLst>
            <pc:docMk/>
            <pc:sldMk cId="2913541282" sldId="331"/>
            <ac:spMk id="2" creationId="{E402BE44-DD42-4345-B4A3-62191C41914F}"/>
          </ac:spMkLst>
        </pc:spChg>
        <pc:spChg chg="del">
          <ac:chgData name="冨島 信海" userId="019798f31f471b12" providerId="LiveId" clId="{4F0BF5D4-CAA4-4E94-99FB-498377D67EAC}" dt="2018-11-07T04:44:19.581" v="13247"/>
          <ac:spMkLst>
            <pc:docMk/>
            <pc:sldMk cId="2913541282" sldId="331"/>
            <ac:spMk id="3" creationId="{00000000-0000-0000-0000-000000000000}"/>
          </ac:spMkLst>
        </pc:spChg>
        <pc:spChg chg="del">
          <ac:chgData name="冨島 信海" userId="019798f31f471b12" providerId="LiveId" clId="{4F0BF5D4-CAA4-4E94-99FB-498377D67EAC}" dt="2018-11-07T04:44:17.503" v="13246"/>
          <ac:spMkLst>
            <pc:docMk/>
            <pc:sldMk cId="2913541282" sldId="331"/>
            <ac:spMk id="4" creationId="{00000000-0000-0000-0000-000000000000}"/>
          </ac:spMkLst>
        </pc:spChg>
        <pc:spChg chg="del">
          <ac:chgData name="冨島 信海" userId="019798f31f471b12" providerId="LiveId" clId="{4F0BF5D4-CAA4-4E94-99FB-498377D67EAC}" dt="2018-11-07T04:44:28.284" v="13250"/>
          <ac:spMkLst>
            <pc:docMk/>
            <pc:sldMk cId="2913541282" sldId="331"/>
            <ac:spMk id="5" creationId="{5B3081B4-B282-466A-B710-4254ACAF3397}"/>
          </ac:spMkLst>
        </pc:spChg>
        <pc:spChg chg="mod">
          <ac:chgData name="冨島 信海" userId="019798f31f471b12" providerId="LiveId" clId="{4F0BF5D4-CAA4-4E94-99FB-498377D67EAC}" dt="2018-11-08T18:17:22.427" v="33166" actId="14100"/>
          <ac:spMkLst>
            <pc:docMk/>
            <pc:sldMk cId="2913541282" sldId="331"/>
            <ac:spMk id="6" creationId="{00000000-0000-0000-0000-000000000000}"/>
          </ac:spMkLst>
        </pc:spChg>
        <pc:spChg chg="add mod">
          <ac:chgData name="冨島 信海" userId="019798f31f471b12" providerId="LiveId" clId="{4F0BF5D4-CAA4-4E94-99FB-498377D67EAC}" dt="2018-11-08T18:18:46.989" v="33214" actId="1076"/>
          <ac:spMkLst>
            <pc:docMk/>
            <pc:sldMk cId="2913541282" sldId="331"/>
            <ac:spMk id="8" creationId="{E31485EC-0F83-4996-BAD1-2C4A9D177D9A}"/>
          </ac:spMkLst>
        </pc:spChg>
        <pc:spChg chg="add mod">
          <ac:chgData name="冨島 信海" userId="019798f31f471b12" providerId="LiveId" clId="{4F0BF5D4-CAA4-4E94-99FB-498377D67EAC}" dt="2018-11-07T16:40:53.816" v="23045" actId="14100"/>
          <ac:spMkLst>
            <pc:docMk/>
            <pc:sldMk cId="2913541282" sldId="331"/>
            <ac:spMk id="9" creationId="{A2F77E68-B193-4B63-8B53-08E150C65071}"/>
          </ac:spMkLst>
        </pc:spChg>
        <pc:spChg chg="mod">
          <ac:chgData name="冨島 信海" userId="019798f31f471b12" providerId="LiveId" clId="{4F0BF5D4-CAA4-4E94-99FB-498377D67EAC}" dt="2018-11-08T18:16:41.217" v="33155" actId="20577"/>
          <ac:spMkLst>
            <pc:docMk/>
            <pc:sldMk cId="2913541282" sldId="331"/>
            <ac:spMk id="11" creationId="{AA954987-3245-4FCA-9467-478713DC8CBD}"/>
          </ac:spMkLst>
        </pc:spChg>
        <pc:spChg chg="add del">
          <ac:chgData name="冨島 信海" userId="019798f31f471b12" providerId="LiveId" clId="{4F0BF5D4-CAA4-4E94-99FB-498377D67EAC}" dt="2018-11-08T18:16:27.671" v="33145"/>
          <ac:spMkLst>
            <pc:docMk/>
            <pc:sldMk cId="2913541282" sldId="331"/>
            <ac:spMk id="12" creationId="{8929A4BF-6CCF-4F5C-9186-A60E1BB2ED73}"/>
          </ac:spMkLst>
        </pc:spChg>
        <pc:spChg chg="add mod">
          <ac:chgData name="冨島 信海" userId="019798f31f471b12" providerId="LiveId" clId="{4F0BF5D4-CAA4-4E94-99FB-498377D67EAC}" dt="2018-11-08T18:17:07.936" v="33165" actId="14100"/>
          <ac:spMkLst>
            <pc:docMk/>
            <pc:sldMk cId="2913541282" sldId="331"/>
            <ac:spMk id="13" creationId="{1415118C-BB6E-41BD-8FFC-2FC2B95C1642}"/>
          </ac:spMkLst>
        </pc:spChg>
        <pc:spChg chg="del">
          <ac:chgData name="冨島 信海" userId="019798f31f471b12" providerId="LiveId" clId="{4F0BF5D4-CAA4-4E94-99FB-498377D67EAC}" dt="2018-11-07T04:44:22.526" v="13248"/>
          <ac:spMkLst>
            <pc:docMk/>
            <pc:sldMk cId="2913541282" sldId="331"/>
            <ac:spMk id="13" creationId="{D51343AF-F64D-4DEE-94D4-1CB8772C68ED}"/>
          </ac:spMkLst>
        </pc:spChg>
        <pc:spChg chg="del">
          <ac:chgData name="冨島 信海" userId="019798f31f471b12" providerId="LiveId" clId="{4F0BF5D4-CAA4-4E94-99FB-498377D67EAC}" dt="2018-11-07T04:44:11.415" v="13244"/>
          <ac:spMkLst>
            <pc:docMk/>
            <pc:sldMk cId="2913541282" sldId="331"/>
            <ac:spMk id="14" creationId="{00000000-0000-0000-0000-000000000000}"/>
          </ac:spMkLst>
        </pc:spChg>
        <pc:spChg chg="add del mod">
          <ac:chgData name="冨島 信海" userId="019798f31f471b12" providerId="LiveId" clId="{4F0BF5D4-CAA4-4E94-99FB-498377D67EAC}" dt="2018-11-08T18:18:38.372" v="33210"/>
          <ac:spMkLst>
            <pc:docMk/>
            <pc:sldMk cId="2913541282" sldId="331"/>
            <ac:spMk id="14" creationId="{FBF61FAB-B995-44E4-BD15-30CD33ECB36C}"/>
          </ac:spMkLst>
        </pc:spChg>
        <pc:spChg chg="del">
          <ac:chgData name="冨島 信海" userId="019798f31f471b12" providerId="LiveId" clId="{4F0BF5D4-CAA4-4E94-99FB-498377D67EAC}" dt="2018-11-07T04:44:14.877" v="13245"/>
          <ac:spMkLst>
            <pc:docMk/>
            <pc:sldMk cId="2913541282" sldId="331"/>
            <ac:spMk id="15" creationId="{00000000-0000-0000-0000-000000000000}"/>
          </ac:spMkLst>
        </pc:spChg>
        <pc:spChg chg="del">
          <ac:chgData name="冨島 信海" userId="019798f31f471b12" providerId="LiveId" clId="{4F0BF5D4-CAA4-4E94-99FB-498377D67EAC}" dt="2018-11-07T04:44:26.225" v="13249"/>
          <ac:spMkLst>
            <pc:docMk/>
            <pc:sldMk cId="2913541282" sldId="331"/>
            <ac:spMk id="16" creationId="{55391B97-2978-420B-A2DE-794197A6EB44}"/>
          </ac:spMkLst>
        </pc:spChg>
        <pc:spChg chg="add mod">
          <ac:chgData name="冨島 信海" userId="019798f31f471b12" providerId="LiveId" clId="{4F0BF5D4-CAA4-4E94-99FB-498377D67EAC}" dt="2018-11-08T18:17:02.866" v="33163"/>
          <ac:spMkLst>
            <pc:docMk/>
            <pc:sldMk cId="2913541282" sldId="331"/>
            <ac:spMk id="17" creationId="{5B977F3B-D083-40B4-A76C-639B56B23F09}"/>
          </ac:spMkLst>
        </pc:spChg>
        <pc:spChg chg="add mod">
          <ac:chgData name="冨島 信海" userId="019798f31f471b12" providerId="LiveId" clId="{4F0BF5D4-CAA4-4E94-99FB-498377D67EAC}" dt="2018-11-07T16:39:40.721" v="22905" actId="1076"/>
          <ac:spMkLst>
            <pc:docMk/>
            <pc:sldMk cId="2913541282" sldId="331"/>
            <ac:spMk id="18" creationId="{92AC9B06-6B5C-4946-9052-7466419FF36F}"/>
          </ac:spMkLst>
        </pc:spChg>
        <pc:spChg chg="add mod">
          <ac:chgData name="冨島 信海" userId="019798f31f471b12" providerId="LiveId" clId="{4F0BF5D4-CAA4-4E94-99FB-498377D67EAC}" dt="2018-11-08T18:17:29.046" v="33167" actId="1076"/>
          <ac:spMkLst>
            <pc:docMk/>
            <pc:sldMk cId="2913541282" sldId="331"/>
            <ac:spMk id="19" creationId="{69C0F388-CC19-4506-A8F6-377D10A809B3}"/>
          </ac:spMkLst>
        </pc:spChg>
        <pc:spChg chg="del">
          <ac:chgData name="冨島 信海" userId="019798f31f471b12" providerId="LiveId" clId="{4F0BF5D4-CAA4-4E94-99FB-498377D67EAC}" dt="2018-11-07T04:44:31.378" v="13251"/>
          <ac:spMkLst>
            <pc:docMk/>
            <pc:sldMk cId="2913541282" sldId="331"/>
            <ac:spMk id="23" creationId="{62E0B1A9-AAB7-4609-893A-79CF57E9B374}"/>
          </ac:spMkLst>
        </pc:spChg>
        <pc:spChg chg="del">
          <ac:chgData name="冨島 信海" userId="019798f31f471b12" providerId="LiveId" clId="{4F0BF5D4-CAA4-4E94-99FB-498377D67EAC}" dt="2018-11-07T04:44:34.678" v="13252"/>
          <ac:spMkLst>
            <pc:docMk/>
            <pc:sldMk cId="2913541282" sldId="331"/>
            <ac:spMk id="24" creationId="{0EA9CFF3-39A5-43B7-AB9E-BC87566968E3}"/>
          </ac:spMkLst>
        </pc:spChg>
      </pc:sldChg>
      <pc:sldChg chg="addSp delSp modSp modAnim">
        <pc:chgData name="冨島 信海" userId="019798f31f471b12" providerId="LiveId" clId="{4F0BF5D4-CAA4-4E94-99FB-498377D67EAC}" dt="2018-11-08T18:22:07.702" v="33247"/>
        <pc:sldMkLst>
          <pc:docMk/>
          <pc:sldMk cId="2098301350" sldId="332"/>
        </pc:sldMkLst>
        <pc:spChg chg="mod">
          <ac:chgData name="冨島 信海" userId="019798f31f471b12" providerId="LiveId" clId="{4F0BF5D4-CAA4-4E94-99FB-498377D67EAC}" dt="2018-11-07T18:46:40.068" v="28478" actId="1076"/>
          <ac:spMkLst>
            <pc:docMk/>
            <pc:sldMk cId="2098301350" sldId="332"/>
            <ac:spMk id="2" creationId="{00000000-0000-0000-0000-000000000000}"/>
          </ac:spMkLst>
        </pc:spChg>
        <pc:spChg chg="mod">
          <ac:chgData name="冨島 信海" userId="019798f31f471b12" providerId="LiveId" clId="{4F0BF5D4-CAA4-4E94-99FB-498377D67EAC}" dt="2018-11-07T18:46:42.300" v="28479" actId="1076"/>
          <ac:spMkLst>
            <pc:docMk/>
            <pc:sldMk cId="2098301350" sldId="332"/>
            <ac:spMk id="4" creationId="{00000000-0000-0000-0000-000000000000}"/>
          </ac:spMkLst>
        </pc:spChg>
        <pc:spChg chg="del mod">
          <ac:chgData name="冨島 信海" userId="019798f31f471b12" providerId="LiveId" clId="{4F0BF5D4-CAA4-4E94-99FB-498377D67EAC}" dt="2018-11-07T05:08:27.757" v="13948"/>
          <ac:spMkLst>
            <pc:docMk/>
            <pc:sldMk cId="2098301350" sldId="332"/>
            <ac:spMk id="5" creationId="{00000000-0000-0000-0000-000000000000}"/>
          </ac:spMkLst>
        </pc:spChg>
        <pc:spChg chg="mod">
          <ac:chgData name="冨島 信海" userId="019798f31f471b12" providerId="LiveId" clId="{4F0BF5D4-CAA4-4E94-99FB-498377D67EAC}" dt="2018-11-07T18:46:37.891" v="28477" actId="1076"/>
          <ac:spMkLst>
            <pc:docMk/>
            <pc:sldMk cId="2098301350" sldId="332"/>
            <ac:spMk id="8" creationId="{00000000-0000-0000-0000-000000000000}"/>
          </ac:spMkLst>
        </pc:spChg>
        <pc:spChg chg="add del">
          <ac:chgData name="冨島 信海" userId="019798f31f471b12" providerId="LiveId" clId="{4F0BF5D4-CAA4-4E94-99FB-498377D67EAC}" dt="2018-11-07T16:41:45.797" v="23095"/>
          <ac:spMkLst>
            <pc:docMk/>
            <pc:sldMk cId="2098301350" sldId="332"/>
            <ac:spMk id="9" creationId="{DA2969C2-A291-43E6-97DB-721BFDBF4CA4}"/>
          </ac:spMkLst>
        </pc:spChg>
        <pc:spChg chg="add mod">
          <ac:chgData name="冨島 信海" userId="019798f31f471b12" providerId="LiveId" clId="{4F0BF5D4-CAA4-4E94-99FB-498377D67EAC}" dt="2018-11-07T18:46:43.890" v="28480" actId="1076"/>
          <ac:spMkLst>
            <pc:docMk/>
            <pc:sldMk cId="2098301350" sldId="332"/>
            <ac:spMk id="10" creationId="{78767EA0-A629-4FE0-BD44-8DD3177F1857}"/>
          </ac:spMkLst>
        </pc:spChg>
        <pc:spChg chg="add mod">
          <ac:chgData name="冨島 信海" userId="019798f31f471b12" providerId="LiveId" clId="{4F0BF5D4-CAA4-4E94-99FB-498377D67EAC}" dt="2018-11-07T18:46:46.475" v="28481" actId="1076"/>
          <ac:spMkLst>
            <pc:docMk/>
            <pc:sldMk cId="2098301350" sldId="332"/>
            <ac:spMk id="11" creationId="{416BF91A-F0E3-42E5-9F89-5C6E2DD7B6B0}"/>
          </ac:spMkLst>
        </pc:spChg>
      </pc:sldChg>
      <pc:sldChg chg="addSp delSp modSp modAnim">
        <pc:chgData name="冨島 信海" userId="019798f31f471b12" providerId="LiveId" clId="{4F0BF5D4-CAA4-4E94-99FB-498377D67EAC}" dt="2018-11-08T19:01:36.796" v="34427" actId="20577"/>
        <pc:sldMkLst>
          <pc:docMk/>
          <pc:sldMk cId="746507418" sldId="333"/>
        </pc:sldMkLst>
        <pc:spChg chg="mod">
          <ac:chgData name="冨島 信海" userId="019798f31f471b12" providerId="LiveId" clId="{4F0BF5D4-CAA4-4E94-99FB-498377D67EAC}" dt="2018-11-07T17:16:48.075" v="24387" actId="1076"/>
          <ac:spMkLst>
            <pc:docMk/>
            <pc:sldMk cId="746507418" sldId="333"/>
            <ac:spMk id="2" creationId="{00000000-0000-0000-0000-000000000000}"/>
          </ac:spMkLst>
        </pc:spChg>
        <pc:spChg chg="mod">
          <ac:chgData name="冨島 信海" userId="019798f31f471b12" providerId="LiveId" clId="{4F0BF5D4-CAA4-4E94-99FB-498377D67EAC}" dt="2018-11-08T19:01:36.796" v="34427" actId="20577"/>
          <ac:spMkLst>
            <pc:docMk/>
            <pc:sldMk cId="746507418" sldId="333"/>
            <ac:spMk id="3" creationId="{00000000-0000-0000-0000-000000000000}"/>
          </ac:spMkLst>
        </pc:spChg>
        <pc:spChg chg="mod">
          <ac:chgData name="冨島 信海" userId="019798f31f471b12" providerId="LiveId" clId="{4F0BF5D4-CAA4-4E94-99FB-498377D67EAC}" dt="2018-11-07T17:16:42.140" v="24385" actId="1076"/>
          <ac:spMkLst>
            <pc:docMk/>
            <pc:sldMk cId="746507418" sldId="333"/>
            <ac:spMk id="5" creationId="{BD73BA15-832E-45BD-96B1-D9A6793B54C1}"/>
          </ac:spMkLst>
        </pc:spChg>
        <pc:spChg chg="mod">
          <ac:chgData name="冨島 信海" userId="019798f31f471b12" providerId="LiveId" clId="{4F0BF5D4-CAA4-4E94-99FB-498377D67EAC}" dt="2018-11-07T17:16:50.897" v="24388" actId="14100"/>
          <ac:spMkLst>
            <pc:docMk/>
            <pc:sldMk cId="746507418" sldId="333"/>
            <ac:spMk id="6" creationId="{131D55A6-B2EB-4E8E-94C8-3D8E67508CFF}"/>
          </ac:spMkLst>
        </pc:spChg>
        <pc:spChg chg="add del mod">
          <ac:chgData name="冨島 信海" userId="019798f31f471b12" providerId="LiveId" clId="{4F0BF5D4-CAA4-4E94-99FB-498377D67EAC}" dt="2018-11-08T18:24:51.166" v="33334"/>
          <ac:spMkLst>
            <pc:docMk/>
            <pc:sldMk cId="746507418" sldId="333"/>
            <ac:spMk id="8" creationId="{DB5DDC41-3444-4F5D-8E66-0D1EE22156F9}"/>
          </ac:spMkLst>
        </pc:spChg>
        <pc:spChg chg="del">
          <ac:chgData name="冨島 信海" userId="019798f31f471b12" providerId="LiveId" clId="{4F0BF5D4-CAA4-4E94-99FB-498377D67EAC}" dt="2018-11-07T05:10:58.914" v="14072"/>
          <ac:spMkLst>
            <pc:docMk/>
            <pc:sldMk cId="746507418" sldId="333"/>
            <ac:spMk id="9" creationId="{00000000-0000-0000-0000-000000000000}"/>
          </ac:spMkLst>
        </pc:spChg>
        <pc:spChg chg="add mod ord">
          <ac:chgData name="冨島 信海" userId="019798f31f471b12" providerId="LiveId" clId="{4F0BF5D4-CAA4-4E94-99FB-498377D67EAC}" dt="2018-11-07T17:16:33.600" v="24382" actId="1076"/>
          <ac:spMkLst>
            <pc:docMk/>
            <pc:sldMk cId="746507418" sldId="333"/>
            <ac:spMk id="10" creationId="{6A10E7A4-E2E1-423C-985A-C07DAB5A1061}"/>
          </ac:spMkLst>
        </pc:spChg>
        <pc:spChg chg="mod">
          <ac:chgData name="冨島 信海" userId="019798f31f471b12" providerId="LiveId" clId="{4F0BF5D4-CAA4-4E94-99FB-498377D67EAC}" dt="2018-11-07T17:15:22.279" v="24329" actId="1076"/>
          <ac:spMkLst>
            <pc:docMk/>
            <pc:sldMk cId="746507418" sldId="333"/>
            <ac:spMk id="12" creationId="{00000000-0000-0000-0000-000000000000}"/>
          </ac:spMkLst>
        </pc:spChg>
        <pc:spChg chg="del mod">
          <ac:chgData name="冨島 信海" userId="019798f31f471b12" providerId="LiveId" clId="{4F0BF5D4-CAA4-4E94-99FB-498377D67EAC}" dt="2018-11-07T05:10:55.444" v="14071"/>
          <ac:spMkLst>
            <pc:docMk/>
            <pc:sldMk cId="746507418" sldId="333"/>
            <ac:spMk id="13" creationId="{00000000-0000-0000-0000-000000000000}"/>
          </ac:spMkLst>
        </pc:spChg>
        <pc:spChg chg="mod">
          <ac:chgData name="冨島 信海" userId="019798f31f471b12" providerId="LiveId" clId="{4F0BF5D4-CAA4-4E94-99FB-498377D67EAC}" dt="2018-11-07T17:16:39.931" v="24384" actId="1076"/>
          <ac:spMkLst>
            <pc:docMk/>
            <pc:sldMk cId="746507418" sldId="333"/>
            <ac:spMk id="17" creationId="{85402472-B7CF-4750-A535-EAB13903ACDA}"/>
          </ac:spMkLst>
        </pc:spChg>
        <pc:spChg chg="add mod">
          <ac:chgData name="冨島 信海" userId="019798f31f471b12" providerId="LiveId" clId="{4F0BF5D4-CAA4-4E94-99FB-498377D67EAC}" dt="2018-11-07T17:17:00.738" v="24397" actId="115"/>
          <ac:spMkLst>
            <pc:docMk/>
            <pc:sldMk cId="746507418" sldId="333"/>
            <ac:spMk id="18" creationId="{94C80970-7829-4AF0-948C-E309FDED7B8E}"/>
          </ac:spMkLst>
        </pc:spChg>
        <pc:spChg chg="mod">
          <ac:chgData name="冨島 信海" userId="019798f31f471b12" providerId="LiveId" clId="{4F0BF5D4-CAA4-4E94-99FB-498377D67EAC}" dt="2018-11-07T17:16:36.239" v="24383" actId="1076"/>
          <ac:spMkLst>
            <pc:docMk/>
            <pc:sldMk cId="746507418" sldId="333"/>
            <ac:spMk id="19" creationId="{0D40F44C-5CEF-4E45-8A0D-9B5A40C9C38E}"/>
          </ac:spMkLst>
        </pc:spChg>
        <pc:spChg chg="del mod">
          <ac:chgData name="冨島 信海" userId="019798f31f471b12" providerId="LiveId" clId="{4F0BF5D4-CAA4-4E94-99FB-498377D67EAC}" dt="2018-11-07T17:15:17.290" v="24328"/>
          <ac:spMkLst>
            <pc:docMk/>
            <pc:sldMk cId="746507418" sldId="333"/>
            <ac:spMk id="20" creationId="{DE2087FE-C176-4865-9585-432D3DE49426}"/>
          </ac:spMkLst>
        </pc:spChg>
      </pc:sldChg>
      <pc:sldChg chg="addSp delSp modSp ord modNotesTx">
        <pc:chgData name="冨島 信海" userId="019798f31f471b12" providerId="LiveId" clId="{4F0BF5D4-CAA4-4E94-99FB-498377D67EAC}" dt="2018-11-07T17:41:20.720" v="25037"/>
        <pc:sldMkLst>
          <pc:docMk/>
          <pc:sldMk cId="1319601172" sldId="346"/>
        </pc:sldMkLst>
        <pc:spChg chg="add del mod">
          <ac:chgData name="冨島 信海" userId="019798f31f471b12" providerId="LiveId" clId="{4F0BF5D4-CAA4-4E94-99FB-498377D67EAC}" dt="2018-11-06T16:54:46.755" v="1788"/>
          <ac:spMkLst>
            <pc:docMk/>
            <pc:sldMk cId="1319601172" sldId="346"/>
            <ac:spMk id="3" creationId="{713D3EEB-30FF-4034-B383-03F26D7D86A1}"/>
          </ac:spMkLst>
        </pc:spChg>
        <pc:spChg chg="add del mod">
          <ac:chgData name="冨島 信海" userId="019798f31f471b12" providerId="LiveId" clId="{4F0BF5D4-CAA4-4E94-99FB-498377D67EAC}" dt="2018-11-06T16:55:07.414" v="1835"/>
          <ac:spMkLst>
            <pc:docMk/>
            <pc:sldMk cId="1319601172" sldId="346"/>
            <ac:spMk id="5" creationId="{EA393508-71FC-4D44-9B09-2985635F245D}"/>
          </ac:spMkLst>
        </pc:spChg>
        <pc:spChg chg="add mod">
          <ac:chgData name="冨島 信海" userId="019798f31f471b12" providerId="LiveId" clId="{4F0BF5D4-CAA4-4E94-99FB-498377D67EAC}" dt="2018-11-06T17:13:13.459" v="2719" actId="122"/>
          <ac:spMkLst>
            <pc:docMk/>
            <pc:sldMk cId="1319601172" sldId="346"/>
            <ac:spMk id="6" creationId="{68A497C0-3DE6-48C7-BB68-3F6880451429}"/>
          </ac:spMkLst>
        </pc:spChg>
        <pc:graphicFrameChg chg="add mod">
          <ac:chgData name="冨島 信海" userId="019798f31f471b12" providerId="LiveId" clId="{4F0BF5D4-CAA4-4E94-99FB-498377D67EAC}" dt="2018-11-06T17:08:08.966" v="2475" actId="1076"/>
          <ac:graphicFrameMkLst>
            <pc:docMk/>
            <pc:sldMk cId="1319601172" sldId="346"/>
            <ac:graphicFrameMk id="2" creationId="{1E5D2A1A-3715-4FE8-82B2-F35D4988F8CE}"/>
          </ac:graphicFrameMkLst>
        </pc:graphicFrameChg>
        <pc:graphicFrameChg chg="add del mod modGraphic">
          <ac:chgData name="冨島 信海" userId="019798f31f471b12" providerId="LiveId" clId="{4F0BF5D4-CAA4-4E94-99FB-498377D67EAC}" dt="2018-11-06T16:59:44.973" v="1913" actId="3680"/>
          <ac:graphicFrameMkLst>
            <pc:docMk/>
            <pc:sldMk cId="1319601172" sldId="346"/>
            <ac:graphicFrameMk id="7" creationId="{11F6D62E-AFC6-451A-A338-A6A57988A9A6}"/>
          </ac:graphicFrameMkLst>
        </pc:graphicFrameChg>
        <pc:graphicFrameChg chg="add mod modGraphic">
          <ac:chgData name="冨島 信海" userId="019798f31f471b12" providerId="LiveId" clId="{4F0BF5D4-CAA4-4E94-99FB-498377D67EAC}" dt="2018-11-06T17:12:54.416" v="2716" actId="403"/>
          <ac:graphicFrameMkLst>
            <pc:docMk/>
            <pc:sldMk cId="1319601172" sldId="346"/>
            <ac:graphicFrameMk id="8" creationId="{41D67FDF-726F-4042-A938-4B12EE5E337B}"/>
          </ac:graphicFrameMkLst>
        </pc:graphicFrameChg>
        <pc:graphicFrameChg chg="add del mod modGraphic">
          <ac:chgData name="冨島 信海" userId="019798f31f471b12" providerId="LiveId" clId="{4F0BF5D4-CAA4-4E94-99FB-498377D67EAC}" dt="2018-11-06T17:06:07.711" v="2364"/>
          <ac:graphicFrameMkLst>
            <pc:docMk/>
            <pc:sldMk cId="1319601172" sldId="346"/>
            <ac:graphicFrameMk id="11" creationId="{6BE752B3-039E-448D-9197-5D153327CFEF}"/>
          </ac:graphicFrameMkLst>
        </pc:graphicFrameChg>
        <pc:graphicFrameChg chg="add del mod modGraphic">
          <ac:chgData name="冨島 信海" userId="019798f31f471b12" providerId="LiveId" clId="{4F0BF5D4-CAA4-4E94-99FB-498377D67EAC}" dt="2018-11-06T17:06:09.383" v="2365"/>
          <ac:graphicFrameMkLst>
            <pc:docMk/>
            <pc:sldMk cId="1319601172" sldId="346"/>
            <ac:graphicFrameMk id="12" creationId="{DE7D9F33-2C15-4944-9DEE-7698A5C6EA19}"/>
          </ac:graphicFrameMkLst>
        </pc:graphicFrameChg>
        <pc:graphicFrameChg chg="del">
          <ac:chgData name="冨島 信海" userId="019798f31f471b12" providerId="LiveId" clId="{4F0BF5D4-CAA4-4E94-99FB-498377D67EAC}" dt="2018-11-06T16:51:34.787" v="1698"/>
          <ac:graphicFrameMkLst>
            <pc:docMk/>
            <pc:sldMk cId="1319601172" sldId="346"/>
            <ac:graphicFrameMk id="17" creationId="{00000000-0000-0000-0000-000000000000}"/>
          </ac:graphicFrameMkLst>
        </pc:graphicFrameChg>
      </pc:sldChg>
      <pc:sldChg chg="addSp delSp modSp ord modAnim modNotesTx">
        <pc:chgData name="冨島 信海" userId="019798f31f471b12" providerId="LiveId" clId="{4F0BF5D4-CAA4-4E94-99FB-498377D67EAC}" dt="2018-11-08T16:11:51.627" v="30697" actId="20577"/>
        <pc:sldMkLst>
          <pc:docMk/>
          <pc:sldMk cId="3662253115" sldId="347"/>
        </pc:sldMkLst>
        <pc:spChg chg="mod">
          <ac:chgData name="冨島 信海" userId="019798f31f471b12" providerId="LiveId" clId="{4F0BF5D4-CAA4-4E94-99FB-498377D67EAC}" dt="2018-11-06T16:37:28.700" v="1155" actId="2711"/>
          <ac:spMkLst>
            <pc:docMk/>
            <pc:sldMk cId="3662253115" sldId="347"/>
            <ac:spMk id="4" creationId="{00000000-0000-0000-0000-000000000000}"/>
          </ac:spMkLst>
        </pc:spChg>
        <pc:spChg chg="mod">
          <ac:chgData name="冨島 信海" userId="019798f31f471b12" providerId="LiveId" clId="{4F0BF5D4-CAA4-4E94-99FB-498377D67EAC}" dt="2018-11-08T16:09:51.713" v="30645" actId="1076"/>
          <ac:spMkLst>
            <pc:docMk/>
            <pc:sldMk cId="3662253115" sldId="347"/>
            <ac:spMk id="5" creationId="{00000000-0000-0000-0000-000000000000}"/>
          </ac:spMkLst>
        </pc:spChg>
        <pc:spChg chg="mod">
          <ac:chgData name="冨島 信海" userId="019798f31f471b12" providerId="LiveId" clId="{4F0BF5D4-CAA4-4E94-99FB-498377D67EAC}" dt="2018-11-07T17:39:19.841" v="25028" actId="1076"/>
          <ac:spMkLst>
            <pc:docMk/>
            <pc:sldMk cId="3662253115" sldId="347"/>
            <ac:spMk id="8" creationId="{E132A1AB-2748-4EF0-B7FC-04A4B6DA2C0C}"/>
          </ac:spMkLst>
        </pc:spChg>
        <pc:spChg chg="mod">
          <ac:chgData name="冨島 信海" userId="019798f31f471b12" providerId="LiveId" clId="{4F0BF5D4-CAA4-4E94-99FB-498377D67EAC}" dt="2018-11-07T17:39:40.538" v="25035" actId="1076"/>
          <ac:spMkLst>
            <pc:docMk/>
            <pc:sldMk cId="3662253115" sldId="347"/>
            <ac:spMk id="10" creationId="{79071C20-E574-4D21-B1C9-144240D7EA49}"/>
          </ac:spMkLst>
        </pc:spChg>
        <pc:spChg chg="mod">
          <ac:chgData name="冨島 信海" userId="019798f31f471b12" providerId="LiveId" clId="{4F0BF5D4-CAA4-4E94-99FB-498377D67EAC}" dt="2018-11-07T17:39:28.921" v="25031" actId="1076"/>
          <ac:spMkLst>
            <pc:docMk/>
            <pc:sldMk cId="3662253115" sldId="347"/>
            <ac:spMk id="11" creationId="{09A19F24-FD69-4C7F-B663-6DED4BCF7030}"/>
          </ac:spMkLst>
        </pc:spChg>
        <pc:spChg chg="mod">
          <ac:chgData name="冨島 信海" userId="019798f31f471b12" providerId="LiveId" clId="{4F0BF5D4-CAA4-4E94-99FB-498377D67EAC}" dt="2018-11-08T16:11:35.206" v="30682" actId="20577"/>
          <ac:spMkLst>
            <pc:docMk/>
            <pc:sldMk cId="3662253115" sldId="347"/>
            <ac:spMk id="14" creationId="{00000000-0000-0000-0000-000000000000}"/>
          </ac:spMkLst>
        </pc:spChg>
        <pc:spChg chg="add mod">
          <ac:chgData name="冨島 信海" userId="019798f31f471b12" providerId="LiveId" clId="{4F0BF5D4-CAA4-4E94-99FB-498377D67EAC}" dt="2018-11-08T16:09:11.444" v="30629" actId="20577"/>
          <ac:spMkLst>
            <pc:docMk/>
            <pc:sldMk cId="3662253115" sldId="347"/>
            <ac:spMk id="15" creationId="{2F771878-384E-4AA7-BB1B-DA1C155289CA}"/>
          </ac:spMkLst>
        </pc:spChg>
        <pc:spChg chg="del mod">
          <ac:chgData name="冨島 信海" userId="019798f31f471b12" providerId="LiveId" clId="{4F0BF5D4-CAA4-4E94-99FB-498377D67EAC}" dt="2018-11-06T16:39:33.347" v="1210"/>
          <ac:spMkLst>
            <pc:docMk/>
            <pc:sldMk cId="3662253115" sldId="347"/>
            <ac:spMk id="16" creationId="{00000000-0000-0000-0000-000000000000}"/>
          </ac:spMkLst>
        </pc:spChg>
        <pc:spChg chg="add mod">
          <ac:chgData name="冨島 信海" userId="019798f31f471b12" providerId="LiveId" clId="{4F0BF5D4-CAA4-4E94-99FB-498377D67EAC}" dt="2018-11-08T16:11:42.839" v="30690" actId="20577"/>
          <ac:spMkLst>
            <pc:docMk/>
            <pc:sldMk cId="3662253115" sldId="347"/>
            <ac:spMk id="16" creationId="{D34CA3B2-E017-4142-8A51-8FBE562ED562}"/>
          </ac:spMkLst>
        </pc:spChg>
        <pc:spChg chg="mod">
          <ac:chgData name="冨島 信海" userId="019798f31f471b12" providerId="LiveId" clId="{4F0BF5D4-CAA4-4E94-99FB-498377D67EAC}" dt="2018-11-06T16:37:28.700" v="1155" actId="2711"/>
          <ac:spMkLst>
            <pc:docMk/>
            <pc:sldMk cId="3662253115" sldId="347"/>
            <ac:spMk id="17" creationId="{00000000-0000-0000-0000-000000000000}"/>
          </ac:spMkLst>
        </pc:spChg>
        <pc:spChg chg="mod">
          <ac:chgData name="冨島 信海" userId="019798f31f471b12" providerId="LiveId" clId="{4F0BF5D4-CAA4-4E94-99FB-498377D67EAC}" dt="2018-11-06T16:37:28.700" v="1155" actId="2711"/>
          <ac:spMkLst>
            <pc:docMk/>
            <pc:sldMk cId="3662253115" sldId="347"/>
            <ac:spMk id="18" creationId="{00000000-0000-0000-0000-000000000000}"/>
          </ac:spMkLst>
        </pc:spChg>
        <pc:spChg chg="mod">
          <ac:chgData name="冨島 信海" userId="019798f31f471b12" providerId="LiveId" clId="{4F0BF5D4-CAA4-4E94-99FB-498377D67EAC}" dt="2018-11-08T16:09:00.832" v="30623" actId="14100"/>
          <ac:spMkLst>
            <pc:docMk/>
            <pc:sldMk cId="3662253115" sldId="347"/>
            <ac:spMk id="19" creationId="{00000000-0000-0000-0000-000000000000}"/>
          </ac:spMkLst>
        </pc:spChg>
        <pc:spChg chg="mod">
          <ac:chgData name="冨島 信海" userId="019798f31f471b12" providerId="LiveId" clId="{4F0BF5D4-CAA4-4E94-99FB-498377D67EAC}" dt="2018-11-08T16:09:57.492" v="30646" actId="1076"/>
          <ac:spMkLst>
            <pc:docMk/>
            <pc:sldMk cId="3662253115" sldId="347"/>
            <ac:spMk id="20" creationId="{CFB768EB-00AB-4809-A3C9-52AC8B505CE5}"/>
          </ac:spMkLst>
        </pc:spChg>
        <pc:spChg chg="add mod">
          <ac:chgData name="冨島 信海" userId="019798f31f471b12" providerId="LiveId" clId="{4F0BF5D4-CAA4-4E94-99FB-498377D67EAC}" dt="2018-11-08T16:11:51.627" v="30697" actId="20577"/>
          <ac:spMkLst>
            <pc:docMk/>
            <pc:sldMk cId="3662253115" sldId="347"/>
            <ac:spMk id="21" creationId="{003C6C3D-040A-4C1D-B02F-E1819BA18607}"/>
          </ac:spMkLst>
        </pc:spChg>
        <pc:cxnChg chg="mod">
          <ac:chgData name="冨島 信海" userId="019798f31f471b12" providerId="LiveId" clId="{4F0BF5D4-CAA4-4E94-99FB-498377D67EAC}" dt="2018-11-08T16:09:59.285" v="30647" actId="1076"/>
          <ac:cxnSpMkLst>
            <pc:docMk/>
            <pc:sldMk cId="3662253115" sldId="347"/>
            <ac:cxnSpMk id="3" creationId="{98B89058-C127-4D9A-BBAA-90730D6E524E}"/>
          </ac:cxnSpMkLst>
        </pc:cxnChg>
        <pc:cxnChg chg="mod">
          <ac:chgData name="冨島 信海" userId="019798f31f471b12" providerId="LiveId" clId="{4F0BF5D4-CAA4-4E94-99FB-498377D67EAC}" dt="2018-11-07T17:39:37.370" v="25034" actId="14100"/>
          <ac:cxnSpMkLst>
            <pc:docMk/>
            <pc:sldMk cId="3662253115" sldId="347"/>
            <ac:cxnSpMk id="7" creationId="{B2C0CD90-F9AE-4D48-89D2-7A4320281E56}"/>
          </ac:cxnSpMkLst>
        </pc:cxnChg>
      </pc:sldChg>
      <pc:sldChg chg="addSp delSp modSp modAnim">
        <pc:chgData name="冨島 信海" userId="019798f31f471b12" providerId="LiveId" clId="{4F0BF5D4-CAA4-4E94-99FB-498377D67EAC}" dt="2018-11-08T18:44:27.172" v="33800" actId="1076"/>
        <pc:sldMkLst>
          <pc:docMk/>
          <pc:sldMk cId="3779357648" sldId="353"/>
        </pc:sldMkLst>
        <pc:spChg chg="mod">
          <ac:chgData name="冨島 信海" userId="019798f31f471b12" providerId="LiveId" clId="{4F0BF5D4-CAA4-4E94-99FB-498377D67EAC}" dt="2018-11-07T17:53:30.130" v="25546" actId="1076"/>
          <ac:spMkLst>
            <pc:docMk/>
            <pc:sldMk cId="3779357648" sldId="353"/>
            <ac:spMk id="2" creationId="{00000000-0000-0000-0000-000000000000}"/>
          </ac:spMkLst>
        </pc:spChg>
        <pc:spChg chg="add mod">
          <ac:chgData name="冨島 信海" userId="019798f31f471b12" providerId="LiveId" clId="{4F0BF5D4-CAA4-4E94-99FB-498377D67EAC}" dt="2018-11-07T17:53:31.492" v="25547" actId="1076"/>
          <ac:spMkLst>
            <pc:docMk/>
            <pc:sldMk cId="3779357648" sldId="353"/>
            <ac:spMk id="3" creationId="{0386641A-728C-4E16-B901-05E98C463242}"/>
          </ac:spMkLst>
        </pc:spChg>
        <pc:spChg chg="mod">
          <ac:chgData name="冨島 信海" userId="019798f31f471b12" providerId="LiveId" clId="{4F0BF5D4-CAA4-4E94-99FB-498377D67EAC}" dt="2018-11-08T16:17:02.491" v="30807" actId="20577"/>
          <ac:spMkLst>
            <pc:docMk/>
            <pc:sldMk cId="3779357648" sldId="353"/>
            <ac:spMk id="6" creationId="{00000000-0000-0000-0000-000000000000}"/>
          </ac:spMkLst>
        </pc:spChg>
        <pc:spChg chg="mod">
          <ac:chgData name="冨島 信海" userId="019798f31f471b12" providerId="LiveId" clId="{4F0BF5D4-CAA4-4E94-99FB-498377D67EAC}" dt="2018-11-07T17:53:35.296" v="25548" actId="1076"/>
          <ac:spMkLst>
            <pc:docMk/>
            <pc:sldMk cId="3779357648" sldId="353"/>
            <ac:spMk id="10" creationId="{00000000-0000-0000-0000-000000000000}"/>
          </ac:spMkLst>
        </pc:spChg>
        <pc:spChg chg="add mod">
          <ac:chgData name="冨島 信海" userId="019798f31f471b12" providerId="LiveId" clId="{4F0BF5D4-CAA4-4E94-99FB-498377D67EAC}" dt="2018-11-08T18:44:27.172" v="33800" actId="1076"/>
          <ac:spMkLst>
            <pc:docMk/>
            <pc:sldMk cId="3779357648" sldId="353"/>
            <ac:spMk id="12" creationId="{8BE0A4AE-1DEB-427C-B417-E907123C9320}"/>
          </ac:spMkLst>
        </pc:spChg>
        <pc:spChg chg="add mod">
          <ac:chgData name="冨島 信海" userId="019798f31f471b12" providerId="LiveId" clId="{4F0BF5D4-CAA4-4E94-99FB-498377D67EAC}" dt="2018-11-08T16:17:07.432" v="30808" actId="1076"/>
          <ac:spMkLst>
            <pc:docMk/>
            <pc:sldMk cId="3779357648" sldId="353"/>
            <ac:spMk id="13" creationId="{128D7E71-482A-4788-9B1E-7EFA0A47FF84}"/>
          </ac:spMkLst>
        </pc:spChg>
        <pc:spChg chg="del">
          <ac:chgData name="冨島 信海" userId="019798f31f471b12" providerId="LiveId" clId="{4F0BF5D4-CAA4-4E94-99FB-498377D67EAC}" dt="2018-11-07T14:45:17.605" v="16729"/>
          <ac:spMkLst>
            <pc:docMk/>
            <pc:sldMk cId="3779357648" sldId="353"/>
            <ac:spMk id="14" creationId="{00000000-0000-0000-0000-000000000000}"/>
          </ac:spMkLst>
        </pc:spChg>
        <pc:spChg chg="del">
          <ac:chgData name="冨島 信海" userId="019798f31f471b12" providerId="LiveId" clId="{4F0BF5D4-CAA4-4E94-99FB-498377D67EAC}" dt="2018-11-07T14:43:59.337" v="16687"/>
          <ac:spMkLst>
            <pc:docMk/>
            <pc:sldMk cId="3779357648" sldId="353"/>
            <ac:spMk id="17" creationId="{00000000-0000-0000-0000-000000000000}"/>
          </ac:spMkLst>
        </pc:spChg>
        <pc:spChg chg="mod">
          <ac:chgData name="冨島 信海" userId="019798f31f471b12" providerId="LiveId" clId="{4F0BF5D4-CAA4-4E94-99FB-498377D67EAC}" dt="2018-11-07T17:53:25.994" v="25545" actId="1076"/>
          <ac:spMkLst>
            <pc:docMk/>
            <pc:sldMk cId="3779357648" sldId="353"/>
            <ac:spMk id="21" creationId="{00000000-0000-0000-0000-000000000000}"/>
          </ac:spMkLst>
        </pc:spChg>
      </pc:sldChg>
      <pc:sldChg chg="addSp delSp modSp modAnim">
        <pc:chgData name="冨島 信海" userId="019798f31f471b12" providerId="LiveId" clId="{4F0BF5D4-CAA4-4E94-99FB-498377D67EAC}" dt="2018-11-08T16:54:34.580" v="30922" actId="20577"/>
        <pc:sldMkLst>
          <pc:docMk/>
          <pc:sldMk cId="3880135367" sldId="354"/>
        </pc:sldMkLst>
        <pc:spChg chg="del">
          <ac:chgData name="冨島 信海" userId="019798f31f471b12" providerId="LiveId" clId="{4F0BF5D4-CAA4-4E94-99FB-498377D67EAC}" dt="2018-11-07T14:54:34.842" v="17321"/>
          <ac:spMkLst>
            <pc:docMk/>
            <pc:sldMk cId="3880135367" sldId="354"/>
            <ac:spMk id="2" creationId="{B54A5177-F3A2-48AB-AE3C-13CEA8B94604}"/>
          </ac:spMkLst>
        </pc:spChg>
        <pc:spChg chg="add mod">
          <ac:chgData name="冨島 信海" userId="019798f31f471b12" providerId="LiveId" clId="{4F0BF5D4-CAA4-4E94-99FB-498377D67EAC}" dt="2018-11-07T14:55:12.847" v="17338" actId="1076"/>
          <ac:spMkLst>
            <pc:docMk/>
            <pc:sldMk cId="3880135367" sldId="354"/>
            <ac:spMk id="3" creationId="{BE938669-C04A-4176-AC7E-E7AC05DDA218}"/>
          </ac:spMkLst>
        </pc:spChg>
        <pc:spChg chg="mod">
          <ac:chgData name="冨島 信海" userId="019798f31f471b12" providerId="LiveId" clId="{4F0BF5D4-CAA4-4E94-99FB-498377D67EAC}" dt="2018-11-07T14:54:59.936" v="17336" actId="20577"/>
          <ac:spMkLst>
            <pc:docMk/>
            <pc:sldMk cId="3880135367" sldId="354"/>
            <ac:spMk id="4" creationId="{00000000-0000-0000-0000-000000000000}"/>
          </ac:spMkLst>
        </pc:spChg>
        <pc:spChg chg="add del mod">
          <ac:chgData name="冨島 信海" userId="019798f31f471b12" providerId="LiveId" clId="{4F0BF5D4-CAA4-4E94-99FB-498377D67EAC}" dt="2018-11-07T15:26:55.203" v="19146"/>
          <ac:spMkLst>
            <pc:docMk/>
            <pc:sldMk cId="3880135367" sldId="354"/>
            <ac:spMk id="5" creationId="{CC761CC6-18F4-411A-98CE-81128F8171D9}"/>
          </ac:spMkLst>
        </pc:spChg>
        <pc:spChg chg="add mod">
          <ac:chgData name="冨島 信海" userId="019798f31f471b12" providerId="LiveId" clId="{4F0BF5D4-CAA4-4E94-99FB-498377D67EAC}" dt="2018-11-07T15:28:10.188" v="19208" actId="1076"/>
          <ac:spMkLst>
            <pc:docMk/>
            <pc:sldMk cId="3880135367" sldId="354"/>
            <ac:spMk id="6" creationId="{47A52FA3-250C-488D-B936-FB3D49AAE60D}"/>
          </ac:spMkLst>
        </pc:spChg>
        <pc:spChg chg="add">
          <ac:chgData name="冨島 信海" userId="019798f31f471b12" providerId="LiveId" clId="{4F0BF5D4-CAA4-4E94-99FB-498377D67EAC}" dt="2018-11-08T16:54:29.211" v="30915"/>
          <ac:spMkLst>
            <pc:docMk/>
            <pc:sldMk cId="3880135367" sldId="354"/>
            <ac:spMk id="8" creationId="{62A2C772-7698-4EA8-A095-5E173F4FBB50}"/>
          </ac:spMkLst>
        </pc:spChg>
        <pc:spChg chg="mod">
          <ac:chgData name="冨島 信海" userId="019798f31f471b12" providerId="LiveId" clId="{4F0BF5D4-CAA4-4E94-99FB-498377D67EAC}" dt="2018-11-07T14:55:07.652" v="17337" actId="1076"/>
          <ac:spMkLst>
            <pc:docMk/>
            <pc:sldMk cId="3880135367" sldId="354"/>
            <ac:spMk id="12" creationId="{ABFE0CF2-69E4-462E-8E6B-AE4762C9E768}"/>
          </ac:spMkLst>
        </pc:spChg>
        <pc:spChg chg="mod">
          <ac:chgData name="冨島 信海" userId="019798f31f471b12" providerId="LiveId" clId="{4F0BF5D4-CAA4-4E94-99FB-498377D67EAC}" dt="2018-11-08T16:54:34.580" v="30922" actId="20577"/>
          <ac:spMkLst>
            <pc:docMk/>
            <pc:sldMk cId="3880135367" sldId="354"/>
            <ac:spMk id="13" creationId="{00000000-0000-0000-0000-000000000000}"/>
          </ac:spMkLst>
        </pc:spChg>
        <pc:spChg chg="mod">
          <ac:chgData name="冨島 信海" userId="019798f31f471b12" providerId="LiveId" clId="{4F0BF5D4-CAA4-4E94-99FB-498377D67EAC}" dt="2018-11-07T14:54:38.116" v="17322" actId="1076"/>
          <ac:spMkLst>
            <pc:docMk/>
            <pc:sldMk cId="3880135367" sldId="354"/>
            <ac:spMk id="25" creationId="{00000000-0000-0000-0000-000000000000}"/>
          </ac:spMkLst>
        </pc:spChg>
      </pc:sldChg>
      <pc:sldChg chg="modSp del ord">
        <pc:chgData name="冨島 信海" userId="019798f31f471b12" providerId="LiveId" clId="{4F0BF5D4-CAA4-4E94-99FB-498377D67EAC}" dt="2018-11-08T18:27:56.421" v="33358" actId="2696"/>
        <pc:sldMkLst>
          <pc:docMk/>
          <pc:sldMk cId="2330176732" sldId="356"/>
        </pc:sldMkLst>
        <pc:spChg chg="mod">
          <ac:chgData name="冨島 信海" userId="019798f31f471b12" providerId="LiveId" clId="{4F0BF5D4-CAA4-4E94-99FB-498377D67EAC}" dt="2018-11-07T05:16:39.866" v="14284" actId="14100"/>
          <ac:spMkLst>
            <pc:docMk/>
            <pc:sldMk cId="2330176732" sldId="356"/>
            <ac:spMk id="18" creationId="{00000000-0000-0000-0000-000000000000}"/>
          </ac:spMkLst>
        </pc:spChg>
        <pc:spChg chg="mod">
          <ac:chgData name="冨島 信海" userId="019798f31f471b12" providerId="LiveId" clId="{4F0BF5D4-CAA4-4E94-99FB-498377D67EAC}" dt="2018-11-07T05:16:32.045" v="14281" actId="1076"/>
          <ac:spMkLst>
            <pc:docMk/>
            <pc:sldMk cId="2330176732" sldId="356"/>
            <ac:spMk id="21" creationId="{00000000-0000-0000-0000-000000000000}"/>
          </ac:spMkLst>
        </pc:spChg>
      </pc:sldChg>
      <pc:sldChg chg="addSp delSp modSp modAnim">
        <pc:chgData name="冨島 信海" userId="019798f31f471b12" providerId="LiveId" clId="{4F0BF5D4-CAA4-4E94-99FB-498377D67EAC}" dt="2018-11-08T18:36:21.970" v="33475"/>
        <pc:sldMkLst>
          <pc:docMk/>
          <pc:sldMk cId="1724049079" sldId="357"/>
        </pc:sldMkLst>
        <pc:spChg chg="mod">
          <ac:chgData name="冨島 信海" userId="019798f31f471b12" providerId="LiveId" clId="{4F0BF5D4-CAA4-4E94-99FB-498377D67EAC}" dt="2018-11-08T18:28:44.737" v="33366" actId="207"/>
          <ac:spMkLst>
            <pc:docMk/>
            <pc:sldMk cId="1724049079" sldId="357"/>
            <ac:spMk id="2" creationId="{54F833C4-47FC-4F07-BA33-5945CD32143B}"/>
          </ac:spMkLst>
        </pc:spChg>
        <pc:spChg chg="mod">
          <ac:chgData name="冨島 信海" userId="019798f31f471b12" providerId="LiveId" clId="{4F0BF5D4-CAA4-4E94-99FB-498377D67EAC}" dt="2018-11-07T16:51:17.422" v="23547" actId="1076"/>
          <ac:spMkLst>
            <pc:docMk/>
            <pc:sldMk cId="1724049079" sldId="357"/>
            <ac:spMk id="3" creationId="{C220CBB2-403C-43E2-8343-EF481B74CE45}"/>
          </ac:spMkLst>
        </pc:spChg>
        <pc:spChg chg="del">
          <ac:chgData name="冨島 信海" userId="019798f31f471b12" providerId="LiveId" clId="{4F0BF5D4-CAA4-4E94-99FB-498377D67EAC}" dt="2018-11-07T05:15:48.605" v="14250"/>
          <ac:spMkLst>
            <pc:docMk/>
            <pc:sldMk cId="1724049079" sldId="357"/>
            <ac:spMk id="4" creationId="{B39E0592-5281-4120-94A0-B5B23F2E24CD}"/>
          </ac:spMkLst>
        </pc:spChg>
        <pc:spChg chg="del mod">
          <ac:chgData name="冨島 信海" userId="019798f31f471b12" providerId="LiveId" clId="{4F0BF5D4-CAA4-4E94-99FB-498377D67EAC}" dt="2018-11-07T05:15:45.710" v="14249"/>
          <ac:spMkLst>
            <pc:docMk/>
            <pc:sldMk cId="1724049079" sldId="357"/>
            <ac:spMk id="5" creationId="{9CECC3B7-8D51-43AA-B701-0C867DDAEE61}"/>
          </ac:spMkLst>
        </pc:spChg>
        <pc:spChg chg="mod">
          <ac:chgData name="冨島 信海" userId="019798f31f471b12" providerId="LiveId" clId="{4F0BF5D4-CAA4-4E94-99FB-498377D67EAC}" dt="2018-11-08T18:34:08.141" v="33450" actId="1076"/>
          <ac:spMkLst>
            <pc:docMk/>
            <pc:sldMk cId="1724049079" sldId="357"/>
            <ac:spMk id="6" creationId="{12BE1344-1465-4ACE-BBF9-8D806A1B9668}"/>
          </ac:spMkLst>
        </pc:spChg>
        <pc:spChg chg="mod">
          <ac:chgData name="冨島 信海" userId="019798f31f471b12" providerId="LiveId" clId="{4F0BF5D4-CAA4-4E94-99FB-498377D67EAC}" dt="2018-11-08T18:33:31.241" v="33442" actId="1076"/>
          <ac:spMkLst>
            <pc:docMk/>
            <pc:sldMk cId="1724049079" sldId="357"/>
            <ac:spMk id="7" creationId="{B88FF413-F1CC-4B39-A85D-4786362AC26A}"/>
          </ac:spMkLst>
        </pc:spChg>
        <pc:spChg chg="mod">
          <ac:chgData name="冨島 信海" userId="019798f31f471b12" providerId="LiveId" clId="{4F0BF5D4-CAA4-4E94-99FB-498377D67EAC}" dt="2018-11-08T18:33:27.944" v="33441" actId="1076"/>
          <ac:spMkLst>
            <pc:docMk/>
            <pc:sldMk cId="1724049079" sldId="357"/>
            <ac:spMk id="12" creationId="{06FA75A4-5889-4D8B-9FC2-809B628F3F2B}"/>
          </ac:spMkLst>
        </pc:spChg>
        <pc:spChg chg="mod">
          <ac:chgData name="冨島 信海" userId="019798f31f471b12" providerId="LiveId" clId="{4F0BF5D4-CAA4-4E94-99FB-498377D67EAC}" dt="2018-11-08T18:33:25.134" v="33440" actId="1076"/>
          <ac:spMkLst>
            <pc:docMk/>
            <pc:sldMk cId="1724049079" sldId="357"/>
            <ac:spMk id="13" creationId="{9D3ADD7B-4355-4475-B15E-354E7249EF8C}"/>
          </ac:spMkLst>
        </pc:spChg>
        <pc:picChg chg="add mod">
          <ac:chgData name="冨島 信海" userId="019798f31f471b12" providerId="LiveId" clId="{4F0BF5D4-CAA4-4E94-99FB-498377D67EAC}" dt="2018-11-08T18:33:19.785" v="33439" actId="1076"/>
          <ac:picMkLst>
            <pc:docMk/>
            <pc:sldMk cId="1724049079" sldId="357"/>
            <ac:picMk id="8" creationId="{5AF73C60-0503-40A7-86A6-D2ACF44D591E}"/>
          </ac:picMkLst>
        </pc:picChg>
        <pc:picChg chg="add mod">
          <ac:chgData name="冨島 信海" userId="019798f31f471b12" providerId="LiveId" clId="{4F0BF5D4-CAA4-4E94-99FB-498377D67EAC}" dt="2018-11-08T18:34:09.301" v="33451" actId="1076"/>
          <ac:picMkLst>
            <pc:docMk/>
            <pc:sldMk cId="1724049079" sldId="357"/>
            <ac:picMk id="9" creationId="{DAF46830-12C9-4442-AC5A-CD8645A0CC71}"/>
          </ac:picMkLst>
        </pc:picChg>
      </pc:sldChg>
      <pc:sldChg chg="addSp delSp modSp modAnim">
        <pc:chgData name="冨島 信海" userId="019798f31f471b12" providerId="LiveId" clId="{4F0BF5D4-CAA4-4E94-99FB-498377D67EAC}" dt="2018-11-07T19:04:25.696" v="29153"/>
        <pc:sldMkLst>
          <pc:docMk/>
          <pc:sldMk cId="4088431554" sldId="358"/>
        </pc:sldMkLst>
        <pc:spChg chg="del mod">
          <ac:chgData name="冨島 信海" userId="019798f31f471b12" providerId="LiveId" clId="{4F0BF5D4-CAA4-4E94-99FB-498377D67EAC}" dt="2018-11-07T02:35:57.011" v="7009"/>
          <ac:spMkLst>
            <pc:docMk/>
            <pc:sldMk cId="4088431554" sldId="358"/>
            <ac:spMk id="2" creationId="{FED4D66C-3FDB-4DC4-80D6-8468531C398A}"/>
          </ac:spMkLst>
        </pc:spChg>
        <pc:spChg chg="add mod">
          <ac:chgData name="冨島 信海" userId="019798f31f471b12" providerId="LiveId" clId="{4F0BF5D4-CAA4-4E94-99FB-498377D67EAC}" dt="2018-11-07T19:04:25.696" v="29153"/>
          <ac:spMkLst>
            <pc:docMk/>
            <pc:sldMk cId="4088431554" sldId="358"/>
            <ac:spMk id="3" creationId="{0F3377C6-E204-448A-BE1E-F8840C9C4B45}"/>
          </ac:spMkLst>
        </pc:spChg>
        <pc:spChg chg="mod">
          <ac:chgData name="冨島 信海" userId="019798f31f471b12" providerId="LiveId" clId="{4F0BF5D4-CAA4-4E94-99FB-498377D67EAC}" dt="2018-11-07T02:36:44.644" v="7020" actId="1076"/>
          <ac:spMkLst>
            <pc:docMk/>
            <pc:sldMk cId="4088431554" sldId="358"/>
            <ac:spMk id="6" creationId="{00000000-0000-0000-0000-000000000000}"/>
          </ac:spMkLst>
        </pc:spChg>
        <pc:spChg chg="del mod">
          <ac:chgData name="冨島 信海" userId="019798f31f471b12" providerId="LiveId" clId="{4F0BF5D4-CAA4-4E94-99FB-498377D67EAC}" dt="2018-11-07T02:37:00.514" v="7032"/>
          <ac:spMkLst>
            <pc:docMk/>
            <pc:sldMk cId="4088431554" sldId="358"/>
            <ac:spMk id="7" creationId="{F919418E-BFF6-457D-A476-18180C730479}"/>
          </ac:spMkLst>
        </pc:spChg>
        <pc:spChg chg="add del mod">
          <ac:chgData name="冨島 信海" userId="019798f31f471b12" providerId="LiveId" clId="{4F0BF5D4-CAA4-4E94-99FB-498377D67EAC}" dt="2018-11-07T02:37:05.217" v="7034"/>
          <ac:spMkLst>
            <pc:docMk/>
            <pc:sldMk cId="4088431554" sldId="358"/>
            <ac:spMk id="8" creationId="{3D257383-D986-4B96-90A4-9EEBAFC604B7}"/>
          </ac:spMkLst>
        </pc:spChg>
        <pc:picChg chg="mod">
          <ac:chgData name="冨島 信海" userId="019798f31f471b12" providerId="LiveId" clId="{4F0BF5D4-CAA4-4E94-99FB-498377D67EAC}" dt="2018-11-07T19:04:10.227" v="29110" actId="1076"/>
          <ac:picMkLst>
            <pc:docMk/>
            <pc:sldMk cId="4088431554" sldId="358"/>
            <ac:picMk id="9" creationId="{B9E4D371-8F6F-4453-99E6-5A1102207FE4}"/>
          </ac:picMkLst>
        </pc:picChg>
      </pc:sldChg>
      <pc:sldChg chg="addSp delSp modSp ord modAnim">
        <pc:chgData name="冨島 信海" userId="019798f31f471b12" providerId="LiveId" clId="{4F0BF5D4-CAA4-4E94-99FB-498377D67EAC}" dt="2018-11-08T15:57:35.846" v="30479" actId="14100"/>
        <pc:sldMkLst>
          <pc:docMk/>
          <pc:sldMk cId="1004204364" sldId="359"/>
        </pc:sldMkLst>
        <pc:spChg chg="mod">
          <ac:chgData name="冨島 信海" userId="019798f31f471b12" providerId="LiveId" clId="{4F0BF5D4-CAA4-4E94-99FB-498377D67EAC}" dt="2018-11-06T16:32:52.685" v="985" actId="2711"/>
          <ac:spMkLst>
            <pc:docMk/>
            <pc:sldMk cId="1004204364" sldId="359"/>
            <ac:spMk id="3" creationId="{00000000-0000-0000-0000-000000000000}"/>
          </ac:spMkLst>
        </pc:spChg>
        <pc:spChg chg="mod">
          <ac:chgData name="冨島 信海" userId="019798f31f471b12" providerId="LiveId" clId="{4F0BF5D4-CAA4-4E94-99FB-498377D67EAC}" dt="2018-11-08T15:52:38.248" v="30440" actId="13822"/>
          <ac:spMkLst>
            <pc:docMk/>
            <pc:sldMk cId="1004204364" sldId="359"/>
            <ac:spMk id="4" creationId="{00000000-0000-0000-0000-000000000000}"/>
          </ac:spMkLst>
        </pc:spChg>
        <pc:spChg chg="mod">
          <ac:chgData name="冨島 信海" userId="019798f31f471b12" providerId="LiveId" clId="{4F0BF5D4-CAA4-4E94-99FB-498377D67EAC}" dt="2018-11-06T16:33:53.832" v="1074" actId="1076"/>
          <ac:spMkLst>
            <pc:docMk/>
            <pc:sldMk cId="1004204364" sldId="359"/>
            <ac:spMk id="5" creationId="{00000000-0000-0000-0000-000000000000}"/>
          </ac:spMkLst>
        </pc:spChg>
        <pc:spChg chg="del mod">
          <ac:chgData name="冨島 信海" userId="019798f31f471b12" providerId="LiveId" clId="{4F0BF5D4-CAA4-4E94-99FB-498377D67EAC}" dt="2018-11-07T17:43:27.178" v="25049"/>
          <ac:spMkLst>
            <pc:docMk/>
            <pc:sldMk cId="1004204364" sldId="359"/>
            <ac:spMk id="7" creationId="{ED1965E6-DA0F-4FF5-8FD8-597FDEB77123}"/>
          </ac:spMkLst>
        </pc:spChg>
        <pc:spChg chg="mod">
          <ac:chgData name="冨島 信海" userId="019798f31f471b12" providerId="LiveId" clId="{4F0BF5D4-CAA4-4E94-99FB-498377D67EAC}" dt="2018-11-07T17:43:32.895" v="25051" actId="1076"/>
          <ac:spMkLst>
            <pc:docMk/>
            <pc:sldMk cId="1004204364" sldId="359"/>
            <ac:spMk id="8" creationId="{0B7B807F-1264-4691-AE78-385C5BD2735E}"/>
          </ac:spMkLst>
        </pc:spChg>
        <pc:spChg chg="add mod">
          <ac:chgData name="冨島 信海" userId="019798f31f471b12" providerId="LiveId" clId="{4F0BF5D4-CAA4-4E94-99FB-498377D67EAC}" dt="2018-11-08T15:57:35.846" v="30479" actId="14100"/>
          <ac:spMkLst>
            <pc:docMk/>
            <pc:sldMk cId="1004204364" sldId="359"/>
            <ac:spMk id="9" creationId="{38E3C53B-EC6E-4022-AA10-33BFD494BA0B}"/>
          </ac:spMkLst>
        </pc:spChg>
      </pc:sldChg>
      <pc:sldChg chg="addSp delSp modSp modAnim modNotesTx">
        <pc:chgData name="冨島 信海" userId="019798f31f471b12" providerId="LiveId" clId="{4F0BF5D4-CAA4-4E94-99FB-498377D67EAC}" dt="2018-11-07T14:51:36.658" v="17214"/>
        <pc:sldMkLst>
          <pc:docMk/>
          <pc:sldMk cId="1712383315" sldId="361"/>
        </pc:sldMkLst>
        <pc:spChg chg="add del mod">
          <ac:chgData name="冨島 信海" userId="019798f31f471b12" providerId="LiveId" clId="{4F0BF5D4-CAA4-4E94-99FB-498377D67EAC}" dt="2018-11-07T14:49:38.660" v="17195"/>
          <ac:spMkLst>
            <pc:docMk/>
            <pc:sldMk cId="1712383315" sldId="361"/>
            <ac:spMk id="4" creationId="{11553046-9810-4818-9A23-FD464A188914}"/>
          </ac:spMkLst>
        </pc:spChg>
        <pc:spChg chg="add mod">
          <ac:chgData name="冨島 信海" userId="019798f31f471b12" providerId="LiveId" clId="{4F0BF5D4-CAA4-4E94-99FB-498377D67EAC}" dt="2018-11-07T14:50:50.633" v="17208" actId="13822"/>
          <ac:spMkLst>
            <pc:docMk/>
            <pc:sldMk cId="1712383315" sldId="361"/>
            <ac:spMk id="7" creationId="{B875FA25-15D3-4DD7-9B75-C153467897FF}"/>
          </ac:spMkLst>
        </pc:spChg>
        <pc:spChg chg="add mod">
          <ac:chgData name="冨島 信海" userId="019798f31f471b12" providerId="LiveId" clId="{4F0BF5D4-CAA4-4E94-99FB-498377D67EAC}" dt="2018-11-07T14:51:13.328" v="17212" actId="208"/>
          <ac:spMkLst>
            <pc:docMk/>
            <pc:sldMk cId="1712383315" sldId="361"/>
            <ac:spMk id="8" creationId="{2412624B-6321-4F44-8840-4741A33374E7}"/>
          </ac:spMkLst>
        </pc:spChg>
        <pc:cxnChg chg="add del mod">
          <ac:chgData name="冨島 信海" userId="019798f31f471b12" providerId="LiveId" clId="{4F0BF5D4-CAA4-4E94-99FB-498377D67EAC}" dt="2018-11-07T14:49:58.270" v="17197" actId="11529"/>
          <ac:cxnSpMkLst>
            <pc:docMk/>
            <pc:sldMk cId="1712383315" sldId="361"/>
            <ac:cxnSpMk id="6" creationId="{741390AB-1AC2-4DBB-BF86-C4C966E9A323}"/>
          </ac:cxnSpMkLst>
        </pc:cxnChg>
      </pc:sldChg>
      <pc:sldChg chg="addSp delSp modSp modAnim">
        <pc:chgData name="冨島 信海" userId="019798f31f471b12" providerId="LiveId" clId="{4F0BF5D4-CAA4-4E94-99FB-498377D67EAC}" dt="2018-11-08T18:06:56.829" v="32903"/>
        <pc:sldMkLst>
          <pc:docMk/>
          <pc:sldMk cId="626737227" sldId="362"/>
        </pc:sldMkLst>
        <pc:spChg chg="del mod">
          <ac:chgData name="冨島 信海" userId="019798f31f471b12" providerId="LiveId" clId="{4F0BF5D4-CAA4-4E94-99FB-498377D67EAC}" dt="2018-11-07T04:21:18.264" v="11705"/>
          <ac:spMkLst>
            <pc:docMk/>
            <pc:sldMk cId="626737227" sldId="362"/>
            <ac:spMk id="3" creationId="{4783D138-C787-4DBF-9D72-9E29869AE7C4}"/>
          </ac:spMkLst>
        </pc:spChg>
        <pc:spChg chg="add mod">
          <ac:chgData name="冨島 信海" userId="019798f31f471b12" providerId="LiveId" clId="{4F0BF5D4-CAA4-4E94-99FB-498377D67EAC}" dt="2018-11-07T16:24:36.810" v="22296" actId="1076"/>
          <ac:spMkLst>
            <pc:docMk/>
            <pc:sldMk cId="626737227" sldId="362"/>
            <ac:spMk id="4" creationId="{AD465170-2ED1-4606-8E98-FAA53DD5E8E7}"/>
          </ac:spMkLst>
        </pc:spChg>
        <pc:spChg chg="add mod">
          <ac:chgData name="冨島 信海" userId="019798f31f471b12" providerId="LiveId" clId="{4F0BF5D4-CAA4-4E94-99FB-498377D67EAC}" dt="2018-11-07T16:26:55.865" v="22445" actId="1076"/>
          <ac:spMkLst>
            <pc:docMk/>
            <pc:sldMk cId="626737227" sldId="362"/>
            <ac:spMk id="5" creationId="{A7C4C40C-6601-4CC0-B987-F720CF715554}"/>
          </ac:spMkLst>
        </pc:spChg>
        <pc:spChg chg="mod">
          <ac:chgData name="冨島 信海" userId="019798f31f471b12" providerId="LiveId" clId="{4F0BF5D4-CAA4-4E94-99FB-498377D67EAC}" dt="2018-11-08T18:05:13.731" v="32884" actId="13822"/>
          <ac:spMkLst>
            <pc:docMk/>
            <pc:sldMk cId="626737227" sldId="362"/>
            <ac:spMk id="6" creationId="{A9783B82-D291-423A-9BE9-3448FEB12FE6}"/>
          </ac:spMkLst>
        </pc:spChg>
        <pc:spChg chg="add mod">
          <ac:chgData name="冨島 信海" userId="019798f31f471b12" providerId="LiveId" clId="{4F0BF5D4-CAA4-4E94-99FB-498377D67EAC}" dt="2018-11-08T18:06:18.933" v="32895" actId="207"/>
          <ac:spMkLst>
            <pc:docMk/>
            <pc:sldMk cId="626737227" sldId="362"/>
            <ac:spMk id="7" creationId="{3497E2D4-AFC5-4F39-B9D6-C6BA0EEC1C2E}"/>
          </ac:spMkLst>
        </pc:spChg>
        <pc:spChg chg="add mod">
          <ac:chgData name="冨島 信海" userId="019798f31f471b12" providerId="LiveId" clId="{4F0BF5D4-CAA4-4E94-99FB-498377D67EAC}" dt="2018-11-07T16:27:54.999" v="22506"/>
          <ac:spMkLst>
            <pc:docMk/>
            <pc:sldMk cId="626737227" sldId="362"/>
            <ac:spMk id="8" creationId="{A4D6C0A5-01C7-450B-A3E6-E1D401D3321B}"/>
          </ac:spMkLst>
        </pc:spChg>
        <pc:spChg chg="del">
          <ac:chgData name="冨島 信海" userId="019798f31f471b12" providerId="LiveId" clId="{4F0BF5D4-CAA4-4E94-99FB-498377D67EAC}" dt="2018-11-07T04:22:24.727" v="11876"/>
          <ac:spMkLst>
            <pc:docMk/>
            <pc:sldMk cId="626737227" sldId="362"/>
            <ac:spMk id="10" creationId="{FDC88651-19FD-424B-862C-2C1D610803C1}"/>
          </ac:spMkLst>
        </pc:spChg>
        <pc:spChg chg="del">
          <ac:chgData name="冨島 信海" userId="019798f31f471b12" providerId="LiveId" clId="{4F0BF5D4-CAA4-4E94-99FB-498377D67EAC}" dt="2018-11-07T04:21:22.280" v="11706"/>
          <ac:spMkLst>
            <pc:docMk/>
            <pc:sldMk cId="626737227" sldId="362"/>
            <ac:spMk id="11" creationId="{CCC716F0-CFFE-4C0F-A2A9-770979FC0E48}"/>
          </ac:spMkLst>
        </pc:spChg>
        <pc:spChg chg="del mod">
          <ac:chgData name="冨島 信海" userId="019798f31f471b12" providerId="LiveId" clId="{4F0BF5D4-CAA4-4E94-99FB-498377D67EAC}" dt="2018-11-07T04:23:29.263" v="11986"/>
          <ac:spMkLst>
            <pc:docMk/>
            <pc:sldMk cId="626737227" sldId="362"/>
            <ac:spMk id="14" creationId="{74EADF82-046C-4DD4-8C04-8E6C9162764E}"/>
          </ac:spMkLst>
        </pc:spChg>
      </pc:sldChg>
      <pc:sldChg chg="addSp delSp modSp modAnim modNotesTx">
        <pc:chgData name="冨島 信海" userId="019798f31f471b12" providerId="LiveId" clId="{4F0BF5D4-CAA4-4E94-99FB-498377D67EAC}" dt="2018-11-08T18:09:49.577" v="32968"/>
        <pc:sldMkLst>
          <pc:docMk/>
          <pc:sldMk cId="511085128" sldId="363"/>
        </pc:sldMkLst>
        <pc:spChg chg="mod">
          <ac:chgData name="冨島 信海" userId="019798f31f471b12" providerId="LiveId" clId="{4F0BF5D4-CAA4-4E94-99FB-498377D67EAC}" dt="2018-11-07T16:27:45.585" v="22504"/>
          <ac:spMkLst>
            <pc:docMk/>
            <pc:sldMk cId="511085128" sldId="363"/>
            <ac:spMk id="3" creationId="{4783D138-C787-4DBF-9D72-9E29869AE7C4}"/>
          </ac:spMkLst>
        </pc:spChg>
        <pc:spChg chg="add mod">
          <ac:chgData name="冨島 信海" userId="019798f31f471b12" providerId="LiveId" clId="{4F0BF5D4-CAA4-4E94-99FB-498377D67EAC}" dt="2018-11-08T18:06:35.800" v="32901" actId="1076"/>
          <ac:spMkLst>
            <pc:docMk/>
            <pc:sldMk cId="511085128" sldId="363"/>
            <ac:spMk id="4" creationId="{BA2657CF-68ED-4202-82C4-AC3364102827}"/>
          </ac:spMkLst>
        </pc:spChg>
        <pc:spChg chg="mod">
          <ac:chgData name="冨島 信海" userId="019798f31f471b12" providerId="LiveId" clId="{4F0BF5D4-CAA4-4E94-99FB-498377D67EAC}" dt="2018-11-08T18:05:19.889" v="32885" actId="13822"/>
          <ac:spMkLst>
            <pc:docMk/>
            <pc:sldMk cId="511085128" sldId="363"/>
            <ac:spMk id="5" creationId="{CDAB9FAB-B5B6-46D7-952B-8304C0680FCE}"/>
          </ac:spMkLst>
        </pc:spChg>
        <pc:spChg chg="del">
          <ac:chgData name="冨島 信海" userId="019798f31f471b12" providerId="LiveId" clId="{4F0BF5D4-CAA4-4E94-99FB-498377D67EAC}" dt="2018-11-07T04:24:49.929" v="12113"/>
          <ac:spMkLst>
            <pc:docMk/>
            <pc:sldMk cId="511085128" sldId="363"/>
            <ac:spMk id="12" creationId="{81E89261-12A8-4A9E-B1F7-86AFB3167329}"/>
          </ac:spMkLst>
        </pc:spChg>
        <pc:spChg chg="del">
          <ac:chgData name="冨島 信海" userId="019798f31f471b12" providerId="LiveId" clId="{4F0BF5D4-CAA4-4E94-99FB-498377D67EAC}" dt="2018-11-07T04:25:31.204" v="12230"/>
          <ac:spMkLst>
            <pc:docMk/>
            <pc:sldMk cId="511085128" sldId="363"/>
            <ac:spMk id="13" creationId="{07DA2E77-84A4-4C56-A21A-59824A4205A0}"/>
          </ac:spMkLst>
        </pc:spChg>
        <pc:spChg chg="mod">
          <ac:chgData name="冨島 信海" userId="019798f31f471b12" providerId="LiveId" clId="{4F0BF5D4-CAA4-4E94-99FB-498377D67EAC}" dt="2018-11-07T16:28:13.426" v="22511" actId="1076"/>
          <ac:spMkLst>
            <pc:docMk/>
            <pc:sldMk cId="511085128" sldId="363"/>
            <ac:spMk id="14" creationId="{CCA34A1E-23CB-4E5D-BB23-976F7BECEA63}"/>
          </ac:spMkLst>
        </pc:spChg>
      </pc:sldChg>
      <pc:sldChg chg="modSp">
        <pc:chgData name="冨島 信海" userId="019798f31f471b12" providerId="LiveId" clId="{4F0BF5D4-CAA4-4E94-99FB-498377D67EAC}" dt="2018-11-07T19:19:05.854" v="29241"/>
        <pc:sldMkLst>
          <pc:docMk/>
          <pc:sldMk cId="3662508865" sldId="365"/>
        </pc:sldMkLst>
        <pc:spChg chg="mod">
          <ac:chgData name="冨島 信海" userId="019798f31f471b12" providerId="LiveId" clId="{4F0BF5D4-CAA4-4E94-99FB-498377D67EAC}" dt="2018-11-06T16:35:26.508" v="1138" actId="14100"/>
          <ac:spMkLst>
            <pc:docMk/>
            <pc:sldMk cId="3662508865" sldId="365"/>
            <ac:spMk id="5" creationId="{00000000-0000-0000-0000-000000000000}"/>
          </ac:spMkLst>
        </pc:spChg>
        <pc:spChg chg="mod">
          <ac:chgData name="冨島 信海" userId="019798f31f471b12" providerId="LiveId" clId="{4F0BF5D4-CAA4-4E94-99FB-498377D67EAC}" dt="2018-11-07T19:19:05.854" v="29241"/>
          <ac:spMkLst>
            <pc:docMk/>
            <pc:sldMk cId="3662508865" sldId="365"/>
            <ac:spMk id="6" creationId="{1B4D49AB-FFC6-470A-9E29-EB752320F9BC}"/>
          </ac:spMkLst>
        </pc:spChg>
        <pc:picChg chg="mod modCrop">
          <ac:chgData name="冨島 信海" userId="019798f31f471b12" providerId="LiveId" clId="{4F0BF5D4-CAA4-4E94-99FB-498377D67EAC}" dt="2018-11-07T19:18:58.403" v="29226" actId="1076"/>
          <ac:picMkLst>
            <pc:docMk/>
            <pc:sldMk cId="3662508865" sldId="365"/>
            <ac:picMk id="4" creationId="{01A7C53C-5315-41E2-95C6-92D72F389BE0}"/>
          </ac:picMkLst>
        </pc:picChg>
      </pc:sldChg>
      <pc:sldChg chg="addSp delSp modSp">
        <pc:chgData name="冨島 信海" userId="019798f31f471b12" providerId="LiveId" clId="{4F0BF5D4-CAA4-4E94-99FB-498377D67EAC}" dt="2018-11-07T19:18:21.544" v="29218" actId="14100"/>
        <pc:sldMkLst>
          <pc:docMk/>
          <pc:sldMk cId="1000084628" sldId="366"/>
        </pc:sldMkLst>
        <pc:spChg chg="mod ord">
          <ac:chgData name="冨島 信海" userId="019798f31f471b12" providerId="LiveId" clId="{4F0BF5D4-CAA4-4E94-99FB-498377D67EAC}" dt="2018-11-07T19:18:21.544" v="29218" actId="14100"/>
          <ac:spMkLst>
            <pc:docMk/>
            <pc:sldMk cId="1000084628" sldId="366"/>
            <ac:spMk id="5" creationId="{00000000-0000-0000-0000-000000000000}"/>
          </ac:spMkLst>
        </pc:spChg>
        <pc:spChg chg="mod">
          <ac:chgData name="冨島 信海" userId="019798f31f471b12" providerId="LiveId" clId="{4F0BF5D4-CAA4-4E94-99FB-498377D67EAC}" dt="2018-11-07T19:17:48.954" v="29208" actId="1076"/>
          <ac:spMkLst>
            <pc:docMk/>
            <pc:sldMk cId="1000084628" sldId="366"/>
            <ac:spMk id="6" creationId="{1B4D49AB-FFC6-470A-9E29-EB752320F9BC}"/>
          </ac:spMkLst>
        </pc:spChg>
        <pc:picChg chg="del">
          <ac:chgData name="冨島 信海" userId="019798f31f471b12" providerId="LiveId" clId="{4F0BF5D4-CAA4-4E94-99FB-498377D67EAC}" dt="2018-11-07T19:18:03.843" v="29213"/>
          <ac:picMkLst>
            <pc:docMk/>
            <pc:sldMk cId="1000084628" sldId="366"/>
            <ac:picMk id="4" creationId="{01A7C53C-5315-41E2-95C6-92D72F389BE0}"/>
          </ac:picMkLst>
        </pc:picChg>
        <pc:picChg chg="add mod">
          <ac:chgData name="冨島 信海" userId="019798f31f471b12" providerId="LiveId" clId="{4F0BF5D4-CAA4-4E94-99FB-498377D67EAC}" dt="2018-11-07T19:18:13.107" v="29216" actId="1076"/>
          <ac:picMkLst>
            <pc:docMk/>
            <pc:sldMk cId="1000084628" sldId="366"/>
            <ac:picMk id="7" creationId="{ED32F0C3-79AB-4D1E-B993-34742F36198F}"/>
          </ac:picMkLst>
        </pc:picChg>
      </pc:sldChg>
      <pc:sldChg chg="addSp modSp modAnim">
        <pc:chgData name="冨島 信海" userId="019798f31f471b12" providerId="LiveId" clId="{4F0BF5D4-CAA4-4E94-99FB-498377D67EAC}" dt="2018-11-08T18:16:32.155" v="33146" actId="1076"/>
        <pc:sldMkLst>
          <pc:docMk/>
          <pc:sldMk cId="486124739" sldId="367"/>
        </pc:sldMkLst>
        <pc:spChg chg="add mod">
          <ac:chgData name="冨島 信海" userId="019798f31f471b12" providerId="LiveId" clId="{4F0BF5D4-CAA4-4E94-99FB-498377D67EAC}" dt="2018-11-07T17:06:02.898" v="23963" actId="1076"/>
          <ac:spMkLst>
            <pc:docMk/>
            <pc:sldMk cId="486124739" sldId="367"/>
            <ac:spMk id="2" creationId="{D80D2C62-F51A-4DD2-9B6D-25443B5A18F5}"/>
          </ac:spMkLst>
        </pc:spChg>
        <pc:spChg chg="mod ord">
          <ac:chgData name="冨島 信海" userId="019798f31f471b12" providerId="LiveId" clId="{4F0BF5D4-CAA4-4E94-99FB-498377D67EAC}" dt="2018-11-08T18:10:55.832" v="33001" actId="20577"/>
          <ac:spMkLst>
            <pc:docMk/>
            <pc:sldMk cId="486124739" sldId="367"/>
            <ac:spMk id="3" creationId="{00000000-0000-0000-0000-000000000000}"/>
          </ac:spMkLst>
        </pc:spChg>
        <pc:spChg chg="add mod">
          <ac:chgData name="冨島 信海" userId="019798f31f471b12" providerId="LiveId" clId="{4F0BF5D4-CAA4-4E94-99FB-498377D67EAC}" dt="2018-11-07T17:05:53.685" v="23960" actId="1076"/>
          <ac:spMkLst>
            <pc:docMk/>
            <pc:sldMk cId="486124739" sldId="367"/>
            <ac:spMk id="5" creationId="{9882ECB5-A2A8-402C-892C-58344D13C8C2}"/>
          </ac:spMkLst>
        </pc:spChg>
        <pc:spChg chg="mod">
          <ac:chgData name="冨島 信海" userId="019798f31f471b12" providerId="LiveId" clId="{4F0BF5D4-CAA4-4E94-99FB-498377D67EAC}" dt="2018-11-07T16:34:53.354" v="22656" actId="1076"/>
          <ac:spMkLst>
            <pc:docMk/>
            <pc:sldMk cId="486124739" sldId="367"/>
            <ac:spMk id="10" creationId="{00000000-0000-0000-0000-000000000000}"/>
          </ac:spMkLst>
        </pc:spChg>
        <pc:spChg chg="add mod">
          <ac:chgData name="冨島 信海" userId="019798f31f471b12" providerId="LiveId" clId="{4F0BF5D4-CAA4-4E94-99FB-498377D67EAC}" dt="2018-11-08T18:16:32.155" v="33146" actId="1076"/>
          <ac:spMkLst>
            <pc:docMk/>
            <pc:sldMk cId="486124739" sldId="367"/>
            <ac:spMk id="12" creationId="{8F2B563A-7A06-41ED-AC0D-3F1F7C9B09EA}"/>
          </ac:spMkLst>
        </pc:spChg>
        <pc:spChg chg="mod">
          <ac:chgData name="冨島 信海" userId="019798f31f471b12" providerId="LiveId" clId="{4F0BF5D4-CAA4-4E94-99FB-498377D67EAC}" dt="2018-11-07T17:05:55.499" v="23961" actId="1076"/>
          <ac:spMkLst>
            <pc:docMk/>
            <pc:sldMk cId="486124739" sldId="367"/>
            <ac:spMk id="13" creationId="{00000000-0000-0000-0000-000000000000}"/>
          </ac:spMkLst>
        </pc:spChg>
        <pc:spChg chg="add mod">
          <ac:chgData name="冨島 信海" userId="019798f31f471b12" providerId="LiveId" clId="{4F0BF5D4-CAA4-4E94-99FB-498377D67EAC}" dt="2018-11-08T18:10:45.098" v="32995" actId="20577"/>
          <ac:spMkLst>
            <pc:docMk/>
            <pc:sldMk cId="486124739" sldId="367"/>
            <ac:spMk id="15" creationId="{FC4ED300-4928-4DB2-AA14-328CA20B40E3}"/>
          </ac:spMkLst>
        </pc:spChg>
        <pc:spChg chg="mod">
          <ac:chgData name="冨島 信海" userId="019798f31f471b12" providerId="LiveId" clId="{4F0BF5D4-CAA4-4E94-99FB-498377D67EAC}" dt="2018-11-08T18:10:35.156" v="32989" actId="20577"/>
          <ac:spMkLst>
            <pc:docMk/>
            <pc:sldMk cId="486124739" sldId="367"/>
            <ac:spMk id="18" creationId="{00000000-0000-0000-0000-000000000000}"/>
          </ac:spMkLst>
        </pc:spChg>
        <pc:picChg chg="mod">
          <ac:chgData name="冨島 信海" userId="019798f31f471b12" providerId="LiveId" clId="{4F0BF5D4-CAA4-4E94-99FB-498377D67EAC}" dt="2018-11-07T17:04:30.220" v="23808" actId="1076"/>
          <ac:picMkLst>
            <pc:docMk/>
            <pc:sldMk cId="486124739" sldId="367"/>
            <ac:picMk id="4" creationId="{2083C529-0233-4B90-B642-BB9DEBD60D9A}"/>
          </ac:picMkLst>
        </pc:picChg>
      </pc:sldChg>
      <pc:sldChg chg="addSp delSp modSp ord">
        <pc:chgData name="冨島 信海" userId="019798f31f471b12" providerId="LiveId" clId="{4F0BF5D4-CAA4-4E94-99FB-498377D67EAC}" dt="2018-11-08T15:57:04.347" v="30473" actId="207"/>
        <pc:sldMkLst>
          <pc:docMk/>
          <pc:sldMk cId="1370560574" sldId="368"/>
        </pc:sldMkLst>
        <pc:spChg chg="add del mod">
          <ac:chgData name="冨島 信海" userId="019798f31f471b12" providerId="LiveId" clId="{4F0BF5D4-CAA4-4E94-99FB-498377D67EAC}" dt="2018-11-07T18:53:53.959" v="28920"/>
          <ac:spMkLst>
            <pc:docMk/>
            <pc:sldMk cId="1370560574" sldId="368"/>
            <ac:spMk id="2" creationId="{45194134-6E54-4123-8F70-96866D38A53F}"/>
          </ac:spMkLst>
        </pc:spChg>
        <pc:spChg chg="add mod">
          <ac:chgData name="冨島 信海" userId="019798f31f471b12" providerId="LiveId" clId="{4F0BF5D4-CAA4-4E94-99FB-498377D67EAC}" dt="2018-11-07T18:53:21.100" v="28918" actId="1582"/>
          <ac:spMkLst>
            <pc:docMk/>
            <pc:sldMk cId="1370560574" sldId="368"/>
            <ac:spMk id="4" creationId="{80BA3CA4-669E-4492-A7CF-B5C1B30D4E2A}"/>
          </ac:spMkLst>
        </pc:spChg>
        <pc:spChg chg="mod">
          <ac:chgData name="冨島 信海" userId="019798f31f471b12" providerId="LiveId" clId="{4F0BF5D4-CAA4-4E94-99FB-498377D67EAC}" dt="2018-11-08T15:56:54.669" v="30471" actId="207"/>
          <ac:spMkLst>
            <pc:docMk/>
            <pc:sldMk cId="1370560574" sldId="368"/>
            <ac:spMk id="8" creationId="{00000000-0000-0000-0000-000000000000}"/>
          </ac:spMkLst>
        </pc:spChg>
        <pc:spChg chg="mod">
          <ac:chgData name="冨島 信海" userId="019798f31f471b12" providerId="LiveId" clId="{4F0BF5D4-CAA4-4E94-99FB-498377D67EAC}" dt="2018-11-08T15:56:58.599" v="30472" actId="207"/>
          <ac:spMkLst>
            <pc:docMk/>
            <pc:sldMk cId="1370560574" sldId="368"/>
            <ac:spMk id="9" creationId="{00000000-0000-0000-0000-000000000000}"/>
          </ac:spMkLst>
        </pc:spChg>
        <pc:spChg chg="mod">
          <ac:chgData name="冨島 信海" userId="019798f31f471b12" providerId="LiveId" clId="{4F0BF5D4-CAA4-4E94-99FB-498377D67EAC}" dt="2018-11-08T15:57:04.347" v="30473" actId="207"/>
          <ac:spMkLst>
            <pc:docMk/>
            <pc:sldMk cId="1370560574" sldId="368"/>
            <ac:spMk id="10" creationId="{00000000-0000-0000-0000-000000000000}"/>
          </ac:spMkLst>
        </pc:spChg>
        <pc:spChg chg="mod">
          <ac:chgData name="冨島 信海" userId="019798f31f471b12" providerId="LiveId" clId="{4F0BF5D4-CAA4-4E94-99FB-498377D67EAC}" dt="2018-11-07T18:52:26.226" v="28833"/>
          <ac:spMkLst>
            <pc:docMk/>
            <pc:sldMk cId="1370560574" sldId="368"/>
            <ac:spMk id="16" creationId="{00000000-0000-0000-0000-000000000000}"/>
          </ac:spMkLst>
        </pc:spChg>
        <pc:spChg chg="mod">
          <ac:chgData name="冨島 信海" userId="019798f31f471b12" providerId="LiveId" clId="{4F0BF5D4-CAA4-4E94-99FB-498377D67EAC}" dt="2018-11-07T18:51:59.025" v="28831" actId="207"/>
          <ac:spMkLst>
            <pc:docMk/>
            <pc:sldMk cId="1370560574" sldId="368"/>
            <ac:spMk id="20" creationId="{00000000-0000-0000-0000-000000000000}"/>
          </ac:spMkLst>
        </pc:spChg>
        <pc:spChg chg="mod">
          <ac:chgData name="冨島 信海" userId="019798f31f471b12" providerId="LiveId" clId="{4F0BF5D4-CAA4-4E94-99FB-498377D67EAC}" dt="2018-11-08T15:47:54.597" v="30397" actId="207"/>
          <ac:spMkLst>
            <pc:docMk/>
            <pc:sldMk cId="1370560574" sldId="368"/>
            <ac:spMk id="21" creationId="{00000000-0000-0000-0000-000000000000}"/>
          </ac:spMkLst>
        </pc:spChg>
      </pc:sldChg>
      <pc:sldChg chg="modSp ord">
        <pc:chgData name="冨島 信海" userId="019798f31f471b12" providerId="LiveId" clId="{4F0BF5D4-CAA4-4E94-99FB-498377D67EAC}" dt="2018-11-08T17:10:10.933" v="31195" actId="14100"/>
        <pc:sldMkLst>
          <pc:docMk/>
          <pc:sldMk cId="890037953" sldId="369"/>
        </pc:sldMkLst>
        <pc:spChg chg="mod">
          <ac:chgData name="冨島 信海" userId="019798f31f471b12" providerId="LiveId" clId="{4F0BF5D4-CAA4-4E94-99FB-498377D67EAC}" dt="2018-11-08T17:09:45.178" v="31191" actId="207"/>
          <ac:spMkLst>
            <pc:docMk/>
            <pc:sldMk cId="890037953" sldId="369"/>
            <ac:spMk id="8" creationId="{00000000-0000-0000-0000-000000000000}"/>
          </ac:spMkLst>
        </pc:spChg>
        <pc:spChg chg="mod">
          <ac:chgData name="冨島 信海" userId="019798f31f471b12" providerId="LiveId" clId="{4F0BF5D4-CAA4-4E94-99FB-498377D67EAC}" dt="2018-11-08T17:09:49.708" v="31192" actId="207"/>
          <ac:spMkLst>
            <pc:docMk/>
            <pc:sldMk cId="890037953" sldId="369"/>
            <ac:spMk id="9" creationId="{00000000-0000-0000-0000-000000000000}"/>
          </ac:spMkLst>
        </pc:spChg>
        <pc:spChg chg="mod">
          <ac:chgData name="冨島 信海" userId="019798f31f471b12" providerId="LiveId" clId="{4F0BF5D4-CAA4-4E94-99FB-498377D67EAC}" dt="2018-11-08T17:09:54.144" v="31193" actId="207"/>
          <ac:spMkLst>
            <pc:docMk/>
            <pc:sldMk cId="890037953" sldId="369"/>
            <ac:spMk id="10" creationId="{00000000-0000-0000-0000-000000000000}"/>
          </ac:spMkLst>
        </pc:spChg>
        <pc:spChg chg="mod">
          <ac:chgData name="冨島 信海" userId="019798f31f471b12" providerId="LiveId" clId="{4F0BF5D4-CAA4-4E94-99FB-498377D67EAC}" dt="2018-11-07T02:43:25.843" v="7264"/>
          <ac:spMkLst>
            <pc:docMk/>
            <pc:sldMk cId="890037953" sldId="369"/>
            <ac:spMk id="19" creationId="{00000000-0000-0000-0000-000000000000}"/>
          </ac:spMkLst>
        </pc:spChg>
        <pc:spChg chg="mod">
          <ac:chgData name="冨島 信海" userId="019798f31f471b12" providerId="LiveId" clId="{4F0BF5D4-CAA4-4E94-99FB-498377D67EAC}" dt="2018-11-08T17:09:41.715" v="31190" actId="207"/>
          <ac:spMkLst>
            <pc:docMk/>
            <pc:sldMk cId="890037953" sldId="369"/>
            <ac:spMk id="21" creationId="{00000000-0000-0000-0000-000000000000}"/>
          </ac:spMkLst>
        </pc:spChg>
        <pc:spChg chg="mod">
          <ac:chgData name="冨島 信海" userId="019798f31f471b12" providerId="LiveId" clId="{4F0BF5D4-CAA4-4E94-99FB-498377D67EAC}" dt="2018-11-08T17:10:10.933" v="31195" actId="14100"/>
          <ac:spMkLst>
            <pc:docMk/>
            <pc:sldMk cId="890037953" sldId="369"/>
            <ac:spMk id="38" creationId="{0069AA34-41A4-4920-9247-CC0A6F1F99CE}"/>
          </ac:spMkLst>
        </pc:spChg>
      </pc:sldChg>
      <pc:sldChg chg="addSp delSp modSp delAnim modAnim">
        <pc:chgData name="冨島 信海" userId="019798f31f471b12" providerId="LiveId" clId="{4F0BF5D4-CAA4-4E94-99FB-498377D67EAC}" dt="2018-11-08T18:57:25.078" v="34253" actId="1076"/>
        <pc:sldMkLst>
          <pc:docMk/>
          <pc:sldMk cId="3389695251" sldId="373"/>
        </pc:sldMkLst>
        <pc:spChg chg="del mod">
          <ac:chgData name="冨島 信海" userId="019798f31f471b12" providerId="LiveId" clId="{4F0BF5D4-CAA4-4E94-99FB-498377D67EAC}" dt="2018-11-07T17:09:56.385" v="24144"/>
          <ac:spMkLst>
            <pc:docMk/>
            <pc:sldMk cId="3389695251" sldId="373"/>
            <ac:spMk id="3" creationId="{80A0F6C7-5D20-4DD5-A4B1-646BF53EFBB4}"/>
          </ac:spMkLst>
        </pc:spChg>
        <pc:spChg chg="add mod">
          <ac:chgData name="冨島 信海" userId="019798f31f471b12" providerId="LiveId" clId="{4F0BF5D4-CAA4-4E94-99FB-498377D67EAC}" dt="2018-11-07T17:09:38.590" v="24140" actId="1076"/>
          <ac:spMkLst>
            <pc:docMk/>
            <pc:sldMk cId="3389695251" sldId="373"/>
            <ac:spMk id="4" creationId="{9D6BE7EC-5187-4E4C-96B9-63C4DB359745}"/>
          </ac:spMkLst>
        </pc:spChg>
        <pc:spChg chg="add mod">
          <ac:chgData name="冨島 信海" userId="019798f31f471b12" providerId="LiveId" clId="{4F0BF5D4-CAA4-4E94-99FB-498377D67EAC}" dt="2018-11-08T18:20:02.010" v="33229" actId="1076"/>
          <ac:spMkLst>
            <pc:docMk/>
            <pc:sldMk cId="3389695251" sldId="373"/>
            <ac:spMk id="5" creationId="{FAB3935B-D117-4B2C-9D67-90717A9756FB}"/>
          </ac:spMkLst>
        </pc:spChg>
        <pc:spChg chg="mod">
          <ac:chgData name="冨島 信海" userId="019798f31f471b12" providerId="LiveId" clId="{4F0BF5D4-CAA4-4E94-99FB-498377D67EAC}" dt="2018-11-08T18:19:56.716" v="33227" actId="1076"/>
          <ac:spMkLst>
            <pc:docMk/>
            <pc:sldMk cId="3389695251" sldId="373"/>
            <ac:spMk id="6" creationId="{170FD579-57E3-40CA-BED2-D159680A57E8}"/>
          </ac:spMkLst>
        </pc:spChg>
        <pc:spChg chg="mod">
          <ac:chgData name="冨島 信海" userId="019798f31f471b12" providerId="LiveId" clId="{4F0BF5D4-CAA4-4E94-99FB-498377D67EAC}" dt="2018-11-08T18:57:19.201" v="34252" actId="1076"/>
          <ac:spMkLst>
            <pc:docMk/>
            <pc:sldMk cId="3389695251" sldId="373"/>
            <ac:spMk id="14" creationId="{83353F7E-E0F4-4012-B0BC-DAC0A7EE4100}"/>
          </ac:spMkLst>
        </pc:spChg>
        <pc:spChg chg="mod">
          <ac:chgData name="冨島 信海" userId="019798f31f471b12" providerId="LiveId" clId="{4F0BF5D4-CAA4-4E94-99FB-498377D67EAC}" dt="2018-11-08T18:20:12.622" v="33230" actId="207"/>
          <ac:spMkLst>
            <pc:docMk/>
            <pc:sldMk cId="3389695251" sldId="373"/>
            <ac:spMk id="15" creationId="{3F3563E2-A52F-4978-ADBC-BE47AD49BFA8}"/>
          </ac:spMkLst>
        </pc:spChg>
        <pc:spChg chg="mod">
          <ac:chgData name="冨島 信海" userId="019798f31f471b12" providerId="LiveId" clId="{4F0BF5D4-CAA4-4E94-99FB-498377D67EAC}" dt="2018-11-08T18:57:25.078" v="34253" actId="1076"/>
          <ac:spMkLst>
            <pc:docMk/>
            <pc:sldMk cId="3389695251" sldId="373"/>
            <ac:spMk id="17" creationId="{2258E1C5-0D3E-4DE2-A24F-6566052F6C6D}"/>
          </ac:spMkLst>
        </pc:spChg>
      </pc:sldChg>
      <pc:sldChg chg="addSp delSp modSp modAnim">
        <pc:chgData name="冨島 信海" userId="019798f31f471b12" providerId="LiveId" clId="{4F0BF5D4-CAA4-4E94-99FB-498377D67EAC}" dt="2018-11-08T16:10:45.253" v="30653"/>
        <pc:sldMkLst>
          <pc:docMk/>
          <pc:sldMk cId="1815828954" sldId="377"/>
        </pc:sldMkLst>
        <pc:spChg chg="mod">
          <ac:chgData name="冨島 信海" userId="019798f31f471b12" providerId="LiveId" clId="{4F0BF5D4-CAA4-4E94-99FB-498377D67EAC}" dt="2018-11-07T14:39:52.720" v="16536" actId="1076"/>
          <ac:spMkLst>
            <pc:docMk/>
            <pc:sldMk cId="1815828954" sldId="377"/>
            <ac:spMk id="2" creationId="{00000000-0000-0000-0000-000000000000}"/>
          </ac:spMkLst>
        </pc:spChg>
        <pc:spChg chg="add mod">
          <ac:chgData name="冨島 信海" userId="019798f31f471b12" providerId="LiveId" clId="{4F0BF5D4-CAA4-4E94-99FB-498377D67EAC}" dt="2018-11-07T14:40:38.420" v="16554" actId="1076"/>
          <ac:spMkLst>
            <pc:docMk/>
            <pc:sldMk cId="1815828954" sldId="377"/>
            <ac:spMk id="3" creationId="{5CC5C4B8-4AD8-4210-907E-1804E8BA4416}"/>
          </ac:spMkLst>
        </pc:spChg>
        <pc:spChg chg="mod">
          <ac:chgData name="冨島 信海" userId="019798f31f471b12" providerId="LiveId" clId="{4F0BF5D4-CAA4-4E94-99FB-498377D67EAC}" dt="2018-11-07T14:40:09.665" v="16541" actId="1076"/>
          <ac:spMkLst>
            <pc:docMk/>
            <pc:sldMk cId="1815828954" sldId="377"/>
            <ac:spMk id="5" creationId="{8B57AD61-9D36-43CB-8B36-24248D8CFF43}"/>
          </ac:spMkLst>
        </pc:spChg>
        <pc:spChg chg="add del mod">
          <ac:chgData name="冨島 信海" userId="019798f31f471b12" providerId="LiveId" clId="{4F0BF5D4-CAA4-4E94-99FB-498377D67EAC}" dt="2018-11-07T14:40:41.585" v="16555" actId="1076"/>
          <ac:spMkLst>
            <pc:docMk/>
            <pc:sldMk cId="1815828954" sldId="377"/>
            <ac:spMk id="7" creationId="{D2592CE0-F209-4A3E-B8FC-391494ADF283}"/>
          </ac:spMkLst>
        </pc:spChg>
        <pc:spChg chg="del">
          <ac:chgData name="冨島 信海" userId="019798f31f471b12" providerId="LiveId" clId="{4F0BF5D4-CAA4-4E94-99FB-498377D67EAC}" dt="2018-11-06T17:33:50.086" v="3543"/>
          <ac:spMkLst>
            <pc:docMk/>
            <pc:sldMk cId="1815828954" sldId="377"/>
            <ac:spMk id="9" creationId="{00000000-0000-0000-0000-000000000000}"/>
          </ac:spMkLst>
        </pc:spChg>
        <pc:spChg chg="del mod">
          <ac:chgData name="冨島 信海" userId="019798f31f471b12" providerId="LiveId" clId="{4F0BF5D4-CAA4-4E94-99FB-498377D67EAC}" dt="2018-11-06T17:34:20.513" v="3591"/>
          <ac:spMkLst>
            <pc:docMk/>
            <pc:sldMk cId="1815828954" sldId="377"/>
            <ac:spMk id="10" creationId="{00000000-0000-0000-0000-000000000000}"/>
          </ac:spMkLst>
        </pc:spChg>
        <pc:spChg chg="add mod">
          <ac:chgData name="冨島 信海" userId="019798f31f471b12" providerId="LiveId" clId="{4F0BF5D4-CAA4-4E94-99FB-498377D67EAC}" dt="2018-11-07T14:41:31.554" v="16627" actId="1076"/>
          <ac:spMkLst>
            <pc:docMk/>
            <pc:sldMk cId="1815828954" sldId="377"/>
            <ac:spMk id="11" creationId="{14353894-035D-4CD5-840C-5762F9ABECA7}"/>
          </ac:spMkLst>
        </pc:spChg>
        <pc:spChg chg="mod">
          <ac:chgData name="冨島 信海" userId="019798f31f471b12" providerId="LiveId" clId="{4F0BF5D4-CAA4-4E94-99FB-498377D67EAC}" dt="2018-11-07T17:50:27.153" v="25520" actId="1076"/>
          <ac:spMkLst>
            <pc:docMk/>
            <pc:sldMk cId="1815828954" sldId="377"/>
            <ac:spMk id="28" creationId="{00000000-0000-0000-0000-000000000000}"/>
          </ac:spMkLst>
        </pc:spChg>
      </pc:sldChg>
      <pc:sldChg chg="addSp delSp modSp modAnim">
        <pc:chgData name="冨島 信海" userId="019798f31f471b12" providerId="LiveId" clId="{4F0BF5D4-CAA4-4E94-99FB-498377D67EAC}" dt="2018-11-08T15:56:02.019" v="30470" actId="1582"/>
        <pc:sldMkLst>
          <pc:docMk/>
          <pc:sldMk cId="229059481" sldId="380"/>
        </pc:sldMkLst>
        <pc:spChg chg="add mod">
          <ac:chgData name="冨島 信海" userId="019798f31f471b12" providerId="LiveId" clId="{4F0BF5D4-CAA4-4E94-99FB-498377D67EAC}" dt="2018-11-07T02:21:04.883" v="6518" actId="1076"/>
          <ac:spMkLst>
            <pc:docMk/>
            <pc:sldMk cId="229059481" sldId="380"/>
            <ac:spMk id="2" creationId="{1B59D54F-3A99-4EA6-B885-1CCF38414F01}"/>
          </ac:spMkLst>
        </pc:spChg>
        <pc:spChg chg="del mod">
          <ac:chgData name="冨島 信海" userId="019798f31f471b12" providerId="LiveId" clId="{4F0BF5D4-CAA4-4E94-99FB-498377D67EAC}" dt="2018-11-07T02:20:31.380" v="6507"/>
          <ac:spMkLst>
            <pc:docMk/>
            <pc:sldMk cId="229059481" sldId="380"/>
            <ac:spMk id="4" creationId="{00000000-0000-0000-0000-000000000000}"/>
          </ac:spMkLst>
        </pc:spChg>
        <pc:spChg chg="del mod">
          <ac:chgData name="冨島 信海" userId="019798f31f471b12" providerId="LiveId" clId="{4F0BF5D4-CAA4-4E94-99FB-498377D67EAC}" dt="2018-11-06T16:25:16.034" v="589"/>
          <ac:spMkLst>
            <pc:docMk/>
            <pc:sldMk cId="229059481" sldId="380"/>
            <ac:spMk id="5" creationId="{00000000-0000-0000-0000-000000000000}"/>
          </ac:spMkLst>
        </pc:spChg>
        <pc:spChg chg="mod">
          <ac:chgData name="冨島 信海" userId="019798f31f471b12" providerId="LiveId" clId="{4F0BF5D4-CAA4-4E94-99FB-498377D67EAC}" dt="2018-11-08T15:56:02.019" v="30470" actId="1582"/>
          <ac:spMkLst>
            <pc:docMk/>
            <pc:sldMk cId="229059481" sldId="380"/>
            <ac:spMk id="10" creationId="{00000000-0000-0000-0000-000000000000}"/>
          </ac:spMkLst>
        </pc:spChg>
        <pc:spChg chg="mod">
          <ac:chgData name="冨島 信海" userId="019798f31f471b12" providerId="LiveId" clId="{4F0BF5D4-CAA4-4E94-99FB-498377D67EAC}" dt="2018-11-07T02:21:14.625" v="6521" actId="1076"/>
          <ac:spMkLst>
            <pc:docMk/>
            <pc:sldMk cId="229059481" sldId="380"/>
            <ac:spMk id="11" creationId="{00000000-0000-0000-0000-000000000000}"/>
          </ac:spMkLst>
        </pc:spChg>
        <pc:spChg chg="add del mod">
          <ac:chgData name="冨島 信海" userId="019798f31f471b12" providerId="LiveId" clId="{4F0BF5D4-CAA4-4E94-99FB-498377D67EAC}" dt="2018-11-07T02:20:36.405" v="6508"/>
          <ac:spMkLst>
            <pc:docMk/>
            <pc:sldMk cId="229059481" sldId="380"/>
            <ac:spMk id="13" creationId="{8CB3A9D8-17AB-4A40-BA38-B640CA904854}"/>
          </ac:spMkLst>
        </pc:spChg>
        <pc:picChg chg="mod">
          <ac:chgData name="冨島 信海" userId="019798f31f471b12" providerId="LiveId" clId="{4F0BF5D4-CAA4-4E94-99FB-498377D67EAC}" dt="2018-11-07T02:21:07.395" v="6519" actId="1076"/>
          <ac:picMkLst>
            <pc:docMk/>
            <pc:sldMk cId="229059481" sldId="380"/>
            <ac:picMk id="1026" creationId="{00000000-0000-0000-0000-000000000000}"/>
          </ac:picMkLst>
        </pc:picChg>
        <pc:cxnChg chg="mod">
          <ac:chgData name="冨島 信海" userId="019798f31f471b12" providerId="LiveId" clId="{4F0BF5D4-CAA4-4E94-99FB-498377D67EAC}" dt="2018-11-07T02:21:20.030" v="6523" actId="14100"/>
          <ac:cxnSpMkLst>
            <pc:docMk/>
            <pc:sldMk cId="229059481" sldId="380"/>
            <ac:cxnSpMk id="12" creationId="{00000000-0000-0000-0000-000000000000}"/>
          </ac:cxnSpMkLst>
        </pc:cxnChg>
      </pc:sldChg>
      <pc:sldChg chg="addSp delSp modSp modAnim">
        <pc:chgData name="冨島 信海" userId="019798f31f471b12" providerId="LiveId" clId="{4F0BF5D4-CAA4-4E94-99FB-498377D67EAC}" dt="2018-11-08T17:09:24.095" v="31189"/>
        <pc:sldMkLst>
          <pc:docMk/>
          <pc:sldMk cId="1879115164" sldId="381"/>
        </pc:sldMkLst>
        <pc:spChg chg="add mod">
          <ac:chgData name="冨島 信海" userId="019798f31f471b12" providerId="LiveId" clId="{4F0BF5D4-CAA4-4E94-99FB-498377D67EAC}" dt="2018-11-08T17:08:08.324" v="31178"/>
          <ac:spMkLst>
            <pc:docMk/>
            <pc:sldMk cId="1879115164" sldId="381"/>
            <ac:spMk id="2" creationId="{852B3831-AEC0-417D-A31A-C5F3EFEA5AB3}"/>
          </ac:spMkLst>
        </pc:spChg>
        <pc:spChg chg="del mod">
          <ac:chgData name="冨島 信海" userId="019798f31f471b12" providerId="LiveId" clId="{4F0BF5D4-CAA4-4E94-99FB-498377D67EAC}" dt="2018-11-07T02:34:28.020" v="6977"/>
          <ac:spMkLst>
            <pc:docMk/>
            <pc:sldMk cId="1879115164" sldId="381"/>
            <ac:spMk id="4" creationId="{00000000-0000-0000-0000-000000000000}"/>
          </ac:spMkLst>
        </pc:spChg>
        <pc:spChg chg="del mod">
          <ac:chgData name="冨島 信海" userId="019798f31f471b12" providerId="LiveId" clId="{4F0BF5D4-CAA4-4E94-99FB-498377D67EAC}" dt="2018-11-07T02:32:40.462" v="6903"/>
          <ac:spMkLst>
            <pc:docMk/>
            <pc:sldMk cId="1879115164" sldId="381"/>
            <ac:spMk id="7" creationId="{14DC9B93-D107-4EFC-AD8C-54145C200FFD}"/>
          </ac:spMkLst>
        </pc:spChg>
        <pc:spChg chg="add mod">
          <ac:chgData name="冨島 信海" userId="019798f31f471b12" providerId="LiveId" clId="{4F0BF5D4-CAA4-4E94-99FB-498377D67EAC}" dt="2018-11-08T17:07:32.255" v="31124" actId="207"/>
          <ac:spMkLst>
            <pc:docMk/>
            <pc:sldMk cId="1879115164" sldId="381"/>
            <ac:spMk id="9" creationId="{1AD7EB6F-7092-480C-8B29-381FC13C36F8}"/>
          </ac:spMkLst>
        </pc:spChg>
        <pc:spChg chg="add mod">
          <ac:chgData name="冨島 信海" userId="019798f31f471b12" providerId="LiveId" clId="{4F0BF5D4-CAA4-4E94-99FB-498377D67EAC}" dt="2018-11-08T17:08:13.076" v="31179" actId="1076"/>
          <ac:spMkLst>
            <pc:docMk/>
            <pc:sldMk cId="1879115164" sldId="381"/>
            <ac:spMk id="10" creationId="{821667C9-5017-4DC9-86C1-9694C363A8E4}"/>
          </ac:spMkLst>
        </pc:spChg>
        <pc:spChg chg="add mod">
          <ac:chgData name="冨島 信海" userId="019798f31f471b12" providerId="LiveId" clId="{4F0BF5D4-CAA4-4E94-99FB-498377D67EAC}" dt="2018-11-07T17:25:33.174" v="24710" actId="1076"/>
          <ac:spMkLst>
            <pc:docMk/>
            <pc:sldMk cId="1879115164" sldId="381"/>
            <ac:spMk id="11" creationId="{AB17317D-8C42-4930-8DAB-9DC2F6A7D18F}"/>
          </ac:spMkLst>
        </pc:spChg>
        <pc:picChg chg="del mod">
          <ac:chgData name="冨島 信海" userId="019798f31f471b12" providerId="LiveId" clId="{4F0BF5D4-CAA4-4E94-99FB-498377D67EAC}" dt="2018-11-07T02:33:36.379" v="6916"/>
          <ac:picMkLst>
            <pc:docMk/>
            <pc:sldMk cId="1879115164" sldId="381"/>
            <ac:picMk id="8" creationId="{500AF7F4-B5B2-4C91-974A-4E8362305207}"/>
          </ac:picMkLst>
        </pc:picChg>
      </pc:sldChg>
      <pc:sldChg chg="addSp delSp modSp modAnim">
        <pc:chgData name="冨島 信海" userId="019798f31f471b12" providerId="LiveId" clId="{4F0BF5D4-CAA4-4E94-99FB-498377D67EAC}" dt="2018-11-08T18:38:01.231" v="33479" actId="13822"/>
        <pc:sldMkLst>
          <pc:docMk/>
          <pc:sldMk cId="1604407751" sldId="383"/>
        </pc:sldMkLst>
        <pc:spChg chg="mod">
          <ac:chgData name="冨島 信海" userId="019798f31f471b12" providerId="LiveId" clId="{4F0BF5D4-CAA4-4E94-99FB-498377D67EAC}" dt="2018-11-08T18:04:07.566" v="32872" actId="1076"/>
          <ac:spMkLst>
            <pc:docMk/>
            <pc:sldMk cId="1604407751" sldId="383"/>
            <ac:spMk id="4" creationId="{00000000-0000-0000-0000-000000000000}"/>
          </ac:spMkLst>
        </pc:spChg>
        <pc:spChg chg="mod">
          <ac:chgData name="冨島 信海" userId="019798f31f471b12" providerId="LiveId" clId="{4F0BF5D4-CAA4-4E94-99FB-498377D67EAC}" dt="2018-11-08T18:04:29.731" v="32879" actId="1076"/>
          <ac:spMkLst>
            <pc:docMk/>
            <pc:sldMk cId="1604407751" sldId="383"/>
            <ac:spMk id="5" creationId="{00000000-0000-0000-0000-000000000000}"/>
          </ac:spMkLst>
        </pc:spChg>
        <pc:spChg chg="mod">
          <ac:chgData name="冨島 信海" userId="019798f31f471b12" providerId="LiveId" clId="{4F0BF5D4-CAA4-4E94-99FB-498377D67EAC}" dt="2018-11-08T18:38:01.231" v="33479" actId="13822"/>
          <ac:spMkLst>
            <pc:docMk/>
            <pc:sldMk cId="1604407751" sldId="383"/>
            <ac:spMk id="6" creationId="{3872A124-1179-4511-B18A-0810A95CF0C8}"/>
          </ac:spMkLst>
        </pc:spChg>
        <pc:spChg chg="del">
          <ac:chgData name="冨島 信海" userId="019798f31f471b12" providerId="LiveId" clId="{4F0BF5D4-CAA4-4E94-99FB-498377D67EAC}" dt="2018-11-07T03:58:06.804" v="11286"/>
          <ac:spMkLst>
            <pc:docMk/>
            <pc:sldMk cId="1604407751" sldId="383"/>
            <ac:spMk id="7" creationId="{00000000-0000-0000-0000-000000000000}"/>
          </ac:spMkLst>
        </pc:spChg>
        <pc:spChg chg="add mod">
          <ac:chgData name="冨島 信海" userId="019798f31f471b12" providerId="LiveId" clId="{4F0BF5D4-CAA4-4E94-99FB-498377D67EAC}" dt="2018-11-08T17:45:28.385" v="32198" actId="207"/>
          <ac:spMkLst>
            <pc:docMk/>
            <pc:sldMk cId="1604407751" sldId="383"/>
            <ac:spMk id="8" creationId="{8EE3BFBB-F05C-43F2-9D8F-0D18B21556E9}"/>
          </ac:spMkLst>
        </pc:spChg>
        <pc:spChg chg="add mod">
          <ac:chgData name="冨島 信海" userId="019798f31f471b12" providerId="LiveId" clId="{4F0BF5D4-CAA4-4E94-99FB-498377D67EAC}" dt="2018-11-08T18:04:10.095" v="32873" actId="1076"/>
          <ac:spMkLst>
            <pc:docMk/>
            <pc:sldMk cId="1604407751" sldId="383"/>
            <ac:spMk id="9" creationId="{210932E5-F450-4CE5-A86C-A11401D24829}"/>
          </ac:spMkLst>
        </pc:spChg>
        <pc:spChg chg="add del">
          <ac:chgData name="冨島 信海" userId="019798f31f471b12" providerId="LiveId" clId="{4F0BF5D4-CAA4-4E94-99FB-498377D67EAC}" dt="2018-11-07T16:18:29.587" v="22043"/>
          <ac:spMkLst>
            <pc:docMk/>
            <pc:sldMk cId="1604407751" sldId="383"/>
            <ac:spMk id="9" creationId="{32A6F3E5-C0DD-4A5C-A437-C4652544F98D}"/>
          </ac:spMkLst>
        </pc:spChg>
        <pc:spChg chg="add mod">
          <ac:chgData name="冨島 信海" userId="019798f31f471b12" providerId="LiveId" clId="{4F0BF5D4-CAA4-4E94-99FB-498377D67EAC}" dt="2018-11-08T17:45:31.384" v="32199" actId="207"/>
          <ac:spMkLst>
            <pc:docMk/>
            <pc:sldMk cId="1604407751" sldId="383"/>
            <ac:spMk id="10" creationId="{4B56C3F7-5265-45D4-83A2-415D3E58FD49}"/>
          </ac:spMkLst>
        </pc:spChg>
        <pc:spChg chg="add mod">
          <ac:chgData name="冨島 信海" userId="019798f31f471b12" providerId="LiveId" clId="{4F0BF5D4-CAA4-4E94-99FB-498377D67EAC}" dt="2018-11-08T18:04:12.455" v="32874" actId="1076"/>
          <ac:spMkLst>
            <pc:docMk/>
            <pc:sldMk cId="1604407751" sldId="383"/>
            <ac:spMk id="11" creationId="{925C0ECF-9F4F-4532-8153-B618C5FB1F25}"/>
          </ac:spMkLst>
        </pc:spChg>
        <pc:spChg chg="add mod">
          <ac:chgData name="冨島 信海" userId="019798f31f471b12" providerId="LiveId" clId="{4F0BF5D4-CAA4-4E94-99FB-498377D67EAC}" dt="2018-11-08T18:04:14.990" v="32875" actId="1076"/>
          <ac:spMkLst>
            <pc:docMk/>
            <pc:sldMk cId="1604407751" sldId="383"/>
            <ac:spMk id="12" creationId="{1C3F4FDD-FE62-474D-833F-946581B68086}"/>
          </ac:spMkLst>
        </pc:spChg>
        <pc:spChg chg="add mod">
          <ac:chgData name="冨島 信海" userId="019798f31f471b12" providerId="LiveId" clId="{4F0BF5D4-CAA4-4E94-99FB-498377D67EAC}" dt="2018-11-08T18:04:17.152" v="32876" actId="1076"/>
          <ac:spMkLst>
            <pc:docMk/>
            <pc:sldMk cId="1604407751" sldId="383"/>
            <ac:spMk id="13" creationId="{A7E509D1-B26C-40B5-908D-DAC3B2719319}"/>
          </ac:spMkLst>
        </pc:spChg>
      </pc:sldChg>
      <pc:sldChg chg="addSp delSp modSp modAnim">
        <pc:chgData name="冨島 信海" userId="019798f31f471b12" providerId="LiveId" clId="{4F0BF5D4-CAA4-4E94-99FB-498377D67EAC}" dt="2018-11-08T17:47:11.414" v="32268"/>
        <pc:sldMkLst>
          <pc:docMk/>
          <pc:sldMk cId="725330350" sldId="384"/>
        </pc:sldMkLst>
        <pc:spChg chg="del mod">
          <ac:chgData name="冨島 信海" userId="019798f31f471b12" providerId="LiveId" clId="{4F0BF5D4-CAA4-4E94-99FB-498377D67EAC}" dt="2018-11-07T02:26:28.119" v="6735"/>
          <ac:spMkLst>
            <pc:docMk/>
            <pc:sldMk cId="725330350" sldId="384"/>
            <ac:spMk id="2" creationId="{00000000-0000-0000-0000-000000000000}"/>
          </ac:spMkLst>
        </pc:spChg>
        <pc:spChg chg="mod">
          <ac:chgData name="冨島 信海" userId="019798f31f471b12" providerId="LiveId" clId="{4F0BF5D4-CAA4-4E94-99FB-498377D67EAC}" dt="2018-11-08T16:18:33.875" v="30827"/>
          <ac:spMkLst>
            <pc:docMk/>
            <pc:sldMk cId="725330350" sldId="384"/>
            <ac:spMk id="4" creationId="{00000000-0000-0000-0000-000000000000}"/>
          </ac:spMkLst>
        </pc:spChg>
        <pc:spChg chg="mod">
          <ac:chgData name="冨島 信海" userId="019798f31f471b12" providerId="LiveId" clId="{4F0BF5D4-CAA4-4E94-99FB-498377D67EAC}" dt="2018-11-08T16:57:41.680" v="31021" actId="13822"/>
          <ac:spMkLst>
            <pc:docMk/>
            <pc:sldMk cId="725330350" sldId="384"/>
            <ac:spMk id="5" creationId="{791B4428-AF29-4117-AAAE-0E5917C313E0}"/>
          </ac:spMkLst>
        </pc:spChg>
        <pc:spChg chg="add mod">
          <ac:chgData name="冨島 信海" userId="019798f31f471b12" providerId="LiveId" clId="{4F0BF5D4-CAA4-4E94-99FB-498377D67EAC}" dt="2018-11-08T16:16:37.755" v="30791"/>
          <ac:spMkLst>
            <pc:docMk/>
            <pc:sldMk cId="725330350" sldId="384"/>
            <ac:spMk id="6" creationId="{FC296EA9-E8F2-4BA2-A059-64AF75351C75}"/>
          </ac:spMkLst>
        </pc:spChg>
        <pc:spChg chg="add mod">
          <ac:chgData name="冨島 信海" userId="019798f31f471b12" providerId="LiveId" clId="{4F0BF5D4-CAA4-4E94-99FB-498377D67EAC}" dt="2018-11-08T16:18:40.271" v="30834"/>
          <ac:spMkLst>
            <pc:docMk/>
            <pc:sldMk cId="725330350" sldId="384"/>
            <ac:spMk id="7" creationId="{F71798F3-5EDB-43EC-9F22-0183EBF8ADAE}"/>
          </ac:spMkLst>
        </pc:spChg>
        <pc:spChg chg="add mod">
          <ac:chgData name="冨島 信海" userId="019798f31f471b12" providerId="LiveId" clId="{4F0BF5D4-CAA4-4E94-99FB-498377D67EAC}" dt="2018-11-08T16:18:48.412" v="30844"/>
          <ac:spMkLst>
            <pc:docMk/>
            <pc:sldMk cId="725330350" sldId="384"/>
            <ac:spMk id="8" creationId="{CFCDA3D4-C9E9-46D3-9108-403DE75765B8}"/>
          </ac:spMkLst>
        </pc:spChg>
      </pc:sldChg>
      <pc:sldChg chg="addSp delSp modSp ord modAnim">
        <pc:chgData name="冨島 信海" userId="019798f31f471b12" providerId="LiveId" clId="{4F0BF5D4-CAA4-4E94-99FB-498377D67EAC}" dt="2018-11-08T17:06:54.864" v="31120" actId="207"/>
        <pc:sldMkLst>
          <pc:docMk/>
          <pc:sldMk cId="1336421308" sldId="385"/>
        </pc:sldMkLst>
        <pc:spChg chg="mod">
          <ac:chgData name="冨島 信海" userId="019798f31f471b12" providerId="LiveId" clId="{4F0BF5D4-CAA4-4E94-99FB-498377D67EAC}" dt="2018-11-08T16:11:14.601" v="30663" actId="20577"/>
          <ac:spMkLst>
            <pc:docMk/>
            <pc:sldMk cId="1336421308" sldId="385"/>
            <ac:spMk id="2" creationId="{286C2579-8165-4670-A926-A74DBB491ED4}"/>
          </ac:spMkLst>
        </pc:spChg>
        <pc:spChg chg="add del mod">
          <ac:chgData name="冨島 信海" userId="019798f31f471b12" providerId="LiveId" clId="{4F0BF5D4-CAA4-4E94-99FB-498377D67EAC}" dt="2018-11-06T16:44:50.468" v="1226"/>
          <ac:spMkLst>
            <pc:docMk/>
            <pc:sldMk cId="1336421308" sldId="385"/>
            <ac:spMk id="3" creationId="{48F35AFA-57D9-422C-BECA-533FDFCA3897}"/>
          </ac:spMkLst>
        </pc:spChg>
        <pc:spChg chg="add mod">
          <ac:chgData name="冨島 信海" userId="019798f31f471b12" providerId="LiveId" clId="{4F0BF5D4-CAA4-4E94-99FB-498377D67EAC}" dt="2018-11-06T17:40:16.534" v="3754"/>
          <ac:spMkLst>
            <pc:docMk/>
            <pc:sldMk cId="1336421308" sldId="385"/>
            <ac:spMk id="5" creationId="{0800702B-744B-48F3-9E29-76FB6EC9454D}"/>
          </ac:spMkLst>
        </pc:spChg>
        <pc:spChg chg="mod">
          <ac:chgData name="冨島 信海" userId="019798f31f471b12" providerId="LiveId" clId="{4F0BF5D4-CAA4-4E94-99FB-498377D67EAC}" dt="2018-11-07T15:43:46.612" v="20395" actId="1076"/>
          <ac:spMkLst>
            <pc:docMk/>
            <pc:sldMk cId="1336421308" sldId="385"/>
            <ac:spMk id="6" creationId="{5F78E698-1A90-4BC6-B01A-5E987309E75E}"/>
          </ac:spMkLst>
        </pc:spChg>
        <pc:spChg chg="del">
          <ac:chgData name="冨島 信海" userId="019798f31f471b12" providerId="LiveId" clId="{4F0BF5D4-CAA4-4E94-99FB-498377D67EAC}" dt="2018-11-06T16:40:11.090" v="1212"/>
          <ac:spMkLst>
            <pc:docMk/>
            <pc:sldMk cId="1336421308" sldId="385"/>
            <ac:spMk id="7" creationId="{00000000-0000-0000-0000-000000000000}"/>
          </ac:spMkLst>
        </pc:spChg>
        <pc:spChg chg="add mod">
          <ac:chgData name="冨島 信海" userId="019798f31f471b12" providerId="LiveId" clId="{4F0BF5D4-CAA4-4E94-99FB-498377D67EAC}" dt="2018-11-08T16:11:26.529" v="30670" actId="20577"/>
          <ac:spMkLst>
            <pc:docMk/>
            <pc:sldMk cId="1336421308" sldId="385"/>
            <ac:spMk id="8" creationId="{91E1C4A6-0158-43B7-A2A6-78CF7E3B0D05}"/>
          </ac:spMkLst>
        </pc:spChg>
        <pc:spChg chg="add del">
          <ac:chgData name="冨島 信海" userId="019798f31f471b12" providerId="LiveId" clId="{4F0BF5D4-CAA4-4E94-99FB-498377D67EAC}" dt="2018-11-06T17:40:00.905" v="3752"/>
          <ac:spMkLst>
            <pc:docMk/>
            <pc:sldMk cId="1336421308" sldId="385"/>
            <ac:spMk id="8" creationId="{EFDD9FB6-77CF-4E75-AC41-C0DAFB626B76}"/>
          </ac:spMkLst>
        </pc:spChg>
        <pc:spChg chg="mod">
          <ac:chgData name="冨島 信海" userId="019798f31f471b12" providerId="LiveId" clId="{4F0BF5D4-CAA4-4E94-99FB-498377D67EAC}" dt="2018-11-08T17:06:54.864" v="31120" actId="207"/>
          <ac:spMkLst>
            <pc:docMk/>
            <pc:sldMk cId="1336421308" sldId="385"/>
            <ac:spMk id="23" creationId="{6D2CFC23-439A-4DC6-ABC3-FA85007F3CF9}"/>
          </ac:spMkLst>
        </pc:spChg>
        <pc:spChg chg="mod">
          <ac:chgData name="冨島 信海" userId="019798f31f471b12" providerId="LiveId" clId="{4F0BF5D4-CAA4-4E94-99FB-498377D67EAC}" dt="2018-11-07T15:43:30.004" v="20389" actId="1076"/>
          <ac:spMkLst>
            <pc:docMk/>
            <pc:sldMk cId="1336421308" sldId="385"/>
            <ac:spMk id="24" creationId="{5F78E698-1A90-4BC6-B01A-5E987309E75E}"/>
          </ac:spMkLst>
        </pc:spChg>
      </pc:sldChg>
      <pc:sldChg chg="addSp delSp modSp modAnim modNotesTx">
        <pc:chgData name="冨島 信海" userId="019798f31f471b12" providerId="LiveId" clId="{4F0BF5D4-CAA4-4E94-99FB-498377D67EAC}" dt="2018-11-08T17:44:05.513" v="32174"/>
        <pc:sldMkLst>
          <pc:docMk/>
          <pc:sldMk cId="1867131704" sldId="388"/>
        </pc:sldMkLst>
        <pc:spChg chg="del">
          <ac:chgData name="冨島 信海" userId="019798f31f471b12" providerId="LiveId" clId="{4F0BF5D4-CAA4-4E94-99FB-498377D67EAC}" dt="2018-11-07T03:57:25.887" v="11285"/>
          <ac:spMkLst>
            <pc:docMk/>
            <pc:sldMk cId="1867131704" sldId="388"/>
            <ac:spMk id="2" creationId="{00000000-0000-0000-0000-000000000000}"/>
          </ac:spMkLst>
        </pc:spChg>
        <pc:spChg chg="mod">
          <ac:chgData name="冨島 信海" userId="019798f31f471b12" providerId="LiveId" clId="{4F0BF5D4-CAA4-4E94-99FB-498377D67EAC}" dt="2018-11-08T17:43:48.909" v="32169" actId="1076"/>
          <ac:spMkLst>
            <pc:docMk/>
            <pc:sldMk cId="1867131704" sldId="388"/>
            <ac:spMk id="3" creationId="{00000000-0000-0000-0000-000000000000}"/>
          </ac:spMkLst>
        </pc:spChg>
        <pc:spChg chg="mod">
          <ac:chgData name="冨島 信海" userId="019798f31f471b12" providerId="LiveId" clId="{4F0BF5D4-CAA4-4E94-99FB-498377D67EAC}" dt="2018-11-07T16:20:30.023" v="22139" actId="1076"/>
          <ac:spMkLst>
            <pc:docMk/>
            <pc:sldMk cId="1867131704" sldId="388"/>
            <ac:spMk id="5" creationId="{4EA16C7D-2601-4726-9762-F098A80C345F}"/>
          </ac:spMkLst>
        </pc:spChg>
        <pc:spChg chg="mod">
          <ac:chgData name="冨島 信海" userId="019798f31f471b12" providerId="LiveId" clId="{4F0BF5D4-CAA4-4E94-99FB-498377D67EAC}" dt="2018-11-07T16:19:46.045" v="22112" actId="1076"/>
          <ac:spMkLst>
            <pc:docMk/>
            <pc:sldMk cId="1867131704" sldId="388"/>
            <ac:spMk id="6" creationId="{00000000-0000-0000-0000-000000000000}"/>
          </ac:spMkLst>
        </pc:spChg>
        <pc:spChg chg="add del mod">
          <ac:chgData name="冨島 信海" userId="019798f31f471b12" providerId="LiveId" clId="{4F0BF5D4-CAA4-4E94-99FB-498377D67EAC}" dt="2018-11-07T03:48:09.042" v="10242"/>
          <ac:spMkLst>
            <pc:docMk/>
            <pc:sldMk cId="1867131704" sldId="388"/>
            <ac:spMk id="7" creationId="{8DE6B1E7-0758-4AD4-9AF2-FC83D1BBA31D}"/>
          </ac:spMkLst>
        </pc:spChg>
        <pc:spChg chg="add mod">
          <ac:chgData name="冨島 信海" userId="019798f31f471b12" providerId="LiveId" clId="{4F0BF5D4-CAA4-4E94-99FB-498377D67EAC}" dt="2018-11-07T16:20:37.485" v="22140" actId="1076"/>
          <ac:spMkLst>
            <pc:docMk/>
            <pc:sldMk cId="1867131704" sldId="388"/>
            <ac:spMk id="8" creationId="{B48580D2-A473-42BE-9424-4E81FBA6D5D0}"/>
          </ac:spMkLst>
        </pc:spChg>
        <pc:spChg chg="add">
          <ac:chgData name="冨島 信海" userId="019798f31f471b12" providerId="LiveId" clId="{4F0BF5D4-CAA4-4E94-99FB-498377D67EAC}" dt="2018-11-08T17:43:41.705" v="32164"/>
          <ac:spMkLst>
            <pc:docMk/>
            <pc:sldMk cId="1867131704" sldId="388"/>
            <ac:spMk id="9" creationId="{77D1C52B-A4AB-4341-9E77-6311C43C0336}"/>
          </ac:spMkLst>
        </pc:spChg>
        <pc:spChg chg="mod">
          <ac:chgData name="冨島 信海" userId="019798f31f471b12" providerId="LiveId" clId="{4F0BF5D4-CAA4-4E94-99FB-498377D67EAC}" dt="2018-11-07T16:20:01.906" v="22120" actId="1076"/>
          <ac:spMkLst>
            <pc:docMk/>
            <pc:sldMk cId="1867131704" sldId="388"/>
            <ac:spMk id="10" creationId="{00000000-0000-0000-0000-000000000000}"/>
          </ac:spMkLst>
        </pc:spChg>
        <pc:spChg chg="add del mod">
          <ac:chgData name="冨島 信海" userId="019798f31f471b12" providerId="LiveId" clId="{4F0BF5D4-CAA4-4E94-99FB-498377D67EAC}" dt="2018-11-07T03:46:57.456" v="10078"/>
          <ac:spMkLst>
            <pc:docMk/>
            <pc:sldMk cId="1867131704" sldId="388"/>
            <ac:spMk id="11" creationId="{F234F6ED-23FD-4572-99C1-082423FDCCB1}"/>
          </ac:spMkLst>
        </pc:spChg>
        <pc:spChg chg="mod">
          <ac:chgData name="冨島 信海" userId="019798f31f471b12" providerId="LiveId" clId="{4F0BF5D4-CAA4-4E94-99FB-498377D67EAC}" dt="2018-11-07T16:20:04.935" v="22121" actId="1076"/>
          <ac:spMkLst>
            <pc:docMk/>
            <pc:sldMk cId="1867131704" sldId="388"/>
            <ac:spMk id="15" creationId="{466E5FC5-621B-4A0F-A687-9D1FD9C00D2A}"/>
          </ac:spMkLst>
        </pc:spChg>
      </pc:sldChg>
      <pc:sldChg chg="addSp delSp modSp modAnim">
        <pc:chgData name="冨島 信海" userId="019798f31f471b12" providerId="LiveId" clId="{4F0BF5D4-CAA4-4E94-99FB-498377D67EAC}" dt="2018-11-08T19:00:13.761" v="34344" actId="1076"/>
        <pc:sldMkLst>
          <pc:docMk/>
          <pc:sldMk cId="4011976696" sldId="389"/>
        </pc:sldMkLst>
        <pc:spChg chg="del mod">
          <ac:chgData name="冨島 信海" userId="019798f31f471b12" providerId="LiveId" clId="{4F0BF5D4-CAA4-4E94-99FB-498377D67EAC}" dt="2018-11-07T05:09:51.465" v="14055"/>
          <ac:spMkLst>
            <pc:docMk/>
            <pc:sldMk cId="4011976696" sldId="389"/>
            <ac:spMk id="2" creationId="{00000000-0000-0000-0000-000000000000}"/>
          </ac:spMkLst>
        </pc:spChg>
        <pc:spChg chg="mod">
          <ac:chgData name="冨島 信海" userId="019798f31f471b12" providerId="LiveId" clId="{4F0BF5D4-CAA4-4E94-99FB-498377D67EAC}" dt="2018-11-08T19:00:13.761" v="34344" actId="1076"/>
          <ac:spMkLst>
            <pc:docMk/>
            <pc:sldMk cId="4011976696" sldId="389"/>
            <ac:spMk id="2" creationId="{493AED2B-9DE4-4654-9E77-1A37DC6061E4}"/>
          </ac:spMkLst>
        </pc:spChg>
        <pc:spChg chg="mod">
          <ac:chgData name="冨島 信海" userId="019798f31f471b12" providerId="LiveId" clId="{4F0BF5D4-CAA4-4E94-99FB-498377D67EAC}" dt="2018-11-07T18:46:29.301" v="28475" actId="1076"/>
          <ac:spMkLst>
            <pc:docMk/>
            <pc:sldMk cId="4011976696" sldId="389"/>
            <ac:spMk id="3" creationId="{00000000-0000-0000-0000-000000000000}"/>
          </ac:spMkLst>
        </pc:spChg>
        <pc:spChg chg="mod">
          <ac:chgData name="冨島 信海" userId="019798f31f471b12" providerId="LiveId" clId="{4F0BF5D4-CAA4-4E94-99FB-498377D67EAC}" dt="2018-11-07T16:44:49.440" v="23269" actId="404"/>
          <ac:spMkLst>
            <pc:docMk/>
            <pc:sldMk cId="4011976696" sldId="389"/>
            <ac:spMk id="7" creationId="{00000000-0000-0000-0000-000000000000}"/>
          </ac:spMkLst>
        </pc:spChg>
        <pc:spChg chg="del mod">
          <ac:chgData name="冨島 信海" userId="019798f31f471b12" providerId="LiveId" clId="{4F0BF5D4-CAA4-4E94-99FB-498377D67EAC}" dt="2018-11-07T16:46:58.128" v="23455"/>
          <ac:spMkLst>
            <pc:docMk/>
            <pc:sldMk cId="4011976696" sldId="389"/>
            <ac:spMk id="8" creationId="{00000000-0000-0000-0000-000000000000}"/>
          </ac:spMkLst>
        </pc:spChg>
        <pc:spChg chg="add mod">
          <ac:chgData name="冨島 信海" userId="019798f31f471b12" providerId="LiveId" clId="{4F0BF5D4-CAA4-4E94-99FB-498377D67EAC}" dt="2018-11-07T18:46:31.762" v="28476" actId="1076"/>
          <ac:spMkLst>
            <pc:docMk/>
            <pc:sldMk cId="4011976696" sldId="389"/>
            <ac:spMk id="9" creationId="{68C50CED-5D03-45CA-B057-8702DD08242D}"/>
          </ac:spMkLst>
        </pc:spChg>
        <pc:spChg chg="add del mod">
          <ac:chgData name="冨島 信海" userId="019798f31f471b12" providerId="LiveId" clId="{4F0BF5D4-CAA4-4E94-99FB-498377D67EAC}" dt="2018-11-08T18:23:22.186" v="33315"/>
          <ac:spMkLst>
            <pc:docMk/>
            <pc:sldMk cId="4011976696" sldId="389"/>
            <ac:spMk id="10" creationId="{8EA54721-6C90-4357-9416-5E4742610E52}"/>
          </ac:spMkLst>
        </pc:spChg>
        <pc:spChg chg="del">
          <ac:chgData name="冨島 信海" userId="019798f31f471b12" providerId="LiveId" clId="{4F0BF5D4-CAA4-4E94-99FB-498377D67EAC}" dt="2018-11-07T05:10:09.864" v="14061"/>
          <ac:spMkLst>
            <pc:docMk/>
            <pc:sldMk cId="4011976696" sldId="389"/>
            <ac:spMk id="11" creationId="{DFA32959-F67A-4E08-9219-DDCE7909F1EE}"/>
          </ac:spMkLst>
        </pc:spChg>
        <pc:spChg chg="mod">
          <ac:chgData name="冨島 信海" userId="019798f31f471b12" providerId="LiveId" clId="{4F0BF5D4-CAA4-4E94-99FB-498377D67EAC}" dt="2018-11-08T19:00:07.883" v="34341" actId="1076"/>
          <ac:spMkLst>
            <pc:docMk/>
            <pc:sldMk cId="4011976696" sldId="389"/>
            <ac:spMk id="12" creationId="{00000000-0000-0000-0000-000000000000}"/>
          </ac:spMkLst>
        </pc:spChg>
      </pc:sldChg>
      <pc:sldChg chg="addSp delSp modSp add modAnim">
        <pc:chgData name="冨島 信海" userId="019798f31f471b12" providerId="LiveId" clId="{4F0BF5D4-CAA4-4E94-99FB-498377D67EAC}" dt="2018-11-08T17:02:43.477" v="31058" actId="207"/>
        <pc:sldMkLst>
          <pc:docMk/>
          <pc:sldMk cId="2401791263" sldId="392"/>
        </pc:sldMkLst>
        <pc:spChg chg="mod">
          <ac:chgData name="冨島 信海" userId="019798f31f471b12" providerId="LiveId" clId="{4F0BF5D4-CAA4-4E94-99FB-498377D67EAC}" dt="2018-11-08T17:02:43.477" v="31058" actId="207"/>
          <ac:spMkLst>
            <pc:docMk/>
            <pc:sldMk cId="2401791263" sldId="392"/>
            <ac:spMk id="6" creationId="{00000000-0000-0000-0000-000000000000}"/>
          </ac:spMkLst>
        </pc:spChg>
        <pc:spChg chg="mod">
          <ac:chgData name="冨島 信海" userId="019798f31f471b12" providerId="LiveId" clId="{4F0BF5D4-CAA4-4E94-99FB-498377D67EAC}" dt="2018-11-07T16:07:03.212" v="21272" actId="403"/>
          <ac:spMkLst>
            <pc:docMk/>
            <pc:sldMk cId="2401791263" sldId="392"/>
            <ac:spMk id="13" creationId="{00000000-0000-0000-0000-000000000000}"/>
          </ac:spMkLst>
        </pc:spChg>
        <pc:picChg chg="add mod">
          <ac:chgData name="冨島 信海" userId="019798f31f471b12" providerId="LiveId" clId="{4F0BF5D4-CAA4-4E94-99FB-498377D67EAC}" dt="2018-11-07T16:07:08.202" v="21273" actId="14100"/>
          <ac:picMkLst>
            <pc:docMk/>
            <pc:sldMk cId="2401791263" sldId="392"/>
            <ac:picMk id="7" creationId="{07A979F5-C752-4155-BD94-206D5614B220}"/>
          </ac:picMkLst>
        </pc:picChg>
        <pc:picChg chg="del">
          <ac:chgData name="冨島 信海" userId="019798f31f471b12" providerId="LiveId" clId="{4F0BF5D4-CAA4-4E94-99FB-498377D67EAC}" dt="2018-11-07T02:08:32.214" v="6011"/>
          <ac:picMkLst>
            <pc:docMk/>
            <pc:sldMk cId="2401791263" sldId="392"/>
            <ac:picMk id="5122" creationId="{00000000-0000-0000-0000-000000000000}"/>
          </ac:picMkLst>
        </pc:picChg>
      </pc:sldChg>
      <pc:sldChg chg="delSp modSp del">
        <pc:chgData name="冨島 信海" userId="019798f31f471b12" providerId="LiveId" clId="{4F0BF5D4-CAA4-4E94-99FB-498377D67EAC}" dt="2018-11-07T02:08:17.253" v="6008" actId="2696"/>
        <pc:sldMkLst>
          <pc:docMk/>
          <pc:sldMk cId="1343893252" sldId="394"/>
        </pc:sldMkLst>
        <pc:spChg chg="del mod">
          <ac:chgData name="冨島 信海" userId="019798f31f471b12" providerId="LiveId" clId="{4F0BF5D4-CAA4-4E94-99FB-498377D67EAC}" dt="2018-11-07T02:08:09.373" v="6005"/>
          <ac:spMkLst>
            <pc:docMk/>
            <pc:sldMk cId="1343893252" sldId="394"/>
            <ac:spMk id="7" creationId="{00000000-0000-0000-0000-000000000000}"/>
          </ac:spMkLst>
        </pc:spChg>
      </pc:sldChg>
      <pc:sldChg chg="addSp modSp ord modAnim">
        <pc:chgData name="冨島 信海" userId="019798f31f471b12" providerId="LiveId" clId="{4F0BF5D4-CAA4-4E94-99FB-498377D67EAC}" dt="2018-11-08T18:05:30.932" v="32886"/>
        <pc:sldMkLst>
          <pc:docMk/>
          <pc:sldMk cId="2685102840" sldId="400"/>
        </pc:sldMkLst>
        <pc:spChg chg="add mod">
          <ac:chgData name="冨島 信海" userId="019798f31f471b12" providerId="LiveId" clId="{4F0BF5D4-CAA4-4E94-99FB-498377D67EAC}" dt="2018-11-07T04:33:13.730" v="12854" actId="1076"/>
          <ac:spMkLst>
            <pc:docMk/>
            <pc:sldMk cId="2685102840" sldId="400"/>
            <ac:spMk id="2" creationId="{068D8078-C477-48E8-A67F-A783341EAEE8}"/>
          </ac:spMkLst>
        </pc:spChg>
        <pc:spChg chg="mod">
          <ac:chgData name="冨島 信海" userId="019798f31f471b12" providerId="LiveId" clId="{4F0BF5D4-CAA4-4E94-99FB-498377D67EAC}" dt="2018-11-07T16:33:10.246" v="22594" actId="1076"/>
          <ac:spMkLst>
            <pc:docMk/>
            <pc:sldMk cId="2685102840" sldId="400"/>
            <ac:spMk id="6" creationId="{00000000-0000-0000-0000-000000000000}"/>
          </ac:spMkLst>
        </pc:spChg>
        <pc:spChg chg="mod">
          <ac:chgData name="冨島 信海" userId="019798f31f471b12" providerId="LiveId" clId="{4F0BF5D4-CAA4-4E94-99FB-498377D67EAC}" dt="2018-11-07T16:33:07.477" v="22593" actId="1076"/>
          <ac:spMkLst>
            <pc:docMk/>
            <pc:sldMk cId="2685102840" sldId="400"/>
            <ac:spMk id="16" creationId="{00000000-0000-0000-0000-000000000000}"/>
          </ac:spMkLst>
        </pc:spChg>
      </pc:sldChg>
      <pc:sldChg chg="addSp delSp modSp modAnim">
        <pc:chgData name="冨島 信海" userId="019798f31f471b12" providerId="LiveId" clId="{4F0BF5D4-CAA4-4E94-99FB-498377D67EAC}" dt="2018-11-08T18:26:52.221" v="33352"/>
        <pc:sldMkLst>
          <pc:docMk/>
          <pc:sldMk cId="671042585" sldId="402"/>
        </pc:sldMkLst>
        <pc:spChg chg="add del mod">
          <ac:chgData name="冨島 信海" userId="019798f31f471b12" providerId="LiveId" clId="{4F0BF5D4-CAA4-4E94-99FB-498377D67EAC}" dt="2018-11-07T05:14:34.913" v="14214"/>
          <ac:spMkLst>
            <pc:docMk/>
            <pc:sldMk cId="671042585" sldId="402"/>
            <ac:spMk id="2" creationId="{357942C8-9A0D-4075-8C06-6E9201D33499}"/>
          </ac:spMkLst>
        </pc:spChg>
        <pc:spChg chg="mod">
          <ac:chgData name="冨島 信海" userId="019798f31f471b12" providerId="LiveId" clId="{4F0BF5D4-CAA4-4E94-99FB-498377D67EAC}" dt="2018-11-07T16:49:09.862" v="23509" actId="207"/>
          <ac:spMkLst>
            <pc:docMk/>
            <pc:sldMk cId="671042585" sldId="402"/>
            <ac:spMk id="4" creationId="{00000000-0000-0000-0000-000000000000}"/>
          </ac:spMkLst>
        </pc:spChg>
        <pc:spChg chg="del">
          <ac:chgData name="冨島 信海" userId="019798f31f471b12" providerId="LiveId" clId="{4F0BF5D4-CAA4-4E94-99FB-498377D67EAC}" dt="2018-11-07T05:12:48.564" v="14115"/>
          <ac:spMkLst>
            <pc:docMk/>
            <pc:sldMk cId="671042585" sldId="402"/>
            <ac:spMk id="7" creationId="{00000000-0000-0000-0000-000000000000}"/>
          </ac:spMkLst>
        </pc:spChg>
        <pc:spChg chg="mod">
          <ac:chgData name="冨島 信海" userId="019798f31f471b12" providerId="LiveId" clId="{4F0BF5D4-CAA4-4E94-99FB-498377D67EAC}" dt="2018-11-07T16:07:41.212" v="21292" actId="403"/>
          <ac:spMkLst>
            <pc:docMk/>
            <pc:sldMk cId="671042585" sldId="402"/>
            <ac:spMk id="13" creationId="{00000000-0000-0000-0000-000000000000}"/>
          </ac:spMkLst>
        </pc:spChg>
        <pc:picChg chg="mod">
          <ac:chgData name="冨島 信海" userId="019798f31f471b12" providerId="LiveId" clId="{4F0BF5D4-CAA4-4E94-99FB-498377D67EAC}" dt="2018-11-07T05:13:20.572" v="14166" actId="1076"/>
          <ac:picMkLst>
            <pc:docMk/>
            <pc:sldMk cId="671042585" sldId="402"/>
            <ac:picMk id="6" creationId="{00000000-0000-0000-0000-000000000000}"/>
          </ac:picMkLst>
        </pc:picChg>
      </pc:sldChg>
      <pc:sldChg chg="addSp delSp modSp del">
        <pc:chgData name="冨島 信海" userId="019798f31f471b12" providerId="LiveId" clId="{4F0BF5D4-CAA4-4E94-99FB-498377D67EAC}" dt="2018-11-07T05:14:38.947" v="14217" actId="2696"/>
        <pc:sldMkLst>
          <pc:docMk/>
          <pc:sldMk cId="2319030311" sldId="403"/>
        </pc:sldMkLst>
        <pc:spChg chg="add del">
          <ac:chgData name="冨島 信海" userId="019798f31f471b12" providerId="LiveId" clId="{4F0BF5D4-CAA4-4E94-99FB-498377D67EAC}" dt="2018-11-07T05:14:31.470" v="14208"/>
          <ac:spMkLst>
            <pc:docMk/>
            <pc:sldMk cId="2319030311" sldId="403"/>
            <ac:spMk id="2" creationId="{2A027A8A-ABD2-4AB8-8A55-685A20D7BD08}"/>
          </ac:spMkLst>
        </pc:spChg>
        <pc:spChg chg="del mod">
          <ac:chgData name="冨島 信海" userId="019798f31f471b12" providerId="LiveId" clId="{4F0BF5D4-CAA4-4E94-99FB-498377D67EAC}" dt="2018-11-07T05:13:38.901" v="14177"/>
          <ac:spMkLst>
            <pc:docMk/>
            <pc:sldMk cId="2319030311" sldId="403"/>
            <ac:spMk id="4" creationId="{00000000-0000-0000-0000-000000000000}"/>
          </ac:spMkLst>
        </pc:spChg>
      </pc:sldChg>
      <pc:sldChg chg="addSp delSp modSp del">
        <pc:chgData name="冨島 信海" userId="019798f31f471b12" providerId="LiveId" clId="{4F0BF5D4-CAA4-4E94-99FB-498377D67EAC}" dt="2018-11-07T16:11:10.481" v="21561" actId="2696"/>
        <pc:sldMkLst>
          <pc:docMk/>
          <pc:sldMk cId="2488493938" sldId="404"/>
        </pc:sldMkLst>
        <pc:spChg chg="add del mod">
          <ac:chgData name="冨島 信海" userId="019798f31f471b12" providerId="LiveId" clId="{4F0BF5D4-CAA4-4E94-99FB-498377D67EAC}" dt="2018-11-07T05:15:05.173" v="14240" actId="1076"/>
          <ac:spMkLst>
            <pc:docMk/>
            <pc:sldMk cId="2488493938" sldId="404"/>
            <ac:spMk id="4" creationId="{00000000-0000-0000-0000-000000000000}"/>
          </ac:spMkLst>
        </pc:spChg>
        <pc:spChg chg="mod">
          <ac:chgData name="冨島 信海" userId="019798f31f471b12" providerId="LiveId" clId="{4F0BF5D4-CAA4-4E94-99FB-498377D67EAC}" dt="2018-11-07T05:14:48.074" v="14227" actId="14100"/>
          <ac:spMkLst>
            <pc:docMk/>
            <pc:sldMk cId="2488493938" sldId="404"/>
            <ac:spMk id="13" creationId="{00000000-0000-0000-0000-000000000000}"/>
          </ac:spMkLst>
        </pc:spChg>
      </pc:sldChg>
      <pc:sldChg chg="addSp delSp modSp modAnim">
        <pc:chgData name="冨島 信海" userId="019798f31f471b12" providerId="LiveId" clId="{4F0BF5D4-CAA4-4E94-99FB-498377D67EAC}" dt="2018-11-08T18:34:49.522" v="33463" actId="1076"/>
        <pc:sldMkLst>
          <pc:docMk/>
          <pc:sldMk cId="2664359650" sldId="405"/>
        </pc:sldMkLst>
        <pc:spChg chg="mod">
          <ac:chgData name="冨島 信海" userId="019798f31f471b12" providerId="LiveId" clId="{4F0BF5D4-CAA4-4E94-99FB-498377D67EAC}" dt="2018-11-07T16:49:36.900" v="23512" actId="14100"/>
          <ac:spMkLst>
            <pc:docMk/>
            <pc:sldMk cId="2664359650" sldId="405"/>
            <ac:spMk id="2" creationId="{3A3F6F80-FE5F-4B9A-98B9-B551B810160D}"/>
          </ac:spMkLst>
        </pc:spChg>
        <pc:spChg chg="del">
          <ac:chgData name="冨島 信海" userId="019798f31f471b12" providerId="LiveId" clId="{4F0BF5D4-CAA4-4E94-99FB-498377D67EAC}" dt="2018-11-07T05:18:24.255" v="14367"/>
          <ac:spMkLst>
            <pc:docMk/>
            <pc:sldMk cId="2664359650" sldId="405"/>
            <ac:spMk id="5" creationId="{9CECC3B7-8D51-43AA-B701-0C867DDAEE61}"/>
          </ac:spMkLst>
        </pc:spChg>
        <pc:spChg chg="mod">
          <ac:chgData name="冨島 信海" userId="019798f31f471b12" providerId="LiveId" clId="{4F0BF5D4-CAA4-4E94-99FB-498377D67EAC}" dt="2018-11-08T18:34:25.144" v="33456" actId="1076"/>
          <ac:spMkLst>
            <pc:docMk/>
            <pc:sldMk cId="2664359650" sldId="405"/>
            <ac:spMk id="6" creationId="{12BE1344-1465-4ACE-BBF9-8D806A1B9668}"/>
          </ac:spMkLst>
        </pc:spChg>
        <pc:spChg chg="mod">
          <ac:chgData name="冨島 信海" userId="019798f31f471b12" providerId="LiveId" clId="{4F0BF5D4-CAA4-4E94-99FB-498377D67EAC}" dt="2018-11-08T18:34:34.989" v="33459" actId="1076"/>
          <ac:spMkLst>
            <pc:docMk/>
            <pc:sldMk cId="2664359650" sldId="405"/>
            <ac:spMk id="7" creationId="{B88FF413-F1CC-4B39-A85D-4786362AC26A}"/>
          </ac:spMkLst>
        </pc:spChg>
        <pc:spChg chg="add mod">
          <ac:chgData name="冨島 信海" userId="019798f31f471b12" providerId="LiveId" clId="{4F0BF5D4-CAA4-4E94-99FB-498377D67EAC}" dt="2018-11-08T18:29:06.734" v="33372" actId="207"/>
          <ac:spMkLst>
            <pc:docMk/>
            <pc:sldMk cId="2664359650" sldId="405"/>
            <ac:spMk id="10" creationId="{729F101E-2B7E-48D2-A2B9-9E1DA9D86649}"/>
          </ac:spMkLst>
        </pc:spChg>
        <pc:spChg chg="del mod">
          <ac:chgData name="冨島 信海" userId="019798f31f471b12" providerId="LiveId" clId="{4F0BF5D4-CAA4-4E94-99FB-498377D67EAC}" dt="2018-11-07T16:49:54.848" v="23514"/>
          <ac:spMkLst>
            <pc:docMk/>
            <pc:sldMk cId="2664359650" sldId="405"/>
            <ac:spMk id="17" creationId="{AFB524C8-84B7-4ACD-8A94-6D0FB62A1C6B}"/>
          </ac:spMkLst>
        </pc:spChg>
        <pc:spChg chg="del">
          <ac:chgData name="冨島 信海" userId="019798f31f471b12" providerId="LiveId" clId="{4F0BF5D4-CAA4-4E94-99FB-498377D67EAC}" dt="2018-11-07T05:18:27.386" v="14368"/>
          <ac:spMkLst>
            <pc:docMk/>
            <pc:sldMk cId="2664359650" sldId="405"/>
            <ac:spMk id="18" creationId="{6CC32332-B625-4ECF-962C-0628A1438D96}"/>
          </ac:spMkLst>
        </pc:spChg>
        <pc:spChg chg="mod">
          <ac:chgData name="冨島 信海" userId="019798f31f471b12" providerId="LiveId" clId="{4F0BF5D4-CAA4-4E94-99FB-498377D67EAC}" dt="2018-11-08T18:34:27.131" v="33457" actId="1076"/>
          <ac:spMkLst>
            <pc:docMk/>
            <pc:sldMk cId="2664359650" sldId="405"/>
            <ac:spMk id="19" creationId="{4EEF99DC-4DCD-4009-AAD2-6FD0B0860618}"/>
          </ac:spMkLst>
        </pc:spChg>
        <pc:spChg chg="mod">
          <ac:chgData name="冨島 信海" userId="019798f31f471b12" providerId="LiveId" clId="{4F0BF5D4-CAA4-4E94-99FB-498377D67EAC}" dt="2018-11-08T18:34:29.788" v="33458" actId="1076"/>
          <ac:spMkLst>
            <pc:docMk/>
            <pc:sldMk cId="2664359650" sldId="405"/>
            <ac:spMk id="20" creationId="{D48F8AD7-3057-4816-BBD3-C79F9EE4B366}"/>
          </ac:spMkLst>
        </pc:spChg>
        <pc:picChg chg="add mod">
          <ac:chgData name="冨島 信海" userId="019798f31f471b12" providerId="LiveId" clId="{4F0BF5D4-CAA4-4E94-99FB-498377D67EAC}" dt="2018-11-08T18:34:22.084" v="33455" actId="1076"/>
          <ac:picMkLst>
            <pc:docMk/>
            <pc:sldMk cId="2664359650" sldId="405"/>
            <ac:picMk id="8" creationId="{8042CDD9-E99D-4ADF-81BA-579928813DFD}"/>
          </ac:picMkLst>
        </pc:picChg>
        <pc:picChg chg="add mod">
          <ac:chgData name="冨島 信海" userId="019798f31f471b12" providerId="LiveId" clId="{4F0BF5D4-CAA4-4E94-99FB-498377D67EAC}" dt="2018-11-08T18:34:49.522" v="33463" actId="1076"/>
          <ac:picMkLst>
            <pc:docMk/>
            <pc:sldMk cId="2664359650" sldId="405"/>
            <ac:picMk id="9" creationId="{C90FBE2D-CDBF-42D5-9C6F-5743AE746D76}"/>
          </ac:picMkLst>
        </pc:picChg>
      </pc:sldChg>
      <pc:sldChg chg="addSp delSp modSp add modAnim">
        <pc:chgData name="冨島 信海" userId="019798f31f471b12" providerId="LiveId" clId="{4F0BF5D4-CAA4-4E94-99FB-498377D67EAC}" dt="2018-11-08T18:36:42.282" v="33476"/>
        <pc:sldMkLst>
          <pc:docMk/>
          <pc:sldMk cId="327748" sldId="406"/>
        </pc:sldMkLst>
        <pc:spChg chg="mod">
          <ac:chgData name="冨島 信海" userId="019798f31f471b12" providerId="LiveId" clId="{4F0BF5D4-CAA4-4E94-99FB-498377D67EAC}" dt="2018-11-08T18:32:48.727" v="33432" actId="1076"/>
          <ac:spMkLst>
            <pc:docMk/>
            <pc:sldMk cId="327748" sldId="406"/>
            <ac:spMk id="2" creationId="{F2BF7BF6-B17B-417E-87CF-047526A48B06}"/>
          </ac:spMkLst>
        </pc:spChg>
        <pc:spChg chg="add mod">
          <ac:chgData name="冨島 信海" userId="019798f31f471b12" providerId="LiveId" clId="{4F0BF5D4-CAA4-4E94-99FB-498377D67EAC}" dt="2018-11-08T18:32:56.275" v="33435" actId="1076"/>
          <ac:spMkLst>
            <pc:docMk/>
            <pc:sldMk cId="327748" sldId="406"/>
            <ac:spMk id="4" creationId="{AE16925A-30C7-4BC5-B04D-E424CF46DF48}"/>
          </ac:spMkLst>
        </pc:spChg>
        <pc:spChg chg="add del mod">
          <ac:chgData name="冨島 信海" userId="019798f31f471b12" providerId="LiveId" clId="{4F0BF5D4-CAA4-4E94-99FB-498377D67EAC}" dt="2018-11-07T14:29:29.978" v="16207"/>
          <ac:spMkLst>
            <pc:docMk/>
            <pc:sldMk cId="327748" sldId="406"/>
            <ac:spMk id="5" creationId="{E3BB0FE0-6459-426C-9A39-1E73B307DB98}"/>
          </ac:spMkLst>
        </pc:spChg>
        <pc:spChg chg="add mod">
          <ac:chgData name="冨島 信海" userId="019798f31f471b12" providerId="LiveId" clId="{4F0BF5D4-CAA4-4E94-99FB-498377D67EAC}" dt="2018-11-08T18:32:54.370" v="33434" actId="1076"/>
          <ac:spMkLst>
            <pc:docMk/>
            <pc:sldMk cId="327748" sldId="406"/>
            <ac:spMk id="6" creationId="{41F7BB30-7B72-4E5A-B6B7-DAF35065DCFF}"/>
          </ac:spMkLst>
        </pc:spChg>
        <pc:spChg chg="mod">
          <ac:chgData name="冨島 信海" userId="019798f31f471b12" providerId="LiveId" clId="{4F0BF5D4-CAA4-4E94-99FB-498377D67EAC}" dt="2018-11-08T18:32:45.663" v="33431" actId="1076"/>
          <ac:spMkLst>
            <pc:docMk/>
            <pc:sldMk cId="327748" sldId="406"/>
            <ac:spMk id="7" creationId="{ED1965E6-DA0F-4FF5-8FD8-597FDEB77123}"/>
          </ac:spMkLst>
        </pc:spChg>
        <pc:picChg chg="add mod">
          <ac:chgData name="冨島 信海" userId="019798f31f471b12" providerId="LiveId" clId="{4F0BF5D4-CAA4-4E94-99FB-498377D67EAC}" dt="2018-11-08T18:35:04.134" v="33466" actId="14100"/>
          <ac:picMkLst>
            <pc:docMk/>
            <pc:sldMk cId="327748" sldId="406"/>
            <ac:picMk id="8" creationId="{DB36E7FF-F6B9-4385-B830-6842E7C1A082}"/>
          </ac:picMkLst>
        </pc:picChg>
      </pc:sldChg>
      <pc:sldChg chg="add del">
        <pc:chgData name="冨島 信海" userId="019798f31f471b12" providerId="LiveId" clId="{4F0BF5D4-CAA4-4E94-99FB-498377D67EAC}" dt="2018-11-07T14:25:25.768" v="15887" actId="2696"/>
        <pc:sldMkLst>
          <pc:docMk/>
          <pc:sldMk cId="1656200924" sldId="406"/>
        </pc:sldMkLst>
      </pc:sldChg>
      <pc:sldChg chg="del">
        <pc:chgData name="冨島 信海" userId="019798f31f471b12" providerId="LiveId" clId="{4F0BF5D4-CAA4-4E94-99FB-498377D67EAC}" dt="2018-11-07T14:15:47.224" v="14869" actId="2696"/>
        <pc:sldMkLst>
          <pc:docMk/>
          <pc:sldMk cId="3810342503" sldId="406"/>
        </pc:sldMkLst>
      </pc:sldChg>
      <pc:sldChg chg="modSp modAnim modNotesTx">
        <pc:chgData name="冨島 信海" userId="019798f31f471b12" providerId="LiveId" clId="{4F0BF5D4-CAA4-4E94-99FB-498377D67EAC}" dt="2018-11-08T15:58:27.882" v="30484"/>
        <pc:sldMkLst>
          <pc:docMk/>
          <pc:sldMk cId="1038643764" sldId="408"/>
        </pc:sldMkLst>
        <pc:spChg chg="mod">
          <ac:chgData name="冨島 信海" userId="019798f31f471b12" providerId="LiveId" clId="{4F0BF5D4-CAA4-4E94-99FB-498377D67EAC}" dt="2018-11-08T15:58:19.361" v="30483"/>
          <ac:spMkLst>
            <pc:docMk/>
            <pc:sldMk cId="1038643764" sldId="408"/>
            <ac:spMk id="3" creationId="{C9B60AD3-8198-441E-87F9-A5DFBD59066A}"/>
          </ac:spMkLst>
        </pc:spChg>
      </pc:sldChg>
      <pc:sldChg chg="addSp delSp modSp ord modAnim">
        <pc:chgData name="冨島 信海" userId="019798f31f471b12" providerId="LiveId" clId="{4F0BF5D4-CAA4-4E94-99FB-498377D67EAC}" dt="2018-11-08T18:49:25.035" v="34053"/>
        <pc:sldMkLst>
          <pc:docMk/>
          <pc:sldMk cId="451900337" sldId="411"/>
        </pc:sldMkLst>
        <pc:spChg chg="add mod">
          <ac:chgData name="冨島 信海" userId="019798f31f471b12" providerId="LiveId" clId="{4F0BF5D4-CAA4-4E94-99FB-498377D67EAC}" dt="2018-11-07T17:57:48.639" v="25763" actId="20577"/>
          <ac:spMkLst>
            <pc:docMk/>
            <pc:sldMk cId="451900337" sldId="411"/>
            <ac:spMk id="2" creationId="{6B502596-FED1-4049-84C1-BCAA0091F801}"/>
          </ac:spMkLst>
        </pc:spChg>
        <pc:spChg chg="del mod">
          <ac:chgData name="冨島 信海" userId="019798f31f471b12" providerId="LiveId" clId="{4F0BF5D4-CAA4-4E94-99FB-498377D67EAC}" dt="2018-11-07T14:57:12.596" v="17416"/>
          <ac:spMkLst>
            <pc:docMk/>
            <pc:sldMk cId="451900337" sldId="411"/>
            <ac:spMk id="3" creationId="{00000000-0000-0000-0000-000000000000}"/>
          </ac:spMkLst>
        </pc:spChg>
        <pc:spChg chg="add del mod">
          <ac:chgData name="冨島 信海" userId="019798f31f471b12" providerId="LiveId" clId="{4F0BF5D4-CAA4-4E94-99FB-498377D67EAC}" dt="2018-11-07T14:58:27.358" v="17573"/>
          <ac:spMkLst>
            <pc:docMk/>
            <pc:sldMk cId="451900337" sldId="411"/>
            <ac:spMk id="4" creationId="{E1FDA8BD-C3B5-4981-926A-864CFB102FA8}"/>
          </ac:spMkLst>
        </pc:spChg>
        <pc:spChg chg="add mod">
          <ac:chgData name="冨島 信海" userId="019798f31f471b12" providerId="LiveId" clId="{4F0BF5D4-CAA4-4E94-99FB-498377D67EAC}" dt="2018-11-07T15:34:22.297" v="19525" actId="1076"/>
          <ac:spMkLst>
            <pc:docMk/>
            <pc:sldMk cId="451900337" sldId="411"/>
            <ac:spMk id="5" creationId="{2EF5D0B6-B462-4E57-804A-2CD88FF98A3D}"/>
          </ac:spMkLst>
        </pc:spChg>
        <pc:spChg chg="add mod">
          <ac:chgData name="冨島 信海" userId="019798f31f471b12" providerId="LiveId" clId="{4F0BF5D4-CAA4-4E94-99FB-498377D67EAC}" dt="2018-11-08T18:49:11.594" v="34038" actId="1076"/>
          <ac:spMkLst>
            <pc:docMk/>
            <pc:sldMk cId="451900337" sldId="411"/>
            <ac:spMk id="6" creationId="{9F9F5590-7008-419E-A808-BC941FCD85C8}"/>
          </ac:spMkLst>
        </pc:spChg>
        <pc:spChg chg="add mod">
          <ac:chgData name="冨島 信海" userId="019798f31f471b12" providerId="LiveId" clId="{4F0BF5D4-CAA4-4E94-99FB-498377D67EAC}" dt="2018-11-08T18:49:13.529" v="34039" actId="1076"/>
          <ac:spMkLst>
            <pc:docMk/>
            <pc:sldMk cId="451900337" sldId="411"/>
            <ac:spMk id="7" creationId="{8E896C73-787D-45C4-BC78-D108FCA9A0D4}"/>
          </ac:spMkLst>
        </pc:spChg>
        <pc:spChg chg="add mod">
          <ac:chgData name="冨島 信海" userId="019798f31f471b12" providerId="LiveId" clId="{4F0BF5D4-CAA4-4E94-99FB-498377D67EAC}" dt="2018-11-07T15:33:47.330" v="19520" actId="207"/>
          <ac:spMkLst>
            <pc:docMk/>
            <pc:sldMk cId="451900337" sldId="411"/>
            <ac:spMk id="8" creationId="{523A8FFA-A00C-4E3D-A82A-513EB785300C}"/>
          </ac:spMkLst>
        </pc:spChg>
        <pc:spChg chg="mod">
          <ac:chgData name="冨島 信海" userId="019798f31f471b12" providerId="LiveId" clId="{4F0BF5D4-CAA4-4E94-99FB-498377D67EAC}" dt="2018-11-07T14:58:11.080" v="17572" actId="207"/>
          <ac:spMkLst>
            <pc:docMk/>
            <pc:sldMk cId="451900337" sldId="411"/>
            <ac:spMk id="10" creationId="{00000000-0000-0000-0000-000000000000}"/>
          </ac:spMkLst>
        </pc:spChg>
        <pc:spChg chg="add mod">
          <ac:chgData name="冨島 信海" userId="019798f31f471b12" providerId="LiveId" clId="{4F0BF5D4-CAA4-4E94-99FB-498377D67EAC}" dt="2018-11-08T18:49:25.035" v="34053"/>
          <ac:spMkLst>
            <pc:docMk/>
            <pc:sldMk cId="451900337" sldId="411"/>
            <ac:spMk id="12" creationId="{B243CC5D-C873-415B-A1A7-788B906B3BD9}"/>
          </ac:spMkLst>
        </pc:spChg>
        <pc:spChg chg="add mod">
          <ac:chgData name="冨島 信海" userId="019798f31f471b12" providerId="LiveId" clId="{4F0BF5D4-CAA4-4E94-99FB-498377D67EAC}" dt="2018-11-07T15:34:37.526" v="19529" actId="1076"/>
          <ac:spMkLst>
            <pc:docMk/>
            <pc:sldMk cId="451900337" sldId="411"/>
            <ac:spMk id="13" creationId="{5A67CD6B-63BF-419E-A002-BB45FCB62E6C}"/>
          </ac:spMkLst>
        </pc:spChg>
        <pc:spChg chg="add mod">
          <ac:chgData name="冨島 信海" userId="019798f31f471b12" providerId="LiveId" clId="{4F0BF5D4-CAA4-4E94-99FB-498377D67EAC}" dt="2018-11-07T17:57:41.439" v="25752" actId="1076"/>
          <ac:spMkLst>
            <pc:docMk/>
            <pc:sldMk cId="451900337" sldId="411"/>
            <ac:spMk id="14" creationId="{1BB8936F-97B7-40AF-957C-2703325991FA}"/>
          </ac:spMkLst>
        </pc:spChg>
        <pc:spChg chg="add del mod">
          <ac:chgData name="冨島 信海" userId="019798f31f471b12" providerId="LiveId" clId="{4F0BF5D4-CAA4-4E94-99FB-498377D67EAC}" dt="2018-11-07T15:33:36.723" v="19517"/>
          <ac:spMkLst>
            <pc:docMk/>
            <pc:sldMk cId="451900337" sldId="411"/>
            <ac:spMk id="15" creationId="{711DD742-5B0C-44C6-89B0-4B7AA0BC9364}"/>
          </ac:spMkLst>
        </pc:spChg>
      </pc:sldChg>
      <pc:sldChg chg="addSp delSp modSp modAnim">
        <pc:chgData name="冨島 信海" userId="019798f31f471b12" providerId="LiveId" clId="{4F0BF5D4-CAA4-4E94-99FB-498377D67EAC}" dt="2018-11-08T17:07:05.075" v="31121" actId="207"/>
        <pc:sldMkLst>
          <pc:docMk/>
          <pc:sldMk cId="765854984" sldId="413"/>
        </pc:sldMkLst>
        <pc:spChg chg="del mod">
          <ac:chgData name="冨島 信海" userId="019798f31f471b12" providerId="LiveId" clId="{4F0BF5D4-CAA4-4E94-99FB-498377D67EAC}" dt="2018-11-07T01:53:04.939" v="5371"/>
          <ac:spMkLst>
            <pc:docMk/>
            <pc:sldMk cId="765854984" sldId="413"/>
            <ac:spMk id="2" creationId="{00000000-0000-0000-0000-000000000000}"/>
          </ac:spMkLst>
        </pc:spChg>
        <pc:spChg chg="add mod">
          <ac:chgData name="冨島 信海" userId="019798f31f471b12" providerId="LiveId" clId="{4F0BF5D4-CAA4-4E94-99FB-498377D67EAC}" dt="2018-11-08T16:55:37.701" v="30974" actId="403"/>
          <ac:spMkLst>
            <pc:docMk/>
            <pc:sldMk cId="765854984" sldId="413"/>
            <ac:spMk id="2" creationId="{69EF6172-4B69-46C4-BEDD-89476FF2A72F}"/>
          </ac:spMkLst>
        </pc:spChg>
        <pc:spChg chg="mod">
          <ac:chgData name="冨島 信海" userId="019798f31f471b12" providerId="LiveId" clId="{4F0BF5D4-CAA4-4E94-99FB-498377D67EAC}" dt="2018-11-08T16:54:58.133" v="30937" actId="1076"/>
          <ac:spMkLst>
            <pc:docMk/>
            <pc:sldMk cId="765854984" sldId="413"/>
            <ac:spMk id="4" creationId="{0CABDC18-B463-40CE-A34D-119CEFE8DB07}"/>
          </ac:spMkLst>
        </pc:spChg>
        <pc:spChg chg="mod">
          <ac:chgData name="冨島 信海" userId="019798f31f471b12" providerId="LiveId" clId="{4F0BF5D4-CAA4-4E94-99FB-498377D67EAC}" dt="2018-11-07T17:59:27.553" v="25859" actId="1076"/>
          <ac:spMkLst>
            <pc:docMk/>
            <pc:sldMk cId="765854984" sldId="413"/>
            <ac:spMk id="7" creationId="{00000000-0000-0000-0000-000000000000}"/>
          </ac:spMkLst>
        </pc:spChg>
        <pc:spChg chg="del">
          <ac:chgData name="冨島 信海" userId="019798f31f471b12" providerId="LiveId" clId="{4F0BF5D4-CAA4-4E94-99FB-498377D67EAC}" dt="2018-11-08T16:54:55.148" v="30936"/>
          <ac:spMkLst>
            <pc:docMk/>
            <pc:sldMk cId="765854984" sldId="413"/>
            <ac:spMk id="9" creationId="{ED08E4D8-C358-49DE-9011-8DB74B0F9882}"/>
          </ac:spMkLst>
        </pc:spChg>
        <pc:spChg chg="mod">
          <ac:chgData name="冨島 信海" userId="019798f31f471b12" providerId="LiveId" clId="{4F0BF5D4-CAA4-4E94-99FB-498377D67EAC}" dt="2018-11-08T17:07:05.075" v="31121" actId="207"/>
          <ac:spMkLst>
            <pc:docMk/>
            <pc:sldMk cId="765854984" sldId="413"/>
            <ac:spMk id="12" creationId="{00000000-0000-0000-0000-000000000000}"/>
          </ac:spMkLst>
        </pc:spChg>
      </pc:sldChg>
      <pc:sldChg chg="addSp delSp modSp del modAnim">
        <pc:chgData name="冨島 信海" userId="019798f31f471b12" providerId="LiveId" clId="{4F0BF5D4-CAA4-4E94-99FB-498377D67EAC}" dt="2018-11-07T01:49:14.881" v="5319" actId="2696"/>
        <pc:sldMkLst>
          <pc:docMk/>
          <pc:sldMk cId="3808189697" sldId="415"/>
        </pc:sldMkLst>
        <pc:spChg chg="mod">
          <ac:chgData name="冨島 信海" userId="019798f31f471b12" providerId="LiveId" clId="{4F0BF5D4-CAA4-4E94-99FB-498377D67EAC}" dt="2018-11-06T17:55:27.243" v="5048" actId="1076"/>
          <ac:spMkLst>
            <pc:docMk/>
            <pc:sldMk cId="3808189697" sldId="415"/>
            <ac:spMk id="5" creationId="{181E7EE4-C630-4B2A-8B08-53A76D4EE35C}"/>
          </ac:spMkLst>
        </pc:spChg>
        <pc:cxnChg chg="del">
          <ac:chgData name="冨島 信海" userId="019798f31f471b12" providerId="LiveId" clId="{4F0BF5D4-CAA4-4E94-99FB-498377D67EAC}" dt="2018-11-06T17:54:49.832" v="5038"/>
          <ac:cxnSpMkLst>
            <pc:docMk/>
            <pc:sldMk cId="3808189697" sldId="415"/>
            <ac:cxnSpMk id="8" creationId="{9DB75F70-11F5-4E08-8A7B-11AB5AECBCFD}"/>
          </ac:cxnSpMkLst>
        </pc:cxnChg>
        <pc:cxnChg chg="mod">
          <ac:chgData name="冨島 信海" userId="019798f31f471b12" providerId="LiveId" clId="{4F0BF5D4-CAA4-4E94-99FB-498377D67EAC}" dt="2018-11-06T17:53:56.774" v="5022" actId="14100"/>
          <ac:cxnSpMkLst>
            <pc:docMk/>
            <pc:sldMk cId="3808189697" sldId="415"/>
            <ac:cxnSpMk id="10" creationId="{0B6FE2C3-1808-4324-8EB1-B1829EBAEEEE}"/>
          </ac:cxnSpMkLst>
        </pc:cxnChg>
        <pc:cxnChg chg="mod">
          <ac:chgData name="冨島 信海" userId="019798f31f471b12" providerId="LiveId" clId="{4F0BF5D4-CAA4-4E94-99FB-498377D67EAC}" dt="2018-11-06T17:55:51.342" v="5055" actId="14100"/>
          <ac:cxnSpMkLst>
            <pc:docMk/>
            <pc:sldMk cId="3808189697" sldId="415"/>
            <ac:cxnSpMk id="12" creationId="{B679F0FF-1D41-4F84-928D-0D8DF1564955}"/>
          </ac:cxnSpMkLst>
        </pc:cxnChg>
        <pc:cxnChg chg="add del mod">
          <ac:chgData name="冨島 信海" userId="019798f31f471b12" providerId="LiveId" clId="{4F0BF5D4-CAA4-4E94-99FB-498377D67EAC}" dt="2018-11-06T17:53:53.160" v="5021"/>
          <ac:cxnSpMkLst>
            <pc:docMk/>
            <pc:sldMk cId="3808189697" sldId="415"/>
            <ac:cxnSpMk id="13" creationId="{2D61570D-2B52-4394-A399-484771EF3196}"/>
          </ac:cxnSpMkLst>
        </pc:cxnChg>
        <pc:cxnChg chg="add mod">
          <ac:chgData name="冨島 信海" userId="019798f31f471b12" providerId="LiveId" clId="{4F0BF5D4-CAA4-4E94-99FB-498377D67EAC}" dt="2018-11-06T17:54:12.770" v="5025" actId="14100"/>
          <ac:cxnSpMkLst>
            <pc:docMk/>
            <pc:sldMk cId="3808189697" sldId="415"/>
            <ac:cxnSpMk id="14" creationId="{55F96698-15EB-4584-B3C3-4D9DA868D18D}"/>
          </ac:cxnSpMkLst>
        </pc:cxnChg>
        <pc:cxnChg chg="add mod">
          <ac:chgData name="冨島 信海" userId="019798f31f471b12" providerId="LiveId" clId="{4F0BF5D4-CAA4-4E94-99FB-498377D67EAC}" dt="2018-11-06T17:54:26.079" v="5030" actId="14100"/>
          <ac:cxnSpMkLst>
            <pc:docMk/>
            <pc:sldMk cId="3808189697" sldId="415"/>
            <ac:cxnSpMk id="17" creationId="{5D4CF7DE-F745-46A1-B4B6-7AB58125C943}"/>
          </ac:cxnSpMkLst>
        </pc:cxnChg>
        <pc:cxnChg chg="add mod">
          <ac:chgData name="冨島 信海" userId="019798f31f471b12" providerId="LiveId" clId="{4F0BF5D4-CAA4-4E94-99FB-498377D67EAC}" dt="2018-11-06T17:55:09.494" v="5042" actId="14100"/>
          <ac:cxnSpMkLst>
            <pc:docMk/>
            <pc:sldMk cId="3808189697" sldId="415"/>
            <ac:cxnSpMk id="19" creationId="{9F471091-A418-4540-8BAF-ABE4EC9AD643}"/>
          </ac:cxnSpMkLst>
        </pc:cxnChg>
        <pc:cxnChg chg="del mod">
          <ac:chgData name="冨島 信海" userId="019798f31f471b12" providerId="LiveId" clId="{4F0BF5D4-CAA4-4E94-99FB-498377D67EAC}" dt="2018-11-06T17:55:00.775" v="5040"/>
          <ac:cxnSpMkLst>
            <pc:docMk/>
            <pc:sldMk cId="3808189697" sldId="415"/>
            <ac:cxnSpMk id="22" creationId="{A3DBDA5D-3002-41B4-B633-CFD7763E9B76}"/>
          </ac:cxnSpMkLst>
        </pc:cxnChg>
        <pc:cxnChg chg="add mod">
          <ac:chgData name="冨島 信海" userId="019798f31f471b12" providerId="LiveId" clId="{4F0BF5D4-CAA4-4E94-99FB-498377D67EAC}" dt="2018-11-06T17:55:45.628" v="5053" actId="14100"/>
          <ac:cxnSpMkLst>
            <pc:docMk/>
            <pc:sldMk cId="3808189697" sldId="415"/>
            <ac:cxnSpMk id="24" creationId="{1B5DA3FC-C3FD-4DCB-BD9D-303787D740D3}"/>
          </ac:cxnSpMkLst>
        </pc:cxnChg>
        <pc:cxnChg chg="add mod">
          <ac:chgData name="冨島 信海" userId="019798f31f471b12" providerId="LiveId" clId="{4F0BF5D4-CAA4-4E94-99FB-498377D67EAC}" dt="2018-11-06T17:55:29.854" v="5049" actId="14100"/>
          <ac:cxnSpMkLst>
            <pc:docMk/>
            <pc:sldMk cId="3808189697" sldId="415"/>
            <ac:cxnSpMk id="26" creationId="{CDE72037-C670-4ADA-B00F-855EA2D3D4FB}"/>
          </ac:cxnSpMkLst>
        </pc:cxnChg>
        <pc:cxnChg chg="add del">
          <ac:chgData name="冨島 信海" userId="019798f31f471b12" providerId="LiveId" clId="{4F0BF5D4-CAA4-4E94-99FB-498377D67EAC}" dt="2018-11-06T17:55:48.782" v="5054"/>
          <ac:cxnSpMkLst>
            <pc:docMk/>
            <pc:sldMk cId="3808189697" sldId="415"/>
            <ac:cxnSpMk id="28" creationId="{E10E826D-C493-4905-8C1E-FE4CFC86D7E4}"/>
          </ac:cxnSpMkLst>
        </pc:cxnChg>
        <pc:cxnChg chg="add mod">
          <ac:chgData name="冨島 信海" userId="019798f31f471b12" providerId="LiveId" clId="{4F0BF5D4-CAA4-4E94-99FB-498377D67EAC}" dt="2018-11-06T17:55:42.214" v="5052" actId="1076"/>
          <ac:cxnSpMkLst>
            <pc:docMk/>
            <pc:sldMk cId="3808189697" sldId="415"/>
            <ac:cxnSpMk id="29" creationId="{C7CB8668-B706-47C4-AB5A-575FF8F941EF}"/>
          </ac:cxnSpMkLst>
        </pc:cxnChg>
        <pc:cxnChg chg="add mod">
          <ac:chgData name="冨島 信海" userId="019798f31f471b12" providerId="LiveId" clId="{4F0BF5D4-CAA4-4E94-99FB-498377D67EAC}" dt="2018-11-06T17:56:01.271" v="5058" actId="1076"/>
          <ac:cxnSpMkLst>
            <pc:docMk/>
            <pc:sldMk cId="3808189697" sldId="415"/>
            <ac:cxnSpMk id="32" creationId="{3047C265-ACD3-4D83-8350-554AE69D49DB}"/>
          </ac:cxnSpMkLst>
        </pc:cxnChg>
      </pc:sldChg>
      <pc:sldChg chg="addSp delSp modSp del ord modAnim">
        <pc:chgData name="冨島 信海" userId="019798f31f471b12" providerId="LiveId" clId="{4F0BF5D4-CAA4-4E94-99FB-498377D67EAC}" dt="2018-11-07T15:14:26.180" v="18401" actId="2696"/>
        <pc:sldMkLst>
          <pc:docMk/>
          <pc:sldMk cId="1359807441" sldId="416"/>
        </pc:sldMkLst>
        <pc:spChg chg="mod">
          <ac:chgData name="冨島 信海" userId="019798f31f471b12" providerId="LiveId" clId="{4F0BF5D4-CAA4-4E94-99FB-498377D67EAC}" dt="2018-11-07T15:10:37.896" v="18016" actId="1076"/>
          <ac:spMkLst>
            <pc:docMk/>
            <pc:sldMk cId="1359807441" sldId="416"/>
            <ac:spMk id="3" creationId="{6678DFBA-93E8-4E31-8240-8493CF019D47}"/>
          </ac:spMkLst>
        </pc:spChg>
        <pc:spChg chg="del">
          <ac:chgData name="冨島 信海" userId="019798f31f471b12" providerId="LiveId" clId="{4F0BF5D4-CAA4-4E94-99FB-498377D67EAC}" dt="2018-11-07T14:58:38.024" v="17575"/>
          <ac:spMkLst>
            <pc:docMk/>
            <pc:sldMk cId="1359807441" sldId="416"/>
            <ac:spMk id="4" creationId="{FA956050-FDE2-4317-A27C-74852F3873A2}"/>
          </ac:spMkLst>
        </pc:spChg>
        <pc:spChg chg="del">
          <ac:chgData name="冨島 信海" userId="019798f31f471b12" providerId="LiveId" clId="{4F0BF5D4-CAA4-4E94-99FB-498377D67EAC}" dt="2018-11-07T14:58:34.750" v="17574"/>
          <ac:spMkLst>
            <pc:docMk/>
            <pc:sldMk cId="1359807441" sldId="416"/>
            <ac:spMk id="5" creationId="{181E7EE4-C630-4B2A-8B08-53A76D4EE35C}"/>
          </ac:spMkLst>
        </pc:spChg>
        <pc:spChg chg="del">
          <ac:chgData name="冨島 信海" userId="019798f31f471b12" providerId="LiveId" clId="{4F0BF5D4-CAA4-4E94-99FB-498377D67EAC}" dt="2018-11-07T14:58:43.207" v="17577"/>
          <ac:spMkLst>
            <pc:docMk/>
            <pc:sldMk cId="1359807441" sldId="416"/>
            <ac:spMk id="6" creationId="{FC678C89-6941-4771-84A4-647E9FECFE2C}"/>
          </ac:spMkLst>
        </pc:spChg>
        <pc:spChg chg="add del mod">
          <ac:chgData name="冨島 信海" userId="019798f31f471b12" providerId="LiveId" clId="{4F0BF5D4-CAA4-4E94-99FB-498377D67EAC}" dt="2018-11-07T15:13:21.776" v="18359"/>
          <ac:spMkLst>
            <pc:docMk/>
            <pc:sldMk cId="1359807441" sldId="416"/>
            <ac:spMk id="13" creationId="{8BF5D9C3-F3E2-4623-906E-1C5E92E6A2BC}"/>
          </ac:spMkLst>
        </pc:spChg>
        <pc:cxnChg chg="del mod">
          <ac:chgData name="冨島 信海" userId="019798f31f471b12" providerId="LiveId" clId="{4F0BF5D4-CAA4-4E94-99FB-498377D67EAC}" dt="2018-11-07T14:58:46.116" v="17578"/>
          <ac:cxnSpMkLst>
            <pc:docMk/>
            <pc:sldMk cId="1359807441" sldId="416"/>
            <ac:cxnSpMk id="8" creationId="{9DB75F70-11F5-4E08-8A7B-11AB5AECBCFD}"/>
          </ac:cxnSpMkLst>
        </pc:cxnChg>
        <pc:cxnChg chg="del mod">
          <ac:chgData name="冨島 信海" userId="019798f31f471b12" providerId="LiveId" clId="{4F0BF5D4-CAA4-4E94-99FB-498377D67EAC}" dt="2018-11-07T14:58:49.118" v="17579"/>
          <ac:cxnSpMkLst>
            <pc:docMk/>
            <pc:sldMk cId="1359807441" sldId="416"/>
            <ac:cxnSpMk id="10" creationId="{0B6FE2C3-1808-4324-8EB1-B1829EBAEEEE}"/>
          </ac:cxnSpMkLst>
        </pc:cxnChg>
        <pc:cxnChg chg="del mod">
          <ac:chgData name="冨島 信海" userId="019798f31f471b12" providerId="LiveId" clId="{4F0BF5D4-CAA4-4E94-99FB-498377D67EAC}" dt="2018-11-07T14:58:54.826" v="17581"/>
          <ac:cxnSpMkLst>
            <pc:docMk/>
            <pc:sldMk cId="1359807441" sldId="416"/>
            <ac:cxnSpMk id="12" creationId="{B679F0FF-1D41-4F84-928D-0D8DF1564955}"/>
          </ac:cxnSpMkLst>
        </pc:cxnChg>
        <pc:cxnChg chg="del mod">
          <ac:chgData name="冨島 信海" userId="019798f31f471b12" providerId="LiveId" clId="{4F0BF5D4-CAA4-4E94-99FB-498377D67EAC}" dt="2018-11-07T14:58:40.323" v="17576"/>
          <ac:cxnSpMkLst>
            <pc:docMk/>
            <pc:sldMk cId="1359807441" sldId="416"/>
            <ac:cxnSpMk id="14" creationId="{84E9218B-572C-49F4-BA78-4A0FE20D0832}"/>
          </ac:cxnSpMkLst>
        </pc:cxnChg>
        <pc:cxnChg chg="del mod">
          <ac:chgData name="冨島 信海" userId="019798f31f471b12" providerId="LiveId" clId="{4F0BF5D4-CAA4-4E94-99FB-498377D67EAC}" dt="2018-11-07T14:58:51.725" v="17580"/>
          <ac:cxnSpMkLst>
            <pc:docMk/>
            <pc:sldMk cId="1359807441" sldId="416"/>
            <ac:cxnSpMk id="22" creationId="{A3DBDA5D-3002-41B4-B633-CFD7763E9B76}"/>
          </ac:cxnSpMkLst>
        </pc:cxnChg>
      </pc:sldChg>
      <pc:sldChg chg="add">
        <pc:chgData name="冨島 信海" userId="019798f31f471b12" providerId="LiveId" clId="{4F0BF5D4-CAA4-4E94-99FB-498377D67EAC}" dt="2018-11-06T16:08:49.859" v="40"/>
        <pc:sldMkLst>
          <pc:docMk/>
          <pc:sldMk cId="3352361330" sldId="417"/>
        </pc:sldMkLst>
      </pc:sldChg>
      <pc:sldChg chg="addSp delSp modSp add ord modAnim modNotesTx">
        <pc:chgData name="冨島 信海" userId="019798f31f471b12" providerId="LiveId" clId="{4F0BF5D4-CAA4-4E94-99FB-498377D67EAC}" dt="2018-11-08T15:57:56.144" v="30482" actId="1076"/>
        <pc:sldMkLst>
          <pc:docMk/>
          <pc:sldMk cId="2102747879" sldId="418"/>
        </pc:sldMkLst>
        <pc:spChg chg="mod ord">
          <ac:chgData name="冨島 信海" userId="019798f31f471b12" providerId="LiveId" clId="{4F0BF5D4-CAA4-4E94-99FB-498377D67EAC}" dt="2018-11-07T02:23:20.174" v="6582" actId="1076"/>
          <ac:spMkLst>
            <pc:docMk/>
            <pc:sldMk cId="2102747879" sldId="418"/>
            <ac:spMk id="3" creationId="{00000000-0000-0000-0000-000000000000}"/>
          </ac:spMkLst>
        </pc:spChg>
        <pc:spChg chg="del mod">
          <ac:chgData name="冨島 信海" userId="019798f31f471b12" providerId="LiveId" clId="{4F0BF5D4-CAA4-4E94-99FB-498377D67EAC}" dt="2018-11-06T16:31:36.093" v="980"/>
          <ac:spMkLst>
            <pc:docMk/>
            <pc:sldMk cId="2102747879" sldId="418"/>
            <ac:spMk id="4" creationId="{00000000-0000-0000-0000-000000000000}"/>
          </ac:spMkLst>
        </pc:spChg>
        <pc:spChg chg="del mod">
          <ac:chgData name="冨島 信海" userId="019798f31f471b12" providerId="LiveId" clId="{4F0BF5D4-CAA4-4E94-99FB-498377D67EAC}" dt="2018-11-06T16:31:30.778" v="978"/>
          <ac:spMkLst>
            <pc:docMk/>
            <pc:sldMk cId="2102747879" sldId="418"/>
            <ac:spMk id="6" creationId="{00000000-0000-0000-0000-000000000000}"/>
          </ac:spMkLst>
        </pc:spChg>
        <pc:picChg chg="add mod">
          <ac:chgData name="冨島 信海" userId="019798f31f471b12" providerId="LiveId" clId="{4F0BF5D4-CAA4-4E94-99FB-498377D67EAC}" dt="2018-11-08T15:57:56.144" v="30482" actId="1076"/>
          <ac:picMkLst>
            <pc:docMk/>
            <pc:sldMk cId="2102747879" sldId="418"/>
            <ac:picMk id="2" creationId="{D4165F39-D9C7-40CB-A097-CE1A920AC647}"/>
          </ac:picMkLst>
        </pc:picChg>
        <pc:picChg chg="del mod modCrop">
          <ac:chgData name="冨島 信海" userId="019798f31f471b12" providerId="LiveId" clId="{4F0BF5D4-CAA4-4E94-99FB-498377D67EAC}" dt="2018-11-06T16:31:23.382" v="976"/>
          <ac:picMkLst>
            <pc:docMk/>
            <pc:sldMk cId="2102747879" sldId="418"/>
            <ac:picMk id="2051" creationId="{00000000-0000-0000-0000-000000000000}"/>
          </ac:picMkLst>
        </pc:picChg>
        <pc:picChg chg="del mod">
          <ac:chgData name="冨島 信海" userId="019798f31f471b12" providerId="LiveId" clId="{4F0BF5D4-CAA4-4E94-99FB-498377D67EAC}" dt="2018-11-06T16:31:33.208" v="979"/>
          <ac:picMkLst>
            <pc:docMk/>
            <pc:sldMk cId="2102747879" sldId="418"/>
            <ac:picMk id="2052" creationId="{00000000-0000-0000-0000-000000000000}"/>
          </ac:picMkLst>
        </pc:picChg>
      </pc:sldChg>
      <pc:sldChg chg="addSp delSp modSp add ord modAnim">
        <pc:chgData name="冨島 信海" userId="019798f31f471b12" providerId="LiveId" clId="{4F0BF5D4-CAA4-4E94-99FB-498377D67EAC}" dt="2018-11-07T17:41:20.720" v="25037"/>
        <pc:sldMkLst>
          <pc:docMk/>
          <pc:sldMk cId="1768850096" sldId="420"/>
        </pc:sldMkLst>
        <pc:spChg chg="del">
          <ac:chgData name="冨島 信海" userId="019798f31f471b12" providerId="LiveId" clId="{4F0BF5D4-CAA4-4E94-99FB-498377D67EAC}" dt="2018-11-06T17:22:01.486" v="2913"/>
          <ac:spMkLst>
            <pc:docMk/>
            <pc:sldMk cId="1768850096" sldId="420"/>
            <ac:spMk id="2" creationId="{E596F542-6674-4262-B75C-DFD273D2CDF8}"/>
          </ac:spMkLst>
        </pc:spChg>
        <pc:spChg chg="add mod">
          <ac:chgData name="冨島 信海" userId="019798f31f471b12" providerId="LiveId" clId="{4F0BF5D4-CAA4-4E94-99FB-498377D67EAC}" dt="2018-11-07T05:34:48.383" v="14868"/>
          <ac:spMkLst>
            <pc:docMk/>
            <pc:sldMk cId="1768850096" sldId="420"/>
            <ac:spMk id="5" creationId="{458C559D-92B9-40A4-871A-C06538A41FD0}"/>
          </ac:spMkLst>
        </pc:spChg>
        <pc:spChg chg="add">
          <ac:chgData name="冨島 信海" userId="019798f31f471b12" providerId="LiveId" clId="{4F0BF5D4-CAA4-4E94-99FB-498377D67EAC}" dt="2018-11-06T17:22:11.620" v="2915"/>
          <ac:spMkLst>
            <pc:docMk/>
            <pc:sldMk cId="1768850096" sldId="420"/>
            <ac:spMk id="10" creationId="{F482DD82-1EE4-4499-8578-84BD11357B4C}"/>
          </ac:spMkLst>
        </pc:spChg>
        <pc:spChg chg="add mod">
          <ac:chgData name="冨島 信海" userId="019798f31f471b12" providerId="LiveId" clId="{4F0BF5D4-CAA4-4E94-99FB-498377D67EAC}" dt="2018-11-06T17:22:34.951" v="2919" actId="1076"/>
          <ac:spMkLst>
            <pc:docMk/>
            <pc:sldMk cId="1768850096" sldId="420"/>
            <ac:spMk id="12" creationId="{7CDFBE1B-28CD-48D0-8308-B5F1F4D16FF2}"/>
          </ac:spMkLst>
        </pc:spChg>
        <pc:spChg chg="add mod">
          <ac:chgData name="冨島 信海" userId="019798f31f471b12" providerId="LiveId" clId="{4F0BF5D4-CAA4-4E94-99FB-498377D67EAC}" dt="2018-11-06T17:22:59.478" v="2923" actId="14100"/>
          <ac:spMkLst>
            <pc:docMk/>
            <pc:sldMk cId="1768850096" sldId="420"/>
            <ac:spMk id="14" creationId="{9FFACDBF-06D8-4B77-8247-F80C672A58F2}"/>
          </ac:spMkLst>
        </pc:spChg>
        <pc:spChg chg="add mod">
          <ac:chgData name="冨島 信海" userId="019798f31f471b12" providerId="LiveId" clId="{4F0BF5D4-CAA4-4E94-99FB-498377D67EAC}" dt="2018-11-06T17:24:35.393" v="3103" actId="1076"/>
          <ac:spMkLst>
            <pc:docMk/>
            <pc:sldMk cId="1768850096" sldId="420"/>
            <ac:spMk id="15" creationId="{D9F58FF4-5189-4AEE-9D27-2E3A15D12348}"/>
          </ac:spMkLst>
        </pc:spChg>
        <pc:spChg chg="del">
          <ac:chgData name="冨島 信海" userId="019798f31f471b12" providerId="LiveId" clId="{4F0BF5D4-CAA4-4E94-99FB-498377D67EAC}" dt="2018-11-06T17:23:10.866" v="2926"/>
          <ac:spMkLst>
            <pc:docMk/>
            <pc:sldMk cId="1768850096" sldId="420"/>
            <ac:spMk id="27" creationId="{00000000-0000-0000-0000-000000000000}"/>
          </ac:spMkLst>
        </pc:spChg>
        <pc:spChg chg="del">
          <ac:chgData name="冨島 信海" userId="019798f31f471b12" providerId="LiveId" clId="{4F0BF5D4-CAA4-4E94-99FB-498377D67EAC}" dt="2018-11-06T17:22:03.649" v="2914"/>
          <ac:spMkLst>
            <pc:docMk/>
            <pc:sldMk cId="1768850096" sldId="420"/>
            <ac:spMk id="35" creationId="{00000000-0000-0000-0000-000000000000}"/>
          </ac:spMkLst>
        </pc:spChg>
        <pc:cxnChg chg="add mod">
          <ac:chgData name="冨島 信海" userId="019798f31f471b12" providerId="LiveId" clId="{4F0BF5D4-CAA4-4E94-99FB-498377D67EAC}" dt="2018-11-06T17:22:41.493" v="2920" actId="14100"/>
          <ac:cxnSpMkLst>
            <pc:docMk/>
            <pc:sldMk cId="1768850096" sldId="420"/>
            <ac:cxnSpMk id="11" creationId="{31DD2F37-413C-4689-B7A9-91869A3C0FFF}"/>
          </ac:cxnSpMkLst>
        </pc:cxnChg>
      </pc:sldChg>
      <pc:sldChg chg="addSp modSp modAnim">
        <pc:chgData name="冨島 信海" userId="019798f31f471b12" providerId="LiveId" clId="{4F0BF5D4-CAA4-4E94-99FB-498377D67EAC}" dt="2018-11-08T16:02:34.056" v="30516"/>
        <pc:sldMkLst>
          <pc:docMk/>
          <pc:sldMk cId="2735527228" sldId="420"/>
        </pc:sldMkLst>
        <pc:cxnChg chg="add mod">
          <ac:chgData name="冨島 信海" userId="019798f31f471b12" providerId="LiveId" clId="{4F0BF5D4-CAA4-4E94-99FB-498377D67EAC}" dt="2018-11-08T16:02:16.559" v="30513" actId="14100"/>
          <ac:cxnSpMkLst>
            <pc:docMk/>
            <pc:sldMk cId="2735527228" sldId="420"/>
            <ac:cxnSpMk id="5" creationId="{0A782001-A028-459C-9B64-C6BBF76E726A}"/>
          </ac:cxnSpMkLst>
        </pc:cxnChg>
      </pc:sldChg>
      <pc:sldChg chg="delSp modSp add ord modAnim modNotesTx">
        <pc:chgData name="冨島 信海" userId="019798f31f471b12" providerId="LiveId" clId="{4F0BF5D4-CAA4-4E94-99FB-498377D67EAC}" dt="2018-11-07T17:41:20.720" v="25037"/>
        <pc:sldMkLst>
          <pc:docMk/>
          <pc:sldMk cId="816092698" sldId="421"/>
        </pc:sldMkLst>
        <pc:spChg chg="mod">
          <ac:chgData name="冨島 信海" userId="019798f31f471b12" providerId="LiveId" clId="{4F0BF5D4-CAA4-4E94-99FB-498377D67EAC}" dt="2018-11-07T17:27:07.056" v="24724" actId="1076"/>
          <ac:spMkLst>
            <pc:docMk/>
            <pc:sldMk cId="816092698" sldId="421"/>
            <ac:spMk id="2" creationId="{00000000-0000-0000-0000-000000000000}"/>
          </ac:spMkLst>
        </pc:spChg>
        <pc:spChg chg="mod">
          <ac:chgData name="冨島 信海" userId="019798f31f471b12" providerId="LiveId" clId="{4F0BF5D4-CAA4-4E94-99FB-498377D67EAC}" dt="2018-11-07T17:33:15.854" v="24884" actId="13822"/>
          <ac:spMkLst>
            <pc:docMk/>
            <pc:sldMk cId="816092698" sldId="421"/>
            <ac:spMk id="3" creationId="{94BC9A3C-8F19-43FF-AD47-BF21F79E6708}"/>
          </ac:spMkLst>
        </pc:spChg>
        <pc:spChg chg="del">
          <ac:chgData name="冨島 信海" userId="019798f31f471b12" providerId="LiveId" clId="{4F0BF5D4-CAA4-4E94-99FB-498377D67EAC}" dt="2018-11-06T17:25:28.799" v="3135"/>
          <ac:spMkLst>
            <pc:docMk/>
            <pc:sldMk cId="816092698" sldId="421"/>
            <ac:spMk id="5" creationId="{9A224CA9-B293-40B8-8230-F4D48B2D8CCD}"/>
          </ac:spMkLst>
        </pc:spChg>
        <pc:spChg chg="del">
          <ac:chgData name="冨島 信海" userId="019798f31f471b12" providerId="LiveId" clId="{4F0BF5D4-CAA4-4E94-99FB-498377D67EAC}" dt="2018-11-06T17:25:39.621" v="3139"/>
          <ac:spMkLst>
            <pc:docMk/>
            <pc:sldMk cId="816092698" sldId="421"/>
            <ac:spMk id="7" creationId="{AA67DC16-3C46-4A3C-8D35-BDD0ACDCBA88}"/>
          </ac:spMkLst>
        </pc:spChg>
        <pc:spChg chg="del">
          <ac:chgData name="冨島 信海" userId="019798f31f471b12" providerId="LiveId" clId="{4F0BF5D4-CAA4-4E94-99FB-498377D67EAC}" dt="2018-11-06T17:25:31.641" v="3136"/>
          <ac:spMkLst>
            <pc:docMk/>
            <pc:sldMk cId="816092698" sldId="421"/>
            <ac:spMk id="9" creationId="{A294D67C-DB2E-410E-94FD-7DDB892A5C29}"/>
          </ac:spMkLst>
        </pc:spChg>
        <pc:spChg chg="del">
          <ac:chgData name="冨島 信海" userId="019798f31f471b12" providerId="LiveId" clId="{4F0BF5D4-CAA4-4E94-99FB-498377D67EAC}" dt="2018-11-06T17:25:34.324" v="3137"/>
          <ac:spMkLst>
            <pc:docMk/>
            <pc:sldMk cId="816092698" sldId="421"/>
            <ac:spMk id="10" creationId="{81BE0603-EF55-4749-B1A6-184F6FEDF545}"/>
          </ac:spMkLst>
        </pc:spChg>
        <pc:spChg chg="del">
          <ac:chgData name="冨島 信海" userId="019798f31f471b12" providerId="LiveId" clId="{4F0BF5D4-CAA4-4E94-99FB-498377D67EAC}" dt="2018-11-06T17:25:22.323" v="3133"/>
          <ac:spMkLst>
            <pc:docMk/>
            <pc:sldMk cId="816092698" sldId="421"/>
            <ac:spMk id="11" creationId="{F9D30D8D-8BBB-4EB7-BB77-8C5EBE466F12}"/>
          </ac:spMkLst>
        </pc:spChg>
        <pc:spChg chg="del">
          <ac:chgData name="冨島 信海" userId="019798f31f471b12" providerId="LiveId" clId="{4F0BF5D4-CAA4-4E94-99FB-498377D67EAC}" dt="2018-11-06T17:25:37.024" v="3138"/>
          <ac:spMkLst>
            <pc:docMk/>
            <pc:sldMk cId="816092698" sldId="421"/>
            <ac:spMk id="12" creationId="{3E65244C-B5AC-4E8B-93D2-18A126B3560D}"/>
          </ac:spMkLst>
        </pc:spChg>
        <pc:spChg chg="del">
          <ac:chgData name="冨島 信海" userId="019798f31f471b12" providerId="LiveId" clId="{4F0BF5D4-CAA4-4E94-99FB-498377D67EAC}" dt="2018-11-06T17:25:26.022" v="3134"/>
          <ac:spMkLst>
            <pc:docMk/>
            <pc:sldMk cId="816092698" sldId="421"/>
            <ac:spMk id="34" creationId="{00000000-0000-0000-0000-000000000000}"/>
          </ac:spMkLst>
        </pc:spChg>
      </pc:sldChg>
      <pc:sldChg chg="modSp modAnim">
        <pc:chgData name="冨島 信海" userId="019798f31f471b12" providerId="LiveId" clId="{4F0BF5D4-CAA4-4E94-99FB-498377D67EAC}" dt="2018-11-08T16:03:56.048" v="30527"/>
        <pc:sldMkLst>
          <pc:docMk/>
          <pc:sldMk cId="3237359498" sldId="421"/>
        </pc:sldMkLst>
        <pc:spChg chg="mod">
          <ac:chgData name="冨島 信海" userId="019798f31f471b12" providerId="LiveId" clId="{4F0BF5D4-CAA4-4E94-99FB-498377D67EAC}" dt="2018-11-08T16:01:03.926" v="30505" actId="207"/>
          <ac:spMkLst>
            <pc:docMk/>
            <pc:sldMk cId="3237359498" sldId="421"/>
            <ac:spMk id="3" creationId="{94BC9A3C-8F19-43FF-AD47-BF21F79E6708}"/>
          </ac:spMkLst>
        </pc:spChg>
      </pc:sldChg>
      <pc:sldChg chg="addSp delSp modSp add modAnim">
        <pc:chgData name="冨島 信海" userId="019798f31f471b12" providerId="LiveId" clId="{4F0BF5D4-CAA4-4E94-99FB-498377D67EAC}" dt="2018-11-08T16:12:12.711" v="30712" actId="1076"/>
        <pc:sldMkLst>
          <pc:docMk/>
          <pc:sldMk cId="310174440" sldId="422"/>
        </pc:sldMkLst>
        <pc:spChg chg="add mod">
          <ac:chgData name="冨島 信海" userId="019798f31f471b12" providerId="LiveId" clId="{4F0BF5D4-CAA4-4E94-99FB-498377D67EAC}" dt="2018-11-07T17:46:19.975" v="25202" actId="1076"/>
          <ac:spMkLst>
            <pc:docMk/>
            <pc:sldMk cId="310174440" sldId="422"/>
            <ac:spMk id="2" creationId="{3CA5779C-2BBF-4EAF-B128-C12A537B974F}"/>
          </ac:spMkLst>
        </pc:spChg>
        <pc:spChg chg="del">
          <ac:chgData name="冨島 信海" userId="019798f31f471b12" providerId="LiveId" clId="{4F0BF5D4-CAA4-4E94-99FB-498377D67EAC}" dt="2018-11-06T17:28:50.775" v="3237"/>
          <ac:spMkLst>
            <pc:docMk/>
            <pc:sldMk cId="310174440" sldId="422"/>
            <ac:spMk id="3" creationId="{00000000-0000-0000-0000-000000000000}"/>
          </ac:spMkLst>
        </pc:spChg>
        <pc:spChg chg="mod">
          <ac:chgData name="冨島 信海" userId="019798f31f471b12" providerId="LiveId" clId="{4F0BF5D4-CAA4-4E94-99FB-498377D67EAC}" dt="2018-11-07T17:46:39.343" v="25254"/>
          <ac:spMkLst>
            <pc:docMk/>
            <pc:sldMk cId="310174440" sldId="422"/>
            <ac:spMk id="5" creationId="{0C4146DC-1028-4B07-82DB-261E847DC49C}"/>
          </ac:spMkLst>
        </pc:spChg>
        <pc:spChg chg="mod">
          <ac:chgData name="冨島 信海" userId="019798f31f471b12" providerId="LiveId" clId="{4F0BF5D4-CAA4-4E94-99FB-498377D67EAC}" dt="2018-11-07T17:50:03.483" v="25517" actId="20577"/>
          <ac:spMkLst>
            <pc:docMk/>
            <pc:sldMk cId="310174440" sldId="422"/>
            <ac:spMk id="6" creationId="{EDF4913A-29AB-4E5A-B598-6D3DC996E86F}"/>
          </ac:spMkLst>
        </pc:spChg>
        <pc:spChg chg="mod">
          <ac:chgData name="冨島 信海" userId="019798f31f471b12" providerId="LiveId" clId="{4F0BF5D4-CAA4-4E94-99FB-498377D67EAC}" dt="2018-11-07T17:48:42.715" v="25476" actId="20577"/>
          <ac:spMkLst>
            <pc:docMk/>
            <pc:sldMk cId="310174440" sldId="422"/>
            <ac:spMk id="7" creationId="{9AC90A28-71B9-4C10-8042-C39A04C11B7B}"/>
          </ac:spMkLst>
        </pc:spChg>
        <pc:spChg chg="mod">
          <ac:chgData name="冨島 信海" userId="019798f31f471b12" providerId="LiveId" clId="{4F0BF5D4-CAA4-4E94-99FB-498377D67EAC}" dt="2018-11-08T16:12:08.426" v="30711" actId="20577"/>
          <ac:spMkLst>
            <pc:docMk/>
            <pc:sldMk cId="310174440" sldId="422"/>
            <ac:spMk id="10" creationId="{00000000-0000-0000-0000-000000000000}"/>
          </ac:spMkLst>
        </pc:spChg>
        <pc:spChg chg="add mod">
          <ac:chgData name="冨島 信海" userId="019798f31f471b12" providerId="LiveId" clId="{4F0BF5D4-CAA4-4E94-99FB-498377D67EAC}" dt="2018-11-08T16:12:12.711" v="30712" actId="1076"/>
          <ac:spMkLst>
            <pc:docMk/>
            <pc:sldMk cId="310174440" sldId="422"/>
            <ac:spMk id="11" creationId="{2AADE6A7-A4D1-4ED9-97FE-C4FE4B3DC339}"/>
          </ac:spMkLst>
        </pc:spChg>
        <pc:spChg chg="mod">
          <ac:chgData name="冨島 信海" userId="019798f31f471b12" providerId="LiveId" clId="{4F0BF5D4-CAA4-4E94-99FB-498377D67EAC}" dt="2018-11-06T17:32:43.244" v="3465" actId="1076"/>
          <ac:spMkLst>
            <pc:docMk/>
            <pc:sldMk cId="310174440" sldId="422"/>
            <ac:spMk id="12" creationId="{00000000-0000-0000-0000-000000000000}"/>
          </ac:spMkLst>
        </pc:spChg>
        <pc:spChg chg="del">
          <ac:chgData name="冨島 信海" userId="019798f31f471b12" providerId="LiveId" clId="{4F0BF5D4-CAA4-4E94-99FB-498377D67EAC}" dt="2018-11-06T17:28:48.265" v="3236"/>
          <ac:spMkLst>
            <pc:docMk/>
            <pc:sldMk cId="310174440" sldId="422"/>
            <ac:spMk id="13" creationId="{3BDC22B7-D6C5-4A28-8000-FA0C8E354ED5}"/>
          </ac:spMkLst>
        </pc:spChg>
        <pc:spChg chg="del">
          <ac:chgData name="冨島 信海" userId="019798f31f471b12" providerId="LiveId" clId="{4F0BF5D4-CAA4-4E94-99FB-498377D67EAC}" dt="2018-11-06T17:28:52.923" v="3238"/>
          <ac:spMkLst>
            <pc:docMk/>
            <pc:sldMk cId="310174440" sldId="422"/>
            <ac:spMk id="15" creationId="{00000000-0000-0000-0000-000000000000}"/>
          </ac:spMkLst>
        </pc:spChg>
        <pc:spChg chg="mod">
          <ac:chgData name="冨島 信海" userId="019798f31f471b12" providerId="LiveId" clId="{4F0BF5D4-CAA4-4E94-99FB-498377D67EAC}" dt="2018-11-06T17:32:38.368" v="3463" actId="1076"/>
          <ac:spMkLst>
            <pc:docMk/>
            <pc:sldMk cId="310174440" sldId="422"/>
            <ac:spMk id="16" creationId="{00000000-0000-0000-0000-000000000000}"/>
          </ac:spMkLst>
        </pc:spChg>
        <pc:spChg chg="del">
          <ac:chgData name="冨島 信海" userId="019798f31f471b12" providerId="LiveId" clId="{4F0BF5D4-CAA4-4E94-99FB-498377D67EAC}" dt="2018-11-06T17:31:57.017" v="3452"/>
          <ac:spMkLst>
            <pc:docMk/>
            <pc:sldMk cId="310174440" sldId="422"/>
            <ac:spMk id="27" creationId="{00000000-0000-0000-0000-000000000000}"/>
          </ac:spMkLst>
        </pc:spChg>
      </pc:sldChg>
      <pc:sldChg chg="addSp delSp modSp add del modAnim">
        <pc:chgData name="冨島 信海" userId="019798f31f471b12" providerId="LiveId" clId="{4F0BF5D4-CAA4-4E94-99FB-498377D67EAC}" dt="2018-11-07T16:04:43.345" v="21061" actId="2696"/>
        <pc:sldMkLst>
          <pc:docMk/>
          <pc:sldMk cId="526720039" sldId="423"/>
        </pc:sldMkLst>
        <pc:spChg chg="del">
          <ac:chgData name="冨島 信海" userId="019798f31f471b12" providerId="LiveId" clId="{4F0BF5D4-CAA4-4E94-99FB-498377D67EAC}" dt="2018-11-07T02:04:40.802" v="5854"/>
          <ac:spMkLst>
            <pc:docMk/>
            <pc:sldMk cId="526720039" sldId="423"/>
            <ac:spMk id="3" creationId="{00000000-0000-0000-0000-000000000000}"/>
          </ac:spMkLst>
        </pc:spChg>
        <pc:spChg chg="mod">
          <ac:chgData name="冨島 信海" userId="019798f31f471b12" providerId="LiveId" clId="{4F0BF5D4-CAA4-4E94-99FB-498377D67EAC}" dt="2018-11-07T02:05:51.588" v="5909" actId="1076"/>
          <ac:spMkLst>
            <pc:docMk/>
            <pc:sldMk cId="526720039" sldId="423"/>
            <ac:spMk id="4" creationId="{00000000-0000-0000-0000-000000000000}"/>
          </ac:spMkLst>
        </pc:spChg>
        <pc:spChg chg="del">
          <ac:chgData name="冨島 信海" userId="019798f31f471b12" providerId="LiveId" clId="{4F0BF5D4-CAA4-4E94-99FB-498377D67EAC}" dt="2018-11-07T02:04:44.497" v="5855"/>
          <ac:spMkLst>
            <pc:docMk/>
            <pc:sldMk cId="526720039" sldId="423"/>
            <ac:spMk id="8" creationId="{00000000-0000-0000-0000-000000000000}"/>
          </ac:spMkLst>
        </pc:spChg>
        <pc:spChg chg="del">
          <ac:chgData name="冨島 信海" userId="019798f31f471b12" providerId="LiveId" clId="{4F0BF5D4-CAA4-4E94-99FB-498377D67EAC}" dt="2018-11-07T02:04:37.717" v="5853"/>
          <ac:spMkLst>
            <pc:docMk/>
            <pc:sldMk cId="526720039" sldId="423"/>
            <ac:spMk id="9" creationId="{00000000-0000-0000-0000-000000000000}"/>
          </ac:spMkLst>
        </pc:spChg>
        <pc:spChg chg="del mod">
          <ac:chgData name="冨島 信海" userId="019798f31f471b12" providerId="LiveId" clId="{4F0BF5D4-CAA4-4E94-99FB-498377D67EAC}" dt="2018-11-07T16:03:50.830" v="21047"/>
          <ac:spMkLst>
            <pc:docMk/>
            <pc:sldMk cId="526720039" sldId="423"/>
            <ac:spMk id="11" creationId="{00000000-0000-0000-0000-000000000000}"/>
          </ac:spMkLst>
        </pc:spChg>
        <pc:spChg chg="mod">
          <ac:chgData name="冨島 信海" userId="019798f31f471b12" providerId="LiveId" clId="{4F0BF5D4-CAA4-4E94-99FB-498377D67EAC}" dt="2018-11-07T02:07:09.907" v="5973" actId="20577"/>
          <ac:spMkLst>
            <pc:docMk/>
            <pc:sldMk cId="526720039" sldId="423"/>
            <ac:spMk id="15" creationId="{A83D95B8-7D3A-4393-8897-2E724C099B56}"/>
          </ac:spMkLst>
        </pc:spChg>
        <pc:spChg chg="del">
          <ac:chgData name="冨島 信海" userId="019798f31f471b12" providerId="LiveId" clId="{4F0BF5D4-CAA4-4E94-99FB-498377D67EAC}" dt="2018-11-07T02:05:54.125" v="5910"/>
          <ac:spMkLst>
            <pc:docMk/>
            <pc:sldMk cId="526720039" sldId="423"/>
            <ac:spMk id="16" creationId="{6F00D727-6219-4BD4-A84B-E48278456C7A}"/>
          </ac:spMkLst>
        </pc:spChg>
        <pc:spChg chg="mod">
          <ac:chgData name="冨島 信海" userId="019798f31f471b12" providerId="LiveId" clId="{4F0BF5D4-CAA4-4E94-99FB-498377D67EAC}" dt="2018-11-07T02:05:05.903" v="5881" actId="1076"/>
          <ac:spMkLst>
            <pc:docMk/>
            <pc:sldMk cId="526720039" sldId="423"/>
            <ac:spMk id="17" creationId="{00000000-0000-0000-0000-000000000000}"/>
          </ac:spMkLst>
        </pc:spChg>
        <pc:spChg chg="add mod">
          <ac:chgData name="冨島 信海" userId="019798f31f471b12" providerId="LiveId" clId="{4F0BF5D4-CAA4-4E94-99FB-498377D67EAC}" dt="2018-11-07T02:05:01.701" v="5880" actId="20577"/>
          <ac:spMkLst>
            <pc:docMk/>
            <pc:sldMk cId="526720039" sldId="423"/>
            <ac:spMk id="18" creationId="{A5A08D9E-0334-448D-80FB-935160CEA1D7}"/>
          </ac:spMkLst>
        </pc:spChg>
        <pc:spChg chg="add mod">
          <ac:chgData name="冨島 信海" userId="019798f31f471b12" providerId="LiveId" clId="{4F0BF5D4-CAA4-4E94-99FB-498377D67EAC}" dt="2018-11-07T02:06:18.730" v="5957" actId="1076"/>
          <ac:spMkLst>
            <pc:docMk/>
            <pc:sldMk cId="526720039" sldId="423"/>
            <ac:spMk id="19" creationId="{17B57899-6A96-4C54-9E04-5DA05EE401F4}"/>
          </ac:spMkLst>
        </pc:spChg>
        <pc:spChg chg="add mod">
          <ac:chgData name="冨島 信海" userId="019798f31f471b12" providerId="LiveId" clId="{4F0BF5D4-CAA4-4E94-99FB-498377D67EAC}" dt="2018-11-07T02:07:01.628" v="5965" actId="1076"/>
          <ac:spMkLst>
            <pc:docMk/>
            <pc:sldMk cId="526720039" sldId="423"/>
            <ac:spMk id="20" creationId="{BF630FC5-B85E-422E-AA49-6A90699AD66D}"/>
          </ac:spMkLst>
        </pc:spChg>
      </pc:sldChg>
      <pc:sldChg chg="addSp modSp add modAnim">
        <pc:chgData name="冨島 信海" userId="019798f31f471b12" providerId="LiveId" clId="{4F0BF5D4-CAA4-4E94-99FB-498377D67EAC}" dt="2018-11-08T17:47:16.507" v="32269"/>
        <pc:sldMkLst>
          <pc:docMk/>
          <pc:sldMk cId="2828830290" sldId="424"/>
        </pc:sldMkLst>
        <pc:spChg chg="add mod">
          <ac:chgData name="冨島 信海" userId="019798f31f471b12" providerId="LiveId" clId="{4F0BF5D4-CAA4-4E94-99FB-498377D67EAC}" dt="2018-11-08T16:14:19.542" v="30734" actId="207"/>
          <ac:spMkLst>
            <pc:docMk/>
            <pc:sldMk cId="2828830290" sldId="424"/>
            <ac:spMk id="2" creationId="{C430670D-1169-4268-BCA4-2B93972AB000}"/>
          </ac:spMkLst>
        </pc:spChg>
        <pc:spChg chg="mod">
          <ac:chgData name="冨島 信海" userId="019798f31f471b12" providerId="LiveId" clId="{4F0BF5D4-CAA4-4E94-99FB-498377D67EAC}" dt="2018-11-08T16:15:22.450" v="30764"/>
          <ac:spMkLst>
            <pc:docMk/>
            <pc:sldMk cId="2828830290" sldId="424"/>
            <ac:spMk id="4" creationId="{00000000-0000-0000-0000-000000000000}"/>
          </ac:spMkLst>
        </pc:spChg>
        <pc:spChg chg="mod">
          <ac:chgData name="冨島 信海" userId="019798f31f471b12" providerId="LiveId" clId="{4F0BF5D4-CAA4-4E94-99FB-498377D67EAC}" dt="2018-11-08T16:57:17.059" v="31019" actId="13822"/>
          <ac:spMkLst>
            <pc:docMk/>
            <pc:sldMk cId="2828830290" sldId="424"/>
            <ac:spMk id="5" creationId="{791B4428-AF29-4117-AAAE-0E5917C313E0}"/>
          </ac:spMkLst>
        </pc:spChg>
        <pc:spChg chg="add mod">
          <ac:chgData name="冨島 信海" userId="019798f31f471b12" providerId="LiveId" clId="{4F0BF5D4-CAA4-4E94-99FB-498377D67EAC}" dt="2018-11-08T16:15:29.270" v="30773"/>
          <ac:spMkLst>
            <pc:docMk/>
            <pc:sldMk cId="2828830290" sldId="424"/>
            <ac:spMk id="6" creationId="{FB11B570-7965-4810-A659-2183A66CA697}"/>
          </ac:spMkLst>
        </pc:spChg>
        <pc:spChg chg="add mod">
          <ac:chgData name="冨島 信海" userId="019798f31f471b12" providerId="LiveId" clId="{4F0BF5D4-CAA4-4E94-99FB-498377D67EAC}" dt="2018-11-08T16:15:36.064" v="30783"/>
          <ac:spMkLst>
            <pc:docMk/>
            <pc:sldMk cId="2828830290" sldId="424"/>
            <ac:spMk id="7" creationId="{DB9BC7A1-21B0-4809-B44B-D70E160E73BE}"/>
          </ac:spMkLst>
        </pc:spChg>
      </pc:sldChg>
      <pc:sldChg chg="addSp delSp modSp add ord modAnim">
        <pc:chgData name="冨島 信海" userId="019798f31f471b12" providerId="LiveId" clId="{4F0BF5D4-CAA4-4E94-99FB-498377D67EAC}" dt="2018-11-08T17:47:06.068" v="32267"/>
        <pc:sldMkLst>
          <pc:docMk/>
          <pc:sldMk cId="4054691043" sldId="425"/>
        </pc:sldMkLst>
        <pc:spChg chg="mod">
          <ac:chgData name="冨島 信海" userId="019798f31f471b12" providerId="LiveId" clId="{4F0BF5D4-CAA4-4E94-99FB-498377D67EAC}" dt="2018-11-08T16:56:12.716" v="31002" actId="20577"/>
          <ac:spMkLst>
            <pc:docMk/>
            <pc:sldMk cId="4054691043" sldId="425"/>
            <ac:spMk id="4" creationId="{00000000-0000-0000-0000-000000000000}"/>
          </ac:spMkLst>
        </pc:spChg>
        <pc:spChg chg="mod">
          <ac:chgData name="冨島 信海" userId="019798f31f471b12" providerId="LiveId" clId="{4F0BF5D4-CAA4-4E94-99FB-498377D67EAC}" dt="2018-11-08T16:57:29.974" v="31020" actId="13822"/>
          <ac:spMkLst>
            <pc:docMk/>
            <pc:sldMk cId="4054691043" sldId="425"/>
            <ac:spMk id="5" creationId="{791B4428-AF29-4117-AAAE-0E5917C313E0}"/>
          </ac:spMkLst>
        </pc:spChg>
        <pc:spChg chg="add mod">
          <ac:chgData name="冨島 信海" userId="019798f31f471b12" providerId="LiveId" clId="{4F0BF5D4-CAA4-4E94-99FB-498377D67EAC}" dt="2018-11-08T16:56:47.234" v="31016"/>
          <ac:spMkLst>
            <pc:docMk/>
            <pc:sldMk cId="4054691043" sldId="425"/>
            <ac:spMk id="6" creationId="{2360E978-6846-466C-B6E5-5BBF1E1AC151}"/>
          </ac:spMkLst>
        </pc:spChg>
        <pc:spChg chg="add del">
          <ac:chgData name="冨島 信海" userId="019798f31f471b12" providerId="LiveId" clId="{4F0BF5D4-CAA4-4E94-99FB-498377D67EAC}" dt="2018-11-08T16:55:50.132" v="30976"/>
          <ac:spMkLst>
            <pc:docMk/>
            <pc:sldMk cId="4054691043" sldId="425"/>
            <ac:spMk id="7" creationId="{2CA7E2A2-754E-4C38-979C-A132D6E4E399}"/>
          </ac:spMkLst>
        </pc:spChg>
        <pc:spChg chg="add mod">
          <ac:chgData name="冨島 信海" userId="019798f31f471b12" providerId="LiveId" clId="{4F0BF5D4-CAA4-4E94-99FB-498377D67EAC}" dt="2018-11-08T16:56:33.231" v="31013" actId="1076"/>
          <ac:spMkLst>
            <pc:docMk/>
            <pc:sldMk cId="4054691043" sldId="425"/>
            <ac:spMk id="8" creationId="{20CCCE30-7612-46FE-9734-E1BC8F137AE3}"/>
          </ac:spMkLst>
        </pc:spChg>
        <pc:spChg chg="add mod">
          <ac:chgData name="冨島 信海" userId="019798f31f471b12" providerId="LiveId" clId="{4F0BF5D4-CAA4-4E94-99FB-498377D67EAC}" dt="2018-11-08T16:56:29.810" v="31012" actId="20577"/>
          <ac:spMkLst>
            <pc:docMk/>
            <pc:sldMk cId="4054691043" sldId="425"/>
            <ac:spMk id="9" creationId="{6642133A-9DF6-4B82-919F-9CCD4B1F8322}"/>
          </ac:spMkLst>
        </pc:spChg>
      </pc:sldChg>
      <pc:sldChg chg="addSp delSp modSp add modAnim">
        <pc:chgData name="冨島 信海" userId="019798f31f471b12" providerId="LiveId" clId="{4F0BF5D4-CAA4-4E94-99FB-498377D67EAC}" dt="2018-11-08T17:10:22.541" v="31196" actId="207"/>
        <pc:sldMkLst>
          <pc:docMk/>
          <pc:sldMk cId="3142354850" sldId="426"/>
        </pc:sldMkLst>
        <pc:spChg chg="del">
          <ac:chgData name="冨島 信海" userId="019798f31f471b12" providerId="LiveId" clId="{4F0BF5D4-CAA4-4E94-99FB-498377D67EAC}" dt="2018-11-07T02:33:11.398" v="6912"/>
          <ac:spMkLst>
            <pc:docMk/>
            <pc:sldMk cId="3142354850" sldId="426"/>
            <ac:spMk id="4" creationId="{00000000-0000-0000-0000-000000000000}"/>
          </ac:spMkLst>
        </pc:spChg>
        <pc:spChg chg="del mod">
          <ac:chgData name="冨島 信海" userId="019798f31f471b12" providerId="LiveId" clId="{4F0BF5D4-CAA4-4E94-99FB-498377D67EAC}" dt="2018-11-07T02:34:50.226" v="6981"/>
          <ac:spMkLst>
            <pc:docMk/>
            <pc:sldMk cId="3142354850" sldId="426"/>
            <ac:spMk id="7" creationId="{14DC9B93-D107-4EFC-AD8C-54145C200FFD}"/>
          </ac:spMkLst>
        </pc:spChg>
        <pc:spChg chg="del">
          <ac:chgData name="冨島 信海" userId="019798f31f471b12" providerId="LiveId" clId="{4F0BF5D4-CAA4-4E94-99FB-498377D67EAC}" dt="2018-11-07T02:33:08.304" v="6911"/>
          <ac:spMkLst>
            <pc:docMk/>
            <pc:sldMk cId="3142354850" sldId="426"/>
            <ac:spMk id="9" creationId="{1AD7EB6F-7092-480C-8B29-381FC13C36F8}"/>
          </ac:spMkLst>
        </pc:spChg>
        <pc:spChg chg="add mod">
          <ac:chgData name="冨島 信海" userId="019798f31f471b12" providerId="LiveId" clId="{4F0BF5D4-CAA4-4E94-99FB-498377D67EAC}" dt="2018-11-08T17:10:22.541" v="31196" actId="207"/>
          <ac:spMkLst>
            <pc:docMk/>
            <pc:sldMk cId="3142354850" sldId="426"/>
            <ac:spMk id="10" creationId="{6B473F98-E74A-49E8-AD0F-3C21AC2660FC}"/>
          </ac:spMkLst>
        </pc:spChg>
        <pc:picChg chg="mod">
          <ac:chgData name="冨島 信海" userId="019798f31f471b12" providerId="LiveId" clId="{4F0BF5D4-CAA4-4E94-99FB-498377D67EAC}" dt="2018-11-07T02:34:52.479" v="6982" actId="1076"/>
          <ac:picMkLst>
            <pc:docMk/>
            <pc:sldMk cId="3142354850" sldId="426"/>
            <ac:picMk id="8" creationId="{500AF7F4-B5B2-4C91-974A-4E8362305207}"/>
          </ac:picMkLst>
        </pc:picChg>
      </pc:sldChg>
      <pc:sldChg chg="addSp modSp add">
        <pc:chgData name="冨島 信海" userId="019798f31f471b12" providerId="LiveId" clId="{4F0BF5D4-CAA4-4E94-99FB-498377D67EAC}" dt="2018-11-08T18:37:46.713" v="33477" actId="13822"/>
        <pc:sldMkLst>
          <pc:docMk/>
          <pc:sldMk cId="3132580942" sldId="427"/>
        </pc:sldMkLst>
        <pc:spChg chg="mod">
          <ac:chgData name="冨島 信海" userId="019798f31f471b12" providerId="LiveId" clId="{4F0BF5D4-CAA4-4E94-99FB-498377D67EAC}" dt="2018-11-08T17:30:59.263" v="31550" actId="20577"/>
          <ac:spMkLst>
            <pc:docMk/>
            <pc:sldMk cId="3132580942" sldId="427"/>
            <ac:spMk id="4" creationId="{00000000-0000-0000-0000-000000000000}"/>
          </ac:spMkLst>
        </pc:spChg>
        <pc:spChg chg="add mod">
          <ac:chgData name="冨島 信海" userId="019798f31f471b12" providerId="LiveId" clId="{4F0BF5D4-CAA4-4E94-99FB-498377D67EAC}" dt="2018-11-08T17:46:59.155" v="32266" actId="20577"/>
          <ac:spMkLst>
            <pc:docMk/>
            <pc:sldMk cId="3132580942" sldId="427"/>
            <ac:spMk id="5" creationId="{8D6C706C-C5BB-4FAC-B5A7-BD7C25D52D6B}"/>
          </ac:spMkLst>
        </pc:spChg>
        <pc:spChg chg="mod">
          <ac:chgData name="冨島 信海" userId="019798f31f471b12" providerId="LiveId" clId="{4F0BF5D4-CAA4-4E94-99FB-498377D67EAC}" dt="2018-11-08T18:37:46.713" v="33477" actId="13822"/>
          <ac:spMkLst>
            <pc:docMk/>
            <pc:sldMk cId="3132580942" sldId="427"/>
            <ac:spMk id="6" creationId="{3872A124-1179-4511-B18A-0810A95CF0C8}"/>
          </ac:spMkLst>
        </pc:spChg>
        <pc:spChg chg="add mod">
          <ac:chgData name="冨島 信海" userId="019798f31f471b12" providerId="LiveId" clId="{4F0BF5D4-CAA4-4E94-99FB-498377D67EAC}" dt="2018-11-08T17:30:55.888" v="31543"/>
          <ac:spMkLst>
            <pc:docMk/>
            <pc:sldMk cId="3132580942" sldId="427"/>
            <ac:spMk id="7" creationId="{D3792321-8DBA-4AA4-A35D-27674F167E70}"/>
          </ac:spMkLst>
        </pc:spChg>
      </pc:sldChg>
      <pc:sldChg chg="addSp delSp modSp add ord modAnim">
        <pc:chgData name="冨島 信海" userId="019798f31f471b12" providerId="LiveId" clId="{4F0BF5D4-CAA4-4E94-99FB-498377D67EAC}" dt="2018-11-08T17:52:24.302" v="32385" actId="122"/>
        <pc:sldMkLst>
          <pc:docMk/>
          <pc:sldMk cId="599477308" sldId="428"/>
        </pc:sldMkLst>
        <pc:spChg chg="add del mod">
          <ac:chgData name="冨島 信海" userId="019798f31f471b12" providerId="LiveId" clId="{4F0BF5D4-CAA4-4E94-99FB-498377D67EAC}" dt="2018-11-08T17:51:46.603" v="32371"/>
          <ac:spMkLst>
            <pc:docMk/>
            <pc:sldMk cId="599477308" sldId="428"/>
            <ac:spMk id="2" creationId="{1D7F85F0-2254-4ED5-A61C-80B6F6C92165}"/>
          </ac:spMkLst>
        </pc:spChg>
        <pc:spChg chg="add del mod">
          <ac:chgData name="冨島 信海" userId="019798f31f471b12" providerId="LiveId" clId="{4F0BF5D4-CAA4-4E94-99FB-498377D67EAC}" dt="2018-11-08T17:51:43.689" v="32370"/>
          <ac:spMkLst>
            <pc:docMk/>
            <pc:sldMk cId="599477308" sldId="428"/>
            <ac:spMk id="3" creationId="{16D1EDF4-6BDA-4C7C-8077-8C589C151316}"/>
          </ac:spMkLst>
        </pc:spChg>
        <pc:spChg chg="del">
          <ac:chgData name="冨島 信海" userId="019798f31f471b12" providerId="LiveId" clId="{4F0BF5D4-CAA4-4E94-99FB-498377D67EAC}" dt="2018-11-07T03:19:37.231" v="8716"/>
          <ac:spMkLst>
            <pc:docMk/>
            <pc:sldMk cId="599477308" sldId="428"/>
            <ac:spMk id="7" creationId="{36F74BF0-D235-421D-BEBA-9B1F266F3DC0}"/>
          </ac:spMkLst>
        </pc:spChg>
        <pc:spChg chg="add mod">
          <ac:chgData name="冨島 信海" userId="019798f31f471b12" providerId="LiveId" clId="{4F0BF5D4-CAA4-4E94-99FB-498377D67EAC}" dt="2018-11-08T17:52:24.302" v="32385" actId="122"/>
          <ac:spMkLst>
            <pc:docMk/>
            <pc:sldMk cId="599477308" sldId="428"/>
            <ac:spMk id="8" creationId="{9736EAB1-830F-40C8-B91F-8C1E2AB1DC83}"/>
          </ac:spMkLst>
        </pc:spChg>
        <pc:spChg chg="add del mod">
          <ac:chgData name="冨島 信海" userId="019798f31f471b12" providerId="LiveId" clId="{4F0BF5D4-CAA4-4E94-99FB-498377D67EAC}" dt="2018-11-07T03:21:52.437" v="8800"/>
          <ac:spMkLst>
            <pc:docMk/>
            <pc:sldMk cId="599477308" sldId="428"/>
            <ac:spMk id="9" creationId="{578853EE-E2AC-431B-ACE9-BCDB6E9545D2}"/>
          </ac:spMkLst>
        </pc:spChg>
        <pc:spChg chg="del">
          <ac:chgData name="冨島 信海" userId="019798f31f471b12" providerId="LiveId" clId="{4F0BF5D4-CAA4-4E94-99FB-498377D67EAC}" dt="2018-11-07T03:19:40.033" v="8717"/>
          <ac:spMkLst>
            <pc:docMk/>
            <pc:sldMk cId="599477308" sldId="428"/>
            <ac:spMk id="17" creationId="{64E8B430-90A0-4B47-B4DE-B4698519A416}"/>
          </ac:spMkLst>
        </pc:spChg>
        <pc:spChg chg="del mod">
          <ac:chgData name="冨島 信海" userId="019798f31f471b12" providerId="LiveId" clId="{4F0BF5D4-CAA4-4E94-99FB-498377D67EAC}" dt="2018-11-08T17:51:49.474" v="32372"/>
          <ac:spMkLst>
            <pc:docMk/>
            <pc:sldMk cId="599477308" sldId="428"/>
            <ac:spMk id="18" creationId="{62CFE1A9-4926-41C0-9892-DC60E16CC30A}"/>
          </ac:spMkLst>
        </pc:spChg>
        <pc:cxnChg chg="del">
          <ac:chgData name="冨島 信海" userId="019798f31f471b12" providerId="LiveId" clId="{4F0BF5D4-CAA4-4E94-99FB-498377D67EAC}" dt="2018-11-07T03:19:43.601" v="8718"/>
          <ac:cxnSpMkLst>
            <pc:docMk/>
            <pc:sldMk cId="599477308" sldId="428"/>
            <ac:cxnSpMk id="3" creationId="{00000000-0000-0000-0000-000000000000}"/>
          </ac:cxnSpMkLst>
        </pc:cxnChg>
      </pc:sldChg>
      <pc:sldChg chg="addSp delSp modSp add delAnim modAnim">
        <pc:chgData name="冨島 信海" userId="019798f31f471b12" providerId="LiveId" clId="{4F0BF5D4-CAA4-4E94-99FB-498377D67EAC}" dt="2018-11-08T17:34:39.067" v="31617"/>
        <pc:sldMkLst>
          <pc:docMk/>
          <pc:sldMk cId="1149890603" sldId="429"/>
        </pc:sldMkLst>
        <pc:spChg chg="mod">
          <ac:chgData name="冨島 信海" userId="019798f31f471b12" providerId="LiveId" clId="{4F0BF5D4-CAA4-4E94-99FB-498377D67EAC}" dt="2018-11-07T18:31:50.896" v="27900" actId="1076"/>
          <ac:spMkLst>
            <pc:docMk/>
            <pc:sldMk cId="1149890603" sldId="429"/>
            <ac:spMk id="3" creationId="{00000000-0000-0000-0000-000000000000}"/>
          </ac:spMkLst>
        </pc:spChg>
        <pc:spChg chg="del">
          <ac:chgData name="冨島 信海" userId="019798f31f471b12" providerId="LiveId" clId="{4F0BF5D4-CAA4-4E94-99FB-498377D67EAC}" dt="2018-11-07T03:37:37.749" v="9467"/>
          <ac:spMkLst>
            <pc:docMk/>
            <pc:sldMk cId="1149890603" sldId="429"/>
            <ac:spMk id="4" creationId="{00000000-0000-0000-0000-000000000000}"/>
          </ac:spMkLst>
        </pc:spChg>
        <pc:spChg chg="mod">
          <ac:chgData name="冨島 信海" userId="019798f31f471b12" providerId="LiveId" clId="{4F0BF5D4-CAA4-4E94-99FB-498377D67EAC}" dt="2018-11-07T18:31:47.659" v="27899" actId="1076"/>
          <ac:spMkLst>
            <pc:docMk/>
            <pc:sldMk cId="1149890603" sldId="429"/>
            <ac:spMk id="6" creationId="{00000000-0000-0000-0000-000000000000}"/>
          </ac:spMkLst>
        </pc:spChg>
        <pc:spChg chg="mod">
          <ac:chgData name="冨島 信海" userId="019798f31f471b12" providerId="LiveId" clId="{4F0BF5D4-CAA4-4E94-99FB-498377D67EAC}" dt="2018-11-08T17:28:24.553" v="31481" actId="1076"/>
          <ac:spMkLst>
            <pc:docMk/>
            <pc:sldMk cId="1149890603" sldId="429"/>
            <ac:spMk id="8" creationId="{00000000-0000-0000-0000-000000000000}"/>
          </ac:spMkLst>
        </pc:spChg>
        <pc:spChg chg="mod">
          <ac:chgData name="冨島 信海" userId="019798f31f471b12" providerId="LiveId" clId="{4F0BF5D4-CAA4-4E94-99FB-498377D67EAC}" dt="2018-11-07T18:31:54.985" v="27901" actId="1076"/>
          <ac:spMkLst>
            <pc:docMk/>
            <pc:sldMk cId="1149890603" sldId="429"/>
            <ac:spMk id="9" creationId="{00000000-0000-0000-0000-000000000000}"/>
          </ac:spMkLst>
        </pc:spChg>
        <pc:spChg chg="mod">
          <ac:chgData name="冨島 信海" userId="019798f31f471b12" providerId="LiveId" clId="{4F0BF5D4-CAA4-4E94-99FB-498377D67EAC}" dt="2018-11-07T18:31:47.659" v="27899" actId="1076"/>
          <ac:spMkLst>
            <pc:docMk/>
            <pc:sldMk cId="1149890603" sldId="429"/>
            <ac:spMk id="10" creationId="{00000000-0000-0000-0000-000000000000}"/>
          </ac:spMkLst>
        </pc:spChg>
        <pc:spChg chg="mod">
          <ac:chgData name="冨島 信海" userId="019798f31f471b12" providerId="LiveId" clId="{4F0BF5D4-CAA4-4E94-99FB-498377D67EAC}" dt="2018-11-08T17:28:36.303" v="31484" actId="14100"/>
          <ac:spMkLst>
            <pc:docMk/>
            <pc:sldMk cId="1149890603" sldId="429"/>
            <ac:spMk id="11" creationId="{00000000-0000-0000-0000-000000000000}"/>
          </ac:spMkLst>
        </pc:spChg>
        <pc:spChg chg="mod">
          <ac:chgData name="冨島 信海" userId="019798f31f471b12" providerId="LiveId" clId="{4F0BF5D4-CAA4-4E94-99FB-498377D67EAC}" dt="2018-11-08T17:28:33.585" v="31483" actId="1076"/>
          <ac:spMkLst>
            <pc:docMk/>
            <pc:sldMk cId="1149890603" sldId="429"/>
            <ac:spMk id="13" creationId="{00000000-0000-0000-0000-000000000000}"/>
          </ac:spMkLst>
        </pc:spChg>
        <pc:spChg chg="del">
          <ac:chgData name="冨島 信海" userId="019798f31f471b12" providerId="LiveId" clId="{4F0BF5D4-CAA4-4E94-99FB-498377D67EAC}" dt="2018-11-07T03:38:08.507" v="9476"/>
          <ac:spMkLst>
            <pc:docMk/>
            <pc:sldMk cId="1149890603" sldId="429"/>
            <ac:spMk id="18" creationId="{00000000-0000-0000-0000-000000000000}"/>
          </ac:spMkLst>
        </pc:spChg>
        <pc:spChg chg="add mod">
          <ac:chgData name="冨島 信海" userId="019798f31f471b12" providerId="LiveId" clId="{4F0BF5D4-CAA4-4E94-99FB-498377D67EAC}" dt="2018-11-08T17:34:18.476" v="31613" actId="207"/>
          <ac:spMkLst>
            <pc:docMk/>
            <pc:sldMk cId="1149890603" sldId="429"/>
            <ac:spMk id="20" creationId="{C07F7791-8F0D-48E3-8D71-4FF8518D7928}"/>
          </ac:spMkLst>
        </pc:spChg>
        <pc:spChg chg="del">
          <ac:chgData name="冨島 信海" userId="019798f31f471b12" providerId="LiveId" clId="{4F0BF5D4-CAA4-4E94-99FB-498377D67EAC}" dt="2018-11-07T03:38:11.809" v="9477"/>
          <ac:spMkLst>
            <pc:docMk/>
            <pc:sldMk cId="1149890603" sldId="429"/>
            <ac:spMk id="21" creationId="{00000000-0000-0000-0000-000000000000}"/>
          </ac:spMkLst>
        </pc:spChg>
        <pc:spChg chg="mod">
          <ac:chgData name="冨島 信海" userId="019798f31f471b12" providerId="LiveId" clId="{4F0BF5D4-CAA4-4E94-99FB-498377D67EAC}" dt="2018-11-08T17:33:56.823" v="31611" actId="1076"/>
          <ac:spMkLst>
            <pc:docMk/>
            <pc:sldMk cId="1149890603" sldId="429"/>
            <ac:spMk id="22" creationId="{00000000-0000-0000-0000-000000000000}"/>
          </ac:spMkLst>
        </pc:spChg>
        <pc:spChg chg="mod">
          <ac:chgData name="冨島 信海" userId="019798f31f471b12" providerId="LiveId" clId="{4F0BF5D4-CAA4-4E94-99FB-498377D67EAC}" dt="2018-11-07T18:31:47.659" v="27899" actId="1076"/>
          <ac:spMkLst>
            <pc:docMk/>
            <pc:sldMk cId="1149890603" sldId="429"/>
            <ac:spMk id="23" creationId="{00000000-0000-0000-0000-000000000000}"/>
          </ac:spMkLst>
        </pc:spChg>
        <pc:spChg chg="mod">
          <ac:chgData name="冨島 信海" userId="019798f31f471b12" providerId="LiveId" clId="{4F0BF5D4-CAA4-4E94-99FB-498377D67EAC}" dt="2018-11-08T17:28:28.668" v="31482" actId="1076"/>
          <ac:spMkLst>
            <pc:docMk/>
            <pc:sldMk cId="1149890603" sldId="429"/>
            <ac:spMk id="24" creationId="{00000000-0000-0000-0000-000000000000}"/>
          </ac:spMkLst>
        </pc:spChg>
        <pc:spChg chg="add mod">
          <ac:chgData name="冨島 信海" userId="019798f31f471b12" providerId="LiveId" clId="{4F0BF5D4-CAA4-4E94-99FB-498377D67EAC}" dt="2018-11-08T17:34:20.788" v="31614" actId="207"/>
          <ac:spMkLst>
            <pc:docMk/>
            <pc:sldMk cId="1149890603" sldId="429"/>
            <ac:spMk id="25" creationId="{2CC4E0C6-69DB-43FA-919D-8712CC01EBA9}"/>
          </ac:spMkLst>
        </pc:spChg>
        <pc:spChg chg="add del mod">
          <ac:chgData name="冨島 信海" userId="019798f31f471b12" providerId="LiveId" clId="{4F0BF5D4-CAA4-4E94-99FB-498377D67EAC}" dt="2018-11-07T03:41:29.807" v="9649"/>
          <ac:spMkLst>
            <pc:docMk/>
            <pc:sldMk cId="1149890603" sldId="429"/>
            <ac:spMk id="26" creationId="{68343EA6-C8CF-4188-AF2B-438FD069ED3C}"/>
          </ac:spMkLst>
        </pc:spChg>
        <pc:spChg chg="mod">
          <ac:chgData name="冨島 信海" userId="019798f31f471b12" providerId="LiveId" clId="{4F0BF5D4-CAA4-4E94-99FB-498377D67EAC}" dt="2018-11-07T18:32:11.418" v="27908" actId="1076"/>
          <ac:spMkLst>
            <pc:docMk/>
            <pc:sldMk cId="1149890603" sldId="429"/>
            <ac:spMk id="27" creationId="{00000000-0000-0000-0000-000000000000}"/>
          </ac:spMkLst>
        </pc:spChg>
        <pc:spChg chg="add mod">
          <ac:chgData name="冨島 信海" userId="019798f31f471b12" providerId="LiveId" clId="{4F0BF5D4-CAA4-4E94-99FB-498377D67EAC}" dt="2018-11-08T17:34:25.314" v="31616" actId="207"/>
          <ac:spMkLst>
            <pc:docMk/>
            <pc:sldMk cId="1149890603" sldId="429"/>
            <ac:spMk id="28" creationId="{972DDE82-E168-47BF-9727-9925575A3839}"/>
          </ac:spMkLst>
        </pc:spChg>
        <pc:spChg chg="del">
          <ac:chgData name="冨島 信海" userId="019798f31f471b12" providerId="LiveId" clId="{4F0BF5D4-CAA4-4E94-99FB-498377D67EAC}" dt="2018-11-07T03:37:42.892" v="9468"/>
          <ac:spMkLst>
            <pc:docMk/>
            <pc:sldMk cId="1149890603" sldId="429"/>
            <ac:spMk id="29" creationId="{00000000-0000-0000-0000-000000000000}"/>
          </ac:spMkLst>
        </pc:spChg>
        <pc:spChg chg="add mod">
          <ac:chgData name="冨島 信海" userId="019798f31f471b12" providerId="LiveId" clId="{4F0BF5D4-CAA4-4E94-99FB-498377D67EAC}" dt="2018-11-08T17:34:23.162" v="31615" actId="207"/>
          <ac:spMkLst>
            <pc:docMk/>
            <pc:sldMk cId="1149890603" sldId="429"/>
            <ac:spMk id="30" creationId="{FA836A81-BA01-4CFA-BEEE-C82B12FD07DE}"/>
          </ac:spMkLst>
        </pc:spChg>
        <pc:cxnChg chg="del">
          <ac:chgData name="冨島 信海" userId="019798f31f471b12" providerId="LiveId" clId="{4F0BF5D4-CAA4-4E94-99FB-498377D67EAC}" dt="2018-11-07T03:37:53.646" v="9471"/>
          <ac:cxnSpMkLst>
            <pc:docMk/>
            <pc:sldMk cId="1149890603" sldId="429"/>
            <ac:cxnSpMk id="7" creationId="{00000000-0000-0000-0000-000000000000}"/>
          </ac:cxnSpMkLst>
        </pc:cxnChg>
        <pc:cxnChg chg="del">
          <ac:chgData name="冨島 信海" userId="019798f31f471b12" providerId="LiveId" clId="{4F0BF5D4-CAA4-4E94-99FB-498377D67EAC}" dt="2018-11-07T03:38:14.746" v="9478"/>
          <ac:cxnSpMkLst>
            <pc:docMk/>
            <pc:sldMk cId="1149890603" sldId="429"/>
            <ac:cxnSpMk id="19" creationId="{DC0FF231-533E-4433-9632-25C03418C268}"/>
          </ac:cxnSpMkLst>
        </pc:cxnChg>
      </pc:sldChg>
      <pc:sldChg chg="addSp delSp modSp add modAnim">
        <pc:chgData name="冨島 信海" userId="019798f31f471b12" providerId="LiveId" clId="{4F0BF5D4-CAA4-4E94-99FB-498377D67EAC}" dt="2018-11-08T18:03:47.485" v="32869"/>
        <pc:sldMkLst>
          <pc:docMk/>
          <pc:sldMk cId="3181416358" sldId="430"/>
        </pc:sldMkLst>
        <pc:spChg chg="mod">
          <ac:chgData name="冨島 信海" userId="019798f31f471b12" providerId="LiveId" clId="{4F0BF5D4-CAA4-4E94-99FB-498377D67EAC}" dt="2018-11-07T16:29:49.532" v="22559" actId="1076"/>
          <ac:spMkLst>
            <pc:docMk/>
            <pc:sldMk cId="3181416358" sldId="430"/>
            <ac:spMk id="2" creationId="{00000000-0000-0000-0000-000000000000}"/>
          </ac:spMkLst>
        </pc:spChg>
        <pc:spChg chg="del">
          <ac:chgData name="冨島 信海" userId="019798f31f471b12" providerId="LiveId" clId="{4F0BF5D4-CAA4-4E94-99FB-498377D67EAC}" dt="2018-11-07T03:48:31.537" v="10246"/>
          <ac:spMkLst>
            <pc:docMk/>
            <pc:sldMk cId="3181416358" sldId="430"/>
            <ac:spMk id="3" creationId="{00000000-0000-0000-0000-000000000000}"/>
          </ac:spMkLst>
        </pc:spChg>
        <pc:spChg chg="del">
          <ac:chgData name="冨島 信海" userId="019798f31f471b12" providerId="LiveId" clId="{4F0BF5D4-CAA4-4E94-99FB-498377D67EAC}" dt="2018-11-07T03:48:47.182" v="10251"/>
          <ac:spMkLst>
            <pc:docMk/>
            <pc:sldMk cId="3181416358" sldId="430"/>
            <ac:spMk id="5" creationId="{4EA16C7D-2601-4726-9762-F098A80C345F}"/>
          </ac:spMkLst>
        </pc:spChg>
        <pc:spChg chg="del">
          <ac:chgData name="冨島 信海" userId="019798f31f471b12" providerId="LiveId" clId="{4F0BF5D4-CAA4-4E94-99FB-498377D67EAC}" dt="2018-11-07T03:48:44.173" v="10250"/>
          <ac:spMkLst>
            <pc:docMk/>
            <pc:sldMk cId="3181416358" sldId="430"/>
            <ac:spMk id="6" creationId="{00000000-0000-0000-0000-000000000000}"/>
          </ac:spMkLst>
        </pc:spChg>
        <pc:spChg chg="add del mod">
          <ac:chgData name="冨島 信海" userId="019798f31f471b12" providerId="LiveId" clId="{4F0BF5D4-CAA4-4E94-99FB-498377D67EAC}" dt="2018-11-07T03:54:37.409" v="10918"/>
          <ac:spMkLst>
            <pc:docMk/>
            <pc:sldMk cId="3181416358" sldId="430"/>
            <ac:spMk id="7" creationId="{1BA4E70A-847D-4441-A9E8-233108278B0C}"/>
          </ac:spMkLst>
        </pc:spChg>
        <pc:spChg chg="del">
          <ac:chgData name="冨島 信海" userId="019798f31f471b12" providerId="LiveId" clId="{4F0BF5D4-CAA4-4E94-99FB-498377D67EAC}" dt="2018-11-07T03:48:41.391" v="10249"/>
          <ac:spMkLst>
            <pc:docMk/>
            <pc:sldMk cId="3181416358" sldId="430"/>
            <ac:spMk id="8" creationId="{B48580D2-A473-42BE-9424-4E81FBA6D5D0}"/>
          </ac:spMkLst>
        </pc:spChg>
        <pc:spChg chg="add mod">
          <ac:chgData name="冨島 信海" userId="019798f31f471b12" providerId="LiveId" clId="{4F0BF5D4-CAA4-4E94-99FB-498377D67EAC}" dt="2018-11-08T17:45:10.227" v="32195"/>
          <ac:spMkLst>
            <pc:docMk/>
            <pc:sldMk cId="3181416358" sldId="430"/>
            <ac:spMk id="9" creationId="{6E094F3B-8914-4933-95CB-73A4A5966322}"/>
          </ac:spMkLst>
        </pc:spChg>
        <pc:spChg chg="del">
          <ac:chgData name="冨島 信海" userId="019798f31f471b12" providerId="LiveId" clId="{4F0BF5D4-CAA4-4E94-99FB-498377D67EAC}" dt="2018-11-07T03:48:34.776" v="10247"/>
          <ac:spMkLst>
            <pc:docMk/>
            <pc:sldMk cId="3181416358" sldId="430"/>
            <ac:spMk id="10" creationId="{00000000-0000-0000-0000-000000000000}"/>
          </ac:spMkLst>
        </pc:spChg>
        <pc:spChg chg="del">
          <ac:chgData name="冨島 信海" userId="019798f31f471b12" providerId="LiveId" clId="{4F0BF5D4-CAA4-4E94-99FB-498377D67EAC}" dt="2018-11-07T03:48:38.134" v="10248"/>
          <ac:spMkLst>
            <pc:docMk/>
            <pc:sldMk cId="3181416358" sldId="430"/>
            <ac:spMk id="15" creationId="{466E5FC5-621B-4A0F-A687-9D1FD9C00D2A}"/>
          </ac:spMkLst>
        </pc:spChg>
      </pc:sldChg>
      <pc:sldChg chg="addSp delSp modSp add modAnim modNotesTx">
        <pc:chgData name="冨島 信海" userId="019798f31f471b12" providerId="LiveId" clId="{4F0BF5D4-CAA4-4E94-99FB-498377D67EAC}" dt="2018-11-08T18:19:30.534" v="33224"/>
        <pc:sldMkLst>
          <pc:docMk/>
          <pc:sldMk cId="3908969564" sldId="431"/>
        </pc:sldMkLst>
        <pc:spChg chg="add del mod">
          <ac:chgData name="冨島 信海" userId="019798f31f471b12" providerId="LiveId" clId="{4F0BF5D4-CAA4-4E94-99FB-498377D67EAC}" dt="2018-11-08T18:18:26.160" v="33205"/>
          <ac:spMkLst>
            <pc:docMk/>
            <pc:sldMk cId="3908969564" sldId="431"/>
            <ac:spMk id="2" creationId="{7174D31D-C85E-4320-8A32-90EC90E4174A}"/>
          </ac:spMkLst>
        </pc:spChg>
        <pc:spChg chg="mod">
          <ac:chgData name="冨島 信海" userId="019798f31f471b12" providerId="LiveId" clId="{4F0BF5D4-CAA4-4E94-99FB-498377D67EAC}" dt="2018-11-08T18:19:04.060" v="33217" actId="1076"/>
          <ac:spMkLst>
            <pc:docMk/>
            <pc:sldMk cId="3908969564" sldId="431"/>
            <ac:spMk id="3" creationId="{00000000-0000-0000-0000-000000000000}"/>
          </ac:spMkLst>
        </pc:spChg>
        <pc:spChg chg="del mod">
          <ac:chgData name="冨島 信海" userId="019798f31f471b12" providerId="LiveId" clId="{4F0BF5D4-CAA4-4E94-99FB-498377D67EAC}" dt="2018-11-07T05:03:49.153" v="13663"/>
          <ac:spMkLst>
            <pc:docMk/>
            <pc:sldMk cId="3908969564" sldId="431"/>
            <ac:spMk id="4" creationId="{00000000-0000-0000-0000-000000000000}"/>
          </ac:spMkLst>
        </pc:spChg>
        <pc:spChg chg="mod">
          <ac:chgData name="冨島 信海" userId="019798f31f471b12" providerId="LiveId" clId="{4F0BF5D4-CAA4-4E94-99FB-498377D67EAC}" dt="2018-11-08T18:19:02.021" v="33216" actId="1076"/>
          <ac:spMkLst>
            <pc:docMk/>
            <pc:sldMk cId="3908969564" sldId="431"/>
            <ac:spMk id="4" creationId="{93479936-7AC7-4C58-B837-4FB5C61726E8}"/>
          </ac:spMkLst>
        </pc:spChg>
        <pc:spChg chg="del mod">
          <ac:chgData name="冨島 信海" userId="019798f31f471b12" providerId="LiveId" clId="{4F0BF5D4-CAA4-4E94-99FB-498377D67EAC}" dt="2018-11-07T04:47:46.709" v="13486"/>
          <ac:spMkLst>
            <pc:docMk/>
            <pc:sldMk cId="3908969564" sldId="431"/>
            <ac:spMk id="5" creationId="{5B3081B4-B282-466A-B710-4254ACAF3397}"/>
          </ac:spMkLst>
        </pc:spChg>
        <pc:spChg chg="del">
          <ac:chgData name="冨島 信海" userId="019798f31f471b12" providerId="LiveId" clId="{4F0BF5D4-CAA4-4E94-99FB-498377D67EAC}" dt="2018-11-07T04:46:57.098" v="13442"/>
          <ac:spMkLst>
            <pc:docMk/>
            <pc:sldMk cId="3908969564" sldId="431"/>
            <ac:spMk id="6" creationId="{00000000-0000-0000-0000-000000000000}"/>
          </ac:spMkLst>
        </pc:spChg>
        <pc:spChg chg="del">
          <ac:chgData name="冨島 信海" userId="019798f31f471b12" providerId="LiveId" clId="{4F0BF5D4-CAA4-4E94-99FB-498377D67EAC}" dt="2018-11-07T04:46:50.644" v="13440"/>
          <ac:spMkLst>
            <pc:docMk/>
            <pc:sldMk cId="3908969564" sldId="431"/>
            <ac:spMk id="11" creationId="{AA954987-3245-4FCA-9467-478713DC8CBD}"/>
          </ac:spMkLst>
        </pc:spChg>
        <pc:spChg chg="mod">
          <ac:chgData name="冨島 信海" userId="019798f31f471b12" providerId="LiveId" clId="{4F0BF5D4-CAA4-4E94-99FB-498377D67EAC}" dt="2018-11-08T18:19:11.841" v="33220" actId="1076"/>
          <ac:spMkLst>
            <pc:docMk/>
            <pc:sldMk cId="3908969564" sldId="431"/>
            <ac:spMk id="13" creationId="{D51343AF-F64D-4DEE-94D4-1CB8772C68ED}"/>
          </ac:spMkLst>
        </pc:spChg>
        <pc:spChg chg="del mod">
          <ac:chgData name="冨島 信海" userId="019798f31f471b12" providerId="LiveId" clId="{4F0BF5D4-CAA4-4E94-99FB-498377D67EAC}" dt="2018-11-07T16:41:02.682" v="23046"/>
          <ac:spMkLst>
            <pc:docMk/>
            <pc:sldMk cId="3908969564" sldId="431"/>
            <ac:spMk id="14" creationId="{00000000-0000-0000-0000-000000000000}"/>
          </ac:spMkLst>
        </pc:spChg>
        <pc:spChg chg="del mod">
          <ac:chgData name="冨島 信海" userId="019798f31f471b12" providerId="LiveId" clId="{4F0BF5D4-CAA4-4E94-99FB-498377D67EAC}" dt="2018-11-07T05:04:12.022" v="13734"/>
          <ac:spMkLst>
            <pc:docMk/>
            <pc:sldMk cId="3908969564" sldId="431"/>
            <ac:spMk id="15" creationId="{00000000-0000-0000-0000-000000000000}"/>
          </ac:spMkLst>
        </pc:spChg>
        <pc:spChg chg="mod">
          <ac:chgData name="冨島 信海" userId="019798f31f471b12" providerId="LiveId" clId="{4F0BF5D4-CAA4-4E94-99FB-498377D67EAC}" dt="2018-11-08T18:19:09.827" v="33219" actId="1076"/>
          <ac:spMkLst>
            <pc:docMk/>
            <pc:sldMk cId="3908969564" sldId="431"/>
            <ac:spMk id="16" creationId="{55391B97-2978-420B-A2DE-794197A6EB44}"/>
          </ac:spMkLst>
        </pc:spChg>
        <pc:spChg chg="del">
          <ac:chgData name="冨島 信海" userId="019798f31f471b12" providerId="LiveId" clId="{4F0BF5D4-CAA4-4E94-99FB-498377D67EAC}" dt="2018-11-07T04:46:54.017" v="13441"/>
          <ac:spMkLst>
            <pc:docMk/>
            <pc:sldMk cId="3908969564" sldId="431"/>
            <ac:spMk id="17" creationId="{5B977F3B-D083-40B4-A76C-639B56B23F09}"/>
          </ac:spMkLst>
        </pc:spChg>
        <pc:spChg chg="del">
          <ac:chgData name="冨島 信海" userId="019798f31f471b12" providerId="LiveId" clId="{4F0BF5D4-CAA4-4E94-99FB-498377D67EAC}" dt="2018-11-07T04:47:51.197" v="13488"/>
          <ac:spMkLst>
            <pc:docMk/>
            <pc:sldMk cId="3908969564" sldId="431"/>
            <ac:spMk id="23" creationId="{62E0B1A9-AAB7-4609-893A-79CF57E9B374}"/>
          </ac:spMkLst>
        </pc:spChg>
        <pc:spChg chg="del">
          <ac:chgData name="冨島 信海" userId="019798f31f471b12" providerId="LiveId" clId="{4F0BF5D4-CAA4-4E94-99FB-498377D67EAC}" dt="2018-11-07T04:47:57.014" v="13490"/>
          <ac:spMkLst>
            <pc:docMk/>
            <pc:sldMk cId="3908969564" sldId="431"/>
            <ac:spMk id="24" creationId="{0EA9CFF3-39A5-43B7-AB9E-BC87566968E3}"/>
          </ac:spMkLst>
        </pc:spChg>
        <pc:picChg chg="add del">
          <ac:chgData name="冨島 信海" userId="019798f31f471b12" providerId="LiveId" clId="{4F0BF5D4-CAA4-4E94-99FB-498377D67EAC}" dt="2018-11-07T05:06:12.717" v="13800"/>
          <ac:picMkLst>
            <pc:docMk/>
            <pc:sldMk cId="3908969564" sldId="431"/>
            <ac:picMk id="18" creationId="{FCF8ED9F-B3D4-45C1-A2A2-0AFCFF4A39B3}"/>
          </ac:picMkLst>
        </pc:picChg>
        <pc:picChg chg="add mod">
          <ac:chgData name="冨島 信海" userId="019798f31f471b12" providerId="LiveId" clId="{4F0BF5D4-CAA4-4E94-99FB-498377D67EAC}" dt="2018-11-08T18:19:15.175" v="33221" actId="1076"/>
          <ac:picMkLst>
            <pc:docMk/>
            <pc:sldMk cId="3908969564" sldId="431"/>
            <ac:picMk id="19" creationId="{15D23CCB-1370-4F87-994B-057A179D4D1E}"/>
          </ac:picMkLst>
        </pc:picChg>
      </pc:sldChg>
      <pc:sldChg chg="addSp delSp modSp add ord modAnim modNotesTx">
        <pc:chgData name="冨島 信海" userId="019798f31f471b12" providerId="LiveId" clId="{4F0BF5D4-CAA4-4E94-99FB-498377D67EAC}" dt="2018-11-08T18:35:34.050" v="33471" actId="1076"/>
        <pc:sldMkLst>
          <pc:docMk/>
          <pc:sldMk cId="4131924844" sldId="432"/>
        </pc:sldMkLst>
        <pc:spChg chg="mod">
          <ac:chgData name="冨島 信海" userId="019798f31f471b12" providerId="LiveId" clId="{4F0BF5D4-CAA4-4E94-99FB-498377D67EAC}" dt="2018-11-08T18:35:28.106" v="33470" actId="1076"/>
          <ac:spMkLst>
            <pc:docMk/>
            <pc:sldMk cId="4131924844" sldId="432"/>
            <ac:spMk id="2" creationId="{F2BF7BF6-B17B-417E-87CF-047526A48B06}"/>
          </ac:spMkLst>
        </pc:spChg>
        <pc:spChg chg="add del mod">
          <ac:chgData name="冨島 信海" userId="019798f31f471b12" providerId="LiveId" clId="{4F0BF5D4-CAA4-4E94-99FB-498377D67EAC}" dt="2018-11-08T18:30:30.023" v="33397"/>
          <ac:spMkLst>
            <pc:docMk/>
            <pc:sldMk cId="4131924844" sldId="432"/>
            <ac:spMk id="4" creationId="{446DEE0F-13DF-4B3B-8D0A-53017ED6565D}"/>
          </ac:spMkLst>
        </pc:spChg>
        <pc:spChg chg="add mod">
          <ac:chgData name="冨島 信海" userId="019798f31f471b12" providerId="LiveId" clId="{4F0BF5D4-CAA4-4E94-99FB-498377D67EAC}" dt="2018-11-08T18:32:39.948" v="33430" actId="1076"/>
          <ac:spMkLst>
            <pc:docMk/>
            <pc:sldMk cId="4131924844" sldId="432"/>
            <ac:spMk id="6" creationId="{8349BAAE-D2EF-4B01-A538-1C93AFD896A5}"/>
          </ac:spMkLst>
        </pc:spChg>
        <pc:spChg chg="mod">
          <ac:chgData name="冨島 信海" userId="019798f31f471b12" providerId="LiveId" clId="{4F0BF5D4-CAA4-4E94-99FB-498377D67EAC}" dt="2018-11-08T18:35:34.050" v="33471" actId="1076"/>
          <ac:spMkLst>
            <pc:docMk/>
            <pc:sldMk cId="4131924844" sldId="432"/>
            <ac:spMk id="7" creationId="{ED1965E6-DA0F-4FF5-8FD8-597FDEB77123}"/>
          </ac:spMkLst>
        </pc:spChg>
        <pc:picChg chg="add mod">
          <ac:chgData name="冨島 信海" userId="019798f31f471b12" providerId="LiveId" clId="{4F0BF5D4-CAA4-4E94-99FB-498377D67EAC}" dt="2018-11-08T18:35:18.083" v="33469" actId="1076"/>
          <ac:picMkLst>
            <pc:docMk/>
            <pc:sldMk cId="4131924844" sldId="432"/>
            <ac:picMk id="8" creationId="{8B8057E7-4818-4DC7-9A2B-8E7DEC1D7432}"/>
          </ac:picMkLst>
        </pc:picChg>
      </pc:sldChg>
      <pc:sldChg chg="addSp delSp modSp add modAnim">
        <pc:chgData name="冨島 信海" userId="019798f31f471b12" providerId="LiveId" clId="{4F0BF5D4-CAA4-4E94-99FB-498377D67EAC}" dt="2018-11-08T16:24:27.371" v="30895"/>
        <pc:sldMkLst>
          <pc:docMk/>
          <pc:sldMk cId="3166658983" sldId="433"/>
        </pc:sldMkLst>
        <pc:spChg chg="add mod">
          <ac:chgData name="冨島 信海" userId="019798f31f471b12" providerId="LiveId" clId="{4F0BF5D4-CAA4-4E94-99FB-498377D67EAC}" dt="2018-11-07T15:26:46.168" v="19145" actId="1076"/>
          <ac:spMkLst>
            <pc:docMk/>
            <pc:sldMk cId="3166658983" sldId="433"/>
            <ac:spMk id="2" creationId="{71831DDB-CCC7-4004-8656-56BD30D917DA}"/>
          </ac:spMkLst>
        </pc:spChg>
        <pc:spChg chg="del">
          <ac:chgData name="冨島 信海" userId="019798f31f471b12" providerId="LiveId" clId="{4F0BF5D4-CAA4-4E94-99FB-498377D67EAC}" dt="2018-11-07T15:16:11.067" v="18451"/>
          <ac:spMkLst>
            <pc:docMk/>
            <pc:sldMk cId="3166658983" sldId="433"/>
            <ac:spMk id="3" creationId="{BE938669-C04A-4176-AC7E-E7AC05DDA218}"/>
          </ac:spMkLst>
        </pc:spChg>
        <pc:spChg chg="mod">
          <ac:chgData name="冨島 信海" userId="019798f31f471b12" providerId="LiveId" clId="{4F0BF5D4-CAA4-4E94-99FB-498377D67EAC}" dt="2018-11-07T15:23:30.358" v="19017" actId="14100"/>
          <ac:spMkLst>
            <pc:docMk/>
            <pc:sldMk cId="3166658983" sldId="433"/>
            <ac:spMk id="4" creationId="{00000000-0000-0000-0000-000000000000}"/>
          </ac:spMkLst>
        </pc:spChg>
        <pc:spChg chg="mod">
          <ac:chgData name="冨島 信海" userId="019798f31f471b12" providerId="LiveId" clId="{4F0BF5D4-CAA4-4E94-99FB-498377D67EAC}" dt="2018-11-07T15:16:17.687" v="18452" actId="1076"/>
          <ac:spMkLst>
            <pc:docMk/>
            <pc:sldMk cId="3166658983" sldId="433"/>
            <ac:spMk id="5" creationId="{CC761CC6-18F4-411A-98CE-81128F8171D9}"/>
          </ac:spMkLst>
        </pc:spChg>
        <pc:spChg chg="del">
          <ac:chgData name="冨島 信海" userId="019798f31f471b12" providerId="LiveId" clId="{4F0BF5D4-CAA4-4E94-99FB-498377D67EAC}" dt="2018-11-07T15:16:07.058" v="18450"/>
          <ac:spMkLst>
            <pc:docMk/>
            <pc:sldMk cId="3166658983" sldId="433"/>
            <ac:spMk id="12" creationId="{ABFE0CF2-69E4-462E-8E6B-AE4762C9E768}"/>
          </ac:spMkLst>
        </pc:spChg>
        <pc:spChg chg="del">
          <ac:chgData name="冨島 信海" userId="019798f31f471b12" providerId="LiveId" clId="{4F0BF5D4-CAA4-4E94-99FB-498377D67EAC}" dt="2018-11-07T15:14:55.018" v="18403"/>
          <ac:spMkLst>
            <pc:docMk/>
            <pc:sldMk cId="3166658983" sldId="433"/>
            <ac:spMk id="13" creationId="{00000000-0000-0000-0000-000000000000}"/>
          </ac:spMkLst>
        </pc:spChg>
        <pc:spChg chg="mod">
          <ac:chgData name="冨島 信海" userId="019798f31f471b12" providerId="LiveId" clId="{4F0BF5D4-CAA4-4E94-99FB-498377D67EAC}" dt="2018-11-07T15:24:42.672" v="19023" actId="1076"/>
          <ac:spMkLst>
            <pc:docMk/>
            <pc:sldMk cId="3166658983" sldId="433"/>
            <ac:spMk id="25" creationId="{00000000-0000-0000-0000-000000000000}"/>
          </ac:spMkLst>
        </pc:spChg>
        <pc:cxnChg chg="add del mod">
          <ac:chgData name="冨島 信海" userId="019798f31f471b12" providerId="LiveId" clId="{4F0BF5D4-CAA4-4E94-99FB-498377D67EAC}" dt="2018-11-07T15:22:44.667" v="19006" actId="11529"/>
          <ac:cxnSpMkLst>
            <pc:docMk/>
            <pc:sldMk cId="3166658983" sldId="433"/>
            <ac:cxnSpMk id="7" creationId="{2D49C82D-3893-4614-98AD-B0A5D641ABF2}"/>
          </ac:cxnSpMkLst>
        </pc:cxnChg>
        <pc:cxnChg chg="add mod">
          <ac:chgData name="冨島 信海" userId="019798f31f471b12" providerId="LiveId" clId="{4F0BF5D4-CAA4-4E94-99FB-498377D67EAC}" dt="2018-11-08T16:24:04.046" v="30890" actId="1076"/>
          <ac:cxnSpMkLst>
            <pc:docMk/>
            <pc:sldMk cId="3166658983" sldId="433"/>
            <ac:cxnSpMk id="9" creationId="{90FB07AF-B368-4993-A8DA-053A7ACB1DA1}"/>
          </ac:cxnSpMkLst>
        </pc:cxnChg>
        <pc:cxnChg chg="add mod">
          <ac:chgData name="冨島 信海" userId="019798f31f471b12" providerId="LiveId" clId="{4F0BF5D4-CAA4-4E94-99FB-498377D67EAC}" dt="2018-11-07T15:23:36.400" v="19018" actId="1076"/>
          <ac:cxnSpMkLst>
            <pc:docMk/>
            <pc:sldMk cId="3166658983" sldId="433"/>
            <ac:cxnSpMk id="14" creationId="{93E09FC2-C58C-42FF-94F8-6CA178788A39}"/>
          </ac:cxnSpMkLst>
        </pc:cxnChg>
        <pc:cxnChg chg="add mod">
          <ac:chgData name="冨島 信海" userId="019798f31f471b12" providerId="LiveId" clId="{4F0BF5D4-CAA4-4E94-99FB-498377D67EAC}" dt="2018-11-07T15:23:49.117" v="19022" actId="1582"/>
          <ac:cxnSpMkLst>
            <pc:docMk/>
            <pc:sldMk cId="3166658983" sldId="433"/>
            <ac:cxnSpMk id="17" creationId="{40AD7AB0-DEDA-4125-AA83-003FD6C53E3E}"/>
          </ac:cxnSpMkLst>
        </pc:cxnChg>
      </pc:sldChg>
      <pc:sldChg chg="addSp delSp modSp add modAnim modNotesTx">
        <pc:chgData name="冨島 信海" userId="019798f31f471b12" providerId="LiveId" clId="{4F0BF5D4-CAA4-4E94-99FB-498377D67EAC}" dt="2018-11-08T17:07:12.266" v="31122" actId="207"/>
        <pc:sldMkLst>
          <pc:docMk/>
          <pc:sldMk cId="619344136" sldId="434"/>
        </pc:sldMkLst>
        <pc:spChg chg="mod">
          <ac:chgData name="冨島 信海" userId="019798f31f471b12" providerId="LiveId" clId="{4F0BF5D4-CAA4-4E94-99FB-498377D67EAC}" dt="2018-11-07T15:44:18.414" v="20407" actId="403"/>
          <ac:spMkLst>
            <pc:docMk/>
            <pc:sldMk cId="619344136" sldId="434"/>
            <ac:spMk id="4" creationId="{0CABDC18-B463-40CE-A34D-119CEFE8DB07}"/>
          </ac:spMkLst>
        </pc:spChg>
        <pc:spChg chg="del">
          <ac:chgData name="冨島 信海" userId="019798f31f471b12" providerId="LiveId" clId="{4F0BF5D4-CAA4-4E94-99FB-498377D67EAC}" dt="2018-11-07T15:37:48.244" v="19992"/>
          <ac:spMkLst>
            <pc:docMk/>
            <pc:sldMk cId="619344136" sldId="434"/>
            <ac:spMk id="7" creationId="{00000000-0000-0000-0000-000000000000}"/>
          </ac:spMkLst>
        </pc:spChg>
        <pc:spChg chg="add mod">
          <ac:chgData name="冨島 信海" userId="019798f31f471b12" providerId="LiveId" clId="{4F0BF5D4-CAA4-4E94-99FB-498377D67EAC}" dt="2018-11-07T15:44:22.888" v="20408" actId="1076"/>
          <ac:spMkLst>
            <pc:docMk/>
            <pc:sldMk cId="619344136" sldId="434"/>
            <ac:spMk id="8" creationId="{DBFB5253-E6E5-411D-A1A7-4B43301D049D}"/>
          </ac:spMkLst>
        </pc:spChg>
        <pc:spChg chg="del">
          <ac:chgData name="冨島 信海" userId="019798f31f471b12" providerId="LiveId" clId="{4F0BF5D4-CAA4-4E94-99FB-498377D67EAC}" dt="2018-11-07T15:40:04.682" v="20192"/>
          <ac:spMkLst>
            <pc:docMk/>
            <pc:sldMk cId="619344136" sldId="434"/>
            <ac:spMk id="9" creationId="{ED08E4D8-C358-49DE-9011-8DB74B0F9882}"/>
          </ac:spMkLst>
        </pc:spChg>
        <pc:spChg chg="mod">
          <ac:chgData name="冨島 信海" userId="019798f31f471b12" providerId="LiveId" clId="{4F0BF5D4-CAA4-4E94-99FB-498377D67EAC}" dt="2018-11-08T17:07:12.266" v="31122" actId="207"/>
          <ac:spMkLst>
            <pc:docMk/>
            <pc:sldMk cId="619344136" sldId="434"/>
            <ac:spMk id="12" creationId="{00000000-0000-0000-0000-000000000000}"/>
          </ac:spMkLst>
        </pc:spChg>
      </pc:sldChg>
      <pc:sldChg chg="modSp add setBg">
        <pc:chgData name="冨島 信海" userId="019798f31f471b12" providerId="LiveId" clId="{4F0BF5D4-CAA4-4E94-99FB-498377D67EAC}" dt="2018-11-08T18:32:18.433" v="33427"/>
        <pc:sldMkLst>
          <pc:docMk/>
          <pc:sldMk cId="4074007918" sldId="435"/>
        </pc:sldMkLst>
        <pc:spChg chg="mod">
          <ac:chgData name="冨島 信海" userId="019798f31f471b12" providerId="LiveId" clId="{4F0BF5D4-CAA4-4E94-99FB-498377D67EAC}" dt="2018-11-08T15:08:53.231" v="29278" actId="27636"/>
          <ac:spMkLst>
            <pc:docMk/>
            <pc:sldMk cId="4074007918" sldId="435"/>
            <ac:spMk id="3" creationId="{00000000-0000-0000-0000-000000000000}"/>
          </ac:spMkLst>
        </pc:spChg>
      </pc:sldChg>
      <pc:sldChg chg="addSp delSp modSp add modAnim">
        <pc:chgData name="冨島 信海" userId="019798f31f471b12" providerId="LiveId" clId="{4F0BF5D4-CAA4-4E94-99FB-498377D67EAC}" dt="2018-11-08T18:26:30.373" v="33348"/>
        <pc:sldMkLst>
          <pc:docMk/>
          <pc:sldMk cId="1576134693" sldId="436"/>
        </pc:sldMkLst>
        <pc:spChg chg="mod">
          <ac:chgData name="冨島 信海" userId="019798f31f471b12" providerId="LiveId" clId="{4F0BF5D4-CAA4-4E94-99FB-498377D67EAC}" dt="2018-11-07T17:01:41.190" v="23773" actId="1076"/>
          <ac:spMkLst>
            <pc:docMk/>
            <pc:sldMk cId="1576134693" sldId="436"/>
            <ac:spMk id="2" creationId="{9549D20F-5D33-4C7C-9532-90DE0B29A7CB}"/>
          </ac:spMkLst>
        </pc:spChg>
        <pc:spChg chg="add mod">
          <ac:chgData name="冨島 信海" userId="019798f31f471b12" providerId="LiveId" clId="{4F0BF5D4-CAA4-4E94-99FB-498377D67EAC}" dt="2018-11-07T16:56:31.809" v="23687" actId="1076"/>
          <ac:spMkLst>
            <pc:docMk/>
            <pc:sldMk cId="1576134693" sldId="436"/>
            <ac:spMk id="3" creationId="{1748DA3D-E7E7-45EC-AE41-A695278C0FB8}"/>
          </ac:spMkLst>
        </pc:spChg>
        <pc:spChg chg="add mod">
          <ac:chgData name="冨島 信海" userId="019798f31f471b12" providerId="LiveId" clId="{4F0BF5D4-CAA4-4E94-99FB-498377D67EAC}" dt="2018-11-07T16:56:33.870" v="23688" actId="1076"/>
          <ac:spMkLst>
            <pc:docMk/>
            <pc:sldMk cId="1576134693" sldId="436"/>
            <ac:spMk id="4" creationId="{EA52EDB6-D092-4D25-B3DD-81CCB9487E1C}"/>
          </ac:spMkLst>
        </pc:spChg>
        <pc:spChg chg="add mod">
          <ac:chgData name="冨島 信海" userId="019798f31f471b12" providerId="LiveId" clId="{4F0BF5D4-CAA4-4E94-99FB-498377D67EAC}" dt="2018-11-07T16:56:29.869" v="23686" actId="1076"/>
          <ac:spMkLst>
            <pc:docMk/>
            <pc:sldMk cId="1576134693" sldId="436"/>
            <ac:spMk id="5" creationId="{6B63B81D-CBA3-43BA-B4C9-0130CA316E90}"/>
          </ac:spMkLst>
        </pc:spChg>
        <pc:spChg chg="add mod">
          <ac:chgData name="冨島 信海" userId="019798f31f471b12" providerId="LiveId" clId="{4F0BF5D4-CAA4-4E94-99FB-498377D67EAC}" dt="2018-11-07T16:56:43.263" v="23697"/>
          <ac:spMkLst>
            <pc:docMk/>
            <pc:sldMk cId="1576134693" sldId="436"/>
            <ac:spMk id="6" creationId="{EC51DEAA-2800-48AC-A853-E95DAAEF172C}"/>
          </ac:spMkLst>
        </pc:spChg>
        <pc:spChg chg="add del mod">
          <ac:chgData name="冨島 信海" userId="019798f31f471b12" providerId="LiveId" clId="{4F0BF5D4-CAA4-4E94-99FB-498377D67EAC}" dt="2018-11-07T16:57:22.755" v="23704"/>
          <ac:spMkLst>
            <pc:docMk/>
            <pc:sldMk cId="1576134693" sldId="436"/>
            <ac:spMk id="7" creationId="{63773D3F-ED4E-4CDC-AC1C-9BA32286742F}"/>
          </ac:spMkLst>
        </pc:spChg>
        <pc:spChg chg="add mod ord">
          <ac:chgData name="冨島 信海" userId="019798f31f471b12" providerId="LiveId" clId="{4F0BF5D4-CAA4-4E94-99FB-498377D67EAC}" dt="2018-11-07T16:57:21.134" v="23702" actId="167"/>
          <ac:spMkLst>
            <pc:docMk/>
            <pc:sldMk cId="1576134693" sldId="436"/>
            <ac:spMk id="8" creationId="{EC8550CB-85ED-4764-B260-82A720794A8F}"/>
          </ac:spMkLst>
        </pc:spChg>
        <pc:spChg chg="add mod">
          <ac:chgData name="冨島 信海" userId="019798f31f471b12" providerId="LiveId" clId="{4F0BF5D4-CAA4-4E94-99FB-498377D67EAC}" dt="2018-11-08T18:25:30.491" v="33338" actId="207"/>
          <ac:spMkLst>
            <pc:docMk/>
            <pc:sldMk cId="1576134693" sldId="436"/>
            <ac:spMk id="9" creationId="{D6F11D6A-AE61-4518-BA8B-0E065B8CC8A3}"/>
          </ac:spMkLst>
        </pc:spChg>
        <pc:spChg chg="add mod">
          <ac:chgData name="冨島 信海" userId="019798f31f471b12" providerId="LiveId" clId="{4F0BF5D4-CAA4-4E94-99FB-498377D67EAC}" dt="2018-11-07T17:01:04.421" v="23724" actId="1076"/>
          <ac:spMkLst>
            <pc:docMk/>
            <pc:sldMk cId="1576134693" sldId="436"/>
            <ac:spMk id="10" creationId="{E618EC6C-D12C-4578-A2EA-F9D745980D0D}"/>
          </ac:spMkLst>
        </pc:spChg>
        <pc:spChg chg="add mod">
          <ac:chgData name="冨島 信海" userId="019798f31f471b12" providerId="LiveId" clId="{4F0BF5D4-CAA4-4E94-99FB-498377D67EAC}" dt="2018-11-07T17:01:02.181" v="23723" actId="1076"/>
          <ac:spMkLst>
            <pc:docMk/>
            <pc:sldMk cId="1576134693" sldId="436"/>
            <ac:spMk id="11" creationId="{31148B73-BB68-4FB7-BEAF-679B35172B6C}"/>
          </ac:spMkLst>
        </pc:spChg>
        <pc:spChg chg="add mod ord">
          <ac:chgData name="冨島 信海" userId="019798f31f471b12" providerId="LiveId" clId="{4F0BF5D4-CAA4-4E94-99FB-498377D67EAC}" dt="2018-11-07T17:00:59.920" v="23722" actId="14100"/>
          <ac:spMkLst>
            <pc:docMk/>
            <pc:sldMk cId="1576134693" sldId="436"/>
            <ac:spMk id="12" creationId="{B06A52DE-83B6-4C32-BFC6-294E9BC4101D}"/>
          </ac:spMkLst>
        </pc:spChg>
        <pc:spChg chg="add mod">
          <ac:chgData name="冨島 信海" userId="019798f31f471b12" providerId="LiveId" clId="{4F0BF5D4-CAA4-4E94-99FB-498377D67EAC}" dt="2018-11-08T18:26:22.580" v="33346" actId="207"/>
          <ac:spMkLst>
            <pc:docMk/>
            <pc:sldMk cId="1576134693" sldId="436"/>
            <ac:spMk id="13" creationId="{07110967-6AEB-41F1-8062-3BFD795EACDA}"/>
          </ac:spMkLst>
        </pc:spChg>
        <pc:spChg chg="add mod">
          <ac:chgData name="冨島 信海" userId="019798f31f471b12" providerId="LiveId" clId="{4F0BF5D4-CAA4-4E94-99FB-498377D67EAC}" dt="2018-11-08T18:26:25.508" v="33347" actId="1076"/>
          <ac:spMkLst>
            <pc:docMk/>
            <pc:sldMk cId="1576134693" sldId="436"/>
            <ac:spMk id="14" creationId="{B405CE95-29CA-4062-AC02-0BD465B46D42}"/>
          </ac:spMkLst>
        </pc:spChg>
      </pc:sldChg>
      <pc:sldChg chg="addSp delSp modSp add modAnim">
        <pc:chgData name="冨島 信海" userId="019798f31f471b12" providerId="LiveId" clId="{4F0BF5D4-CAA4-4E94-99FB-498377D67EAC}" dt="2018-11-08T17:19:07.113" v="31357"/>
        <pc:sldMkLst>
          <pc:docMk/>
          <pc:sldMk cId="921548107" sldId="437"/>
        </pc:sldMkLst>
        <pc:spChg chg="add del mod">
          <ac:chgData name="冨島 信海" userId="019798f31f471b12" providerId="LiveId" clId="{4F0BF5D4-CAA4-4E94-99FB-498377D67EAC}" dt="2018-11-07T18:27:22.461" v="27685"/>
          <ac:spMkLst>
            <pc:docMk/>
            <pc:sldMk cId="921548107" sldId="437"/>
            <ac:spMk id="2" creationId="{2085AB58-BF1E-47E1-A56D-EA9C3472BF6E}"/>
          </ac:spMkLst>
        </pc:spChg>
        <pc:spChg chg="add mod">
          <ac:chgData name="冨島 信海" userId="019798f31f471b12" providerId="LiveId" clId="{4F0BF5D4-CAA4-4E94-99FB-498377D67EAC}" dt="2018-11-08T17:18:10.982" v="31342" actId="14100"/>
          <ac:spMkLst>
            <pc:docMk/>
            <pc:sldMk cId="921548107" sldId="437"/>
            <ac:spMk id="2" creationId="{97250633-4910-4AAC-83E8-34E1FEEF4A5E}"/>
          </ac:spMkLst>
        </pc:spChg>
        <pc:spChg chg="add del mod">
          <ac:chgData name="冨島 信海" userId="019798f31f471b12" providerId="LiveId" clId="{4F0BF5D4-CAA4-4E94-99FB-498377D67EAC}" dt="2018-11-07T18:25:50.047" v="27683"/>
          <ac:spMkLst>
            <pc:docMk/>
            <pc:sldMk cId="921548107" sldId="437"/>
            <ac:spMk id="3" creationId="{2128DEA3-3110-40F5-BE12-B2410EC6EE61}"/>
          </ac:spMkLst>
        </pc:spChg>
        <pc:spChg chg="add mod">
          <ac:chgData name="冨島 信海" userId="019798f31f471b12" providerId="LiveId" clId="{4F0BF5D4-CAA4-4E94-99FB-498377D67EAC}" dt="2018-11-08T17:17:30.386" v="31337" actId="1076"/>
          <ac:spMkLst>
            <pc:docMk/>
            <pc:sldMk cId="921548107" sldId="437"/>
            <ac:spMk id="6" creationId="{941E0249-C014-436E-8CB9-7D522ADB5E74}"/>
          </ac:spMkLst>
        </pc:spChg>
        <pc:spChg chg="mod">
          <ac:chgData name="冨島 信海" userId="019798f31f471b12" providerId="LiveId" clId="{4F0BF5D4-CAA4-4E94-99FB-498377D67EAC}" dt="2018-11-08T17:18:48.133" v="31355"/>
          <ac:spMkLst>
            <pc:docMk/>
            <pc:sldMk cId="921548107" sldId="437"/>
            <ac:spMk id="7" creationId="{36F74BF0-D235-421D-BEBA-9B1F266F3DC0}"/>
          </ac:spMkLst>
        </pc:spChg>
        <pc:spChg chg="add del mod">
          <ac:chgData name="冨島 信海" userId="019798f31f471b12" providerId="LiveId" clId="{4F0BF5D4-CAA4-4E94-99FB-498377D67EAC}" dt="2018-11-07T18:29:22.566" v="27877"/>
          <ac:spMkLst>
            <pc:docMk/>
            <pc:sldMk cId="921548107" sldId="437"/>
            <ac:spMk id="8" creationId="{8E4B89E9-563C-4B68-8E0B-955AFC76A0D5}"/>
          </ac:spMkLst>
        </pc:spChg>
        <pc:spChg chg="del">
          <ac:chgData name="冨島 信海" userId="019798f31f471b12" providerId="LiveId" clId="{4F0BF5D4-CAA4-4E94-99FB-498377D67EAC}" dt="2018-11-07T18:16:33.712" v="26746"/>
          <ac:spMkLst>
            <pc:docMk/>
            <pc:sldMk cId="921548107" sldId="437"/>
            <ac:spMk id="17" creationId="{64E8B430-90A0-4B47-B4DE-B4698519A416}"/>
          </ac:spMkLst>
        </pc:spChg>
      </pc:sldChg>
      <pc:sldChg chg="delSp modSp add del">
        <pc:chgData name="冨島 信海" userId="019798f31f471b12" providerId="LiveId" clId="{4F0BF5D4-CAA4-4E94-99FB-498377D67EAC}" dt="2018-11-07T17:43:47.562" v="25056" actId="2696"/>
        <pc:sldMkLst>
          <pc:docMk/>
          <pc:sldMk cId="1369962381" sldId="437"/>
        </pc:sldMkLst>
        <pc:spChg chg="del mod">
          <ac:chgData name="冨島 信海" userId="019798f31f471b12" providerId="LiveId" clId="{4F0BF5D4-CAA4-4E94-99FB-498377D67EAC}" dt="2018-11-07T17:43:37.613" v="25052"/>
          <ac:spMkLst>
            <pc:docMk/>
            <pc:sldMk cId="1369962381" sldId="437"/>
            <ac:spMk id="4" creationId="{00000000-0000-0000-0000-000000000000}"/>
          </ac:spMkLst>
        </pc:spChg>
        <pc:spChg chg="del">
          <ac:chgData name="冨島 信海" userId="019798f31f471b12" providerId="LiveId" clId="{4F0BF5D4-CAA4-4E94-99FB-498377D67EAC}" dt="2018-11-07T17:43:07.459" v="25045"/>
          <ac:spMkLst>
            <pc:docMk/>
            <pc:sldMk cId="1369962381" sldId="437"/>
            <ac:spMk id="7" creationId="{15DDD827-217F-421D-836E-E96299DB1684}"/>
          </ac:spMkLst>
        </pc:spChg>
        <pc:spChg chg="del">
          <ac:chgData name="冨島 信海" userId="019798f31f471b12" providerId="LiveId" clId="{4F0BF5D4-CAA4-4E94-99FB-498377D67EAC}" dt="2018-11-07T17:43:03.802" v="25044"/>
          <ac:spMkLst>
            <pc:docMk/>
            <pc:sldMk cId="1369962381" sldId="437"/>
            <ac:spMk id="8" creationId="{560DF4F4-40AB-4CDF-9807-B8BF40541282}"/>
          </ac:spMkLst>
        </pc:spChg>
      </pc:sldChg>
      <pc:sldChg chg="add del">
        <pc:chgData name="冨島 信海" userId="019798f31f471b12" providerId="LiveId" clId="{4F0BF5D4-CAA4-4E94-99FB-498377D67EAC}" dt="2018-11-07T18:52:37.538" v="28835"/>
        <pc:sldMkLst>
          <pc:docMk/>
          <pc:sldMk cId="2817224324" sldId="438"/>
        </pc:sldMkLst>
      </pc:sldChg>
      <pc:sldChg chg="addSp modSp">
        <pc:chgData name="冨島 信海" userId="019798f31f471b12" providerId="LiveId" clId="{4F0BF5D4-CAA4-4E94-99FB-498377D67EAC}" dt="2018-11-08T18:50:15.515" v="34065" actId="20577"/>
        <pc:sldMkLst>
          <pc:docMk/>
          <pc:sldMk cId="3652340905" sldId="438"/>
        </pc:sldMkLst>
        <pc:spChg chg="mod">
          <ac:chgData name="冨島 信海" userId="019798f31f471b12" providerId="LiveId" clId="{4F0BF5D4-CAA4-4E94-99FB-498377D67EAC}" dt="2018-11-08T16:21:09.089" v="30873" actId="207"/>
          <ac:spMkLst>
            <pc:docMk/>
            <pc:sldMk cId="3652340905" sldId="438"/>
            <ac:spMk id="3" creationId="{96A480C5-C4A8-4FEE-A61D-016B0FBB4331}"/>
          </ac:spMkLst>
        </pc:spChg>
        <pc:spChg chg="mod">
          <ac:chgData name="冨島 信海" userId="019798f31f471b12" providerId="LiveId" clId="{4F0BF5D4-CAA4-4E94-99FB-498377D67EAC}" dt="2018-11-08T18:50:15.515" v="34065" actId="20577"/>
          <ac:spMkLst>
            <pc:docMk/>
            <pc:sldMk cId="3652340905" sldId="438"/>
            <ac:spMk id="4" creationId="{09753497-E57A-444B-914C-1CB874A1D95A}"/>
          </ac:spMkLst>
        </pc:spChg>
        <pc:spChg chg="add">
          <ac:chgData name="冨島 信海" userId="019798f31f471b12" providerId="LiveId" clId="{4F0BF5D4-CAA4-4E94-99FB-498377D67EAC}" dt="2018-11-08T16:53:59.694" v="30897"/>
          <ac:spMkLst>
            <pc:docMk/>
            <pc:sldMk cId="3652340905" sldId="438"/>
            <ac:spMk id="7" creationId="{580B484A-B55D-48FC-8FB3-B9A09F28B6B7}"/>
          </ac:spMkLst>
        </pc:spChg>
        <pc:spChg chg="mod">
          <ac:chgData name="冨島 信海" userId="019798f31f471b12" providerId="LiveId" clId="{4F0BF5D4-CAA4-4E94-99FB-498377D67EAC}" dt="2018-11-08T16:54:04.991" v="30902" actId="20577"/>
          <ac:spMkLst>
            <pc:docMk/>
            <pc:sldMk cId="3652340905" sldId="438"/>
            <ac:spMk id="10" creationId="{00000000-0000-0000-0000-000000000000}"/>
          </ac:spMkLst>
        </pc:spChg>
      </pc:sldChg>
      <pc:sldChg chg="modSp">
        <pc:chgData name="冨島 信海" userId="019798f31f471b12" providerId="LiveId" clId="{4F0BF5D4-CAA4-4E94-99FB-498377D67EAC}" dt="2018-11-08T18:51:11.624" v="34182"/>
        <pc:sldMkLst>
          <pc:docMk/>
          <pc:sldMk cId="3254892413" sldId="439"/>
        </pc:sldMkLst>
        <pc:spChg chg="mod">
          <ac:chgData name="冨島 信海" userId="019798f31f471b12" providerId="LiveId" clId="{4F0BF5D4-CAA4-4E94-99FB-498377D67EAC}" dt="2018-11-08T18:47:48.176" v="34035" actId="13926"/>
          <ac:spMkLst>
            <pc:docMk/>
            <pc:sldMk cId="3254892413" sldId="439"/>
            <ac:spMk id="8" creationId="{D1EB2FE7-2C36-4853-B350-804C8A5E58F5}"/>
          </ac:spMkLst>
        </pc:spChg>
        <pc:spChg chg="mod">
          <ac:chgData name="冨島 信海" userId="019798f31f471b12" providerId="LiveId" clId="{4F0BF5D4-CAA4-4E94-99FB-498377D67EAC}" dt="2018-11-08T18:51:11.624" v="34182"/>
          <ac:spMkLst>
            <pc:docMk/>
            <pc:sldMk cId="3254892413" sldId="439"/>
            <ac:spMk id="9" creationId="{39F3510D-AA6C-4684-8CB8-EAA31A5BB149}"/>
          </ac:spMkLst>
        </pc:spChg>
      </pc:sldChg>
      <pc:sldChg chg="addSp modSp modAnim">
        <pc:chgData name="冨島 信海" userId="019798f31f471b12" providerId="LiveId" clId="{4F0BF5D4-CAA4-4E94-99FB-498377D67EAC}" dt="2018-11-08T18:45:09.362" v="33874"/>
        <pc:sldMkLst>
          <pc:docMk/>
          <pc:sldMk cId="3417194058" sldId="440"/>
        </pc:sldMkLst>
        <pc:spChg chg="mod">
          <ac:chgData name="冨島 信海" userId="019798f31f471b12" providerId="LiveId" clId="{4F0BF5D4-CAA4-4E94-99FB-498377D67EAC}" dt="2018-11-08T16:22:04.347" v="30876" actId="207"/>
          <ac:spMkLst>
            <pc:docMk/>
            <pc:sldMk cId="3417194058" sldId="440"/>
            <ac:spMk id="3" creationId="{96A480C5-C4A8-4FEE-A61D-016B0FBB4331}"/>
          </ac:spMkLst>
        </pc:spChg>
        <pc:spChg chg="mod">
          <ac:chgData name="冨島 信海" userId="019798f31f471b12" providerId="LiveId" clId="{4F0BF5D4-CAA4-4E94-99FB-498377D67EAC}" dt="2018-11-08T18:45:09.362" v="33874"/>
          <ac:spMkLst>
            <pc:docMk/>
            <pc:sldMk cId="3417194058" sldId="440"/>
            <ac:spMk id="6" creationId="{78BC6160-4244-428F-AA10-760EF9D1CEFE}"/>
          </ac:spMkLst>
        </pc:spChg>
        <pc:spChg chg="mod">
          <ac:chgData name="冨島 信海" userId="019798f31f471b12" providerId="LiveId" clId="{4F0BF5D4-CAA4-4E94-99FB-498377D67EAC}" dt="2018-11-08T16:54:20.729" v="30912" actId="20577"/>
          <ac:spMkLst>
            <pc:docMk/>
            <pc:sldMk cId="3417194058" sldId="440"/>
            <ac:spMk id="10" creationId="{00000000-0000-0000-0000-000000000000}"/>
          </ac:spMkLst>
        </pc:spChg>
        <pc:spChg chg="add">
          <ac:chgData name="冨島 信海" userId="019798f31f471b12" providerId="LiveId" clId="{4F0BF5D4-CAA4-4E94-99FB-498377D67EAC}" dt="2018-11-08T16:54:11.832" v="30905"/>
          <ac:spMkLst>
            <pc:docMk/>
            <pc:sldMk cId="3417194058" sldId="440"/>
            <ac:spMk id="12" creationId="{0FA6DBCA-44FE-4D32-879C-706A8464AE1D}"/>
          </ac:spMkLst>
        </pc:spChg>
      </pc:sldChg>
      <pc:sldChg chg="addSp delSp modSp modAnim">
        <pc:chgData name="冨島 信海" userId="019798f31f471b12" providerId="LiveId" clId="{4F0BF5D4-CAA4-4E94-99FB-498377D67EAC}" dt="2018-11-08T17:58:44.296" v="32565" actId="1076"/>
        <pc:sldMkLst>
          <pc:docMk/>
          <pc:sldMk cId="918536161" sldId="441"/>
        </pc:sldMkLst>
        <pc:spChg chg="mod">
          <ac:chgData name="冨島 信海" userId="019798f31f471b12" providerId="LiveId" clId="{4F0BF5D4-CAA4-4E94-99FB-498377D67EAC}" dt="2018-11-08T17:58:44.296" v="32565" actId="1076"/>
          <ac:spMkLst>
            <pc:docMk/>
            <pc:sldMk cId="918536161" sldId="441"/>
            <ac:spMk id="3" creationId="{578D830A-5B9F-4D44-99C8-5C6D1E9C297E}"/>
          </ac:spMkLst>
        </pc:spChg>
        <pc:spChg chg="mod">
          <ac:chgData name="冨島 信海" userId="019798f31f471b12" providerId="LiveId" clId="{4F0BF5D4-CAA4-4E94-99FB-498377D67EAC}" dt="2018-11-08T17:58:39.341" v="32564" actId="1076"/>
          <ac:spMkLst>
            <pc:docMk/>
            <pc:sldMk cId="918536161" sldId="441"/>
            <ac:spMk id="4" creationId="{5A283141-38A7-4CB5-83B2-F90000000212}"/>
          </ac:spMkLst>
        </pc:spChg>
        <pc:spChg chg="mod">
          <ac:chgData name="冨島 信海" userId="019798f31f471b12" providerId="LiveId" clId="{4F0BF5D4-CAA4-4E94-99FB-498377D67EAC}" dt="2018-11-08T17:58:25.174" v="32559" actId="1076"/>
          <ac:spMkLst>
            <pc:docMk/>
            <pc:sldMk cId="918536161" sldId="441"/>
            <ac:spMk id="5" creationId="{3BEDB637-E313-45FD-8013-AB5BD6EA9E6E}"/>
          </ac:spMkLst>
        </pc:spChg>
        <pc:spChg chg="mod">
          <ac:chgData name="冨島 信海" userId="019798f31f471b12" providerId="LiveId" clId="{4F0BF5D4-CAA4-4E94-99FB-498377D67EAC}" dt="2018-11-08T17:58:27.449" v="32560" actId="1076"/>
          <ac:spMkLst>
            <pc:docMk/>
            <pc:sldMk cId="918536161" sldId="441"/>
            <ac:spMk id="6" creationId="{21D72372-73FF-4DE9-8991-C0D2884244E3}"/>
          </ac:spMkLst>
        </pc:spChg>
        <pc:spChg chg="del mod">
          <ac:chgData name="冨島 信海" userId="019798f31f471b12" providerId="LiveId" clId="{4F0BF5D4-CAA4-4E94-99FB-498377D67EAC}" dt="2018-11-08T17:57:56.321" v="32547"/>
          <ac:spMkLst>
            <pc:docMk/>
            <pc:sldMk cId="918536161" sldId="441"/>
            <ac:spMk id="7" creationId="{7E45F826-E7CE-4E94-8BBA-0843FE8D7412}"/>
          </ac:spMkLst>
        </pc:spChg>
        <pc:spChg chg="del mod">
          <ac:chgData name="冨島 信海" userId="019798f31f471b12" providerId="LiveId" clId="{4F0BF5D4-CAA4-4E94-99FB-498377D67EAC}" dt="2018-11-08T17:57:53.705" v="32546"/>
          <ac:spMkLst>
            <pc:docMk/>
            <pc:sldMk cId="918536161" sldId="441"/>
            <ac:spMk id="8" creationId="{1B6E49E8-E4BC-4B45-BCEA-13A8344E5061}"/>
          </ac:spMkLst>
        </pc:spChg>
        <pc:spChg chg="del mod">
          <ac:chgData name="冨島 信海" userId="019798f31f471b12" providerId="LiveId" clId="{4F0BF5D4-CAA4-4E94-99FB-498377D67EAC}" dt="2018-11-08T17:58:02.327" v="32549"/>
          <ac:spMkLst>
            <pc:docMk/>
            <pc:sldMk cId="918536161" sldId="441"/>
            <ac:spMk id="9" creationId="{44CAF39E-CAA2-40D5-A2E4-DF20797B3FB0}"/>
          </ac:spMkLst>
        </pc:spChg>
        <pc:spChg chg="add del mod">
          <ac:chgData name="冨島 信海" userId="019798f31f471b12" providerId="LiveId" clId="{4F0BF5D4-CAA4-4E94-99FB-498377D67EAC}" dt="2018-11-08T17:57:59.003" v="32548"/>
          <ac:spMkLst>
            <pc:docMk/>
            <pc:sldMk cId="918536161" sldId="441"/>
            <ac:spMk id="10" creationId="{CABBB26A-EFBB-40DB-B343-4B44132D1840}"/>
          </ac:spMkLst>
        </pc:spChg>
      </pc:sldChg>
      <pc:sldChg chg="modSp setBg modAnim">
        <pc:chgData name="冨島 信海" userId="019798f31f471b12" providerId="LiveId" clId="{4F0BF5D4-CAA4-4E94-99FB-498377D67EAC}" dt="2018-11-08T17:04:39.061" v="31114"/>
        <pc:sldMkLst>
          <pc:docMk/>
          <pc:sldMk cId="4260128511" sldId="442"/>
        </pc:sldMkLst>
        <pc:spChg chg="mod">
          <ac:chgData name="冨島 信海" userId="019798f31f471b12" providerId="LiveId" clId="{4F0BF5D4-CAA4-4E94-99FB-498377D67EAC}" dt="2018-11-08T15:52:02.909" v="30435" actId="13822"/>
          <ac:spMkLst>
            <pc:docMk/>
            <pc:sldMk cId="4260128511" sldId="442"/>
            <ac:spMk id="3" creationId="{EC7B875F-0A55-47CC-A09E-2C4C2A940D3D}"/>
          </ac:spMkLst>
        </pc:spChg>
        <pc:spChg chg="mod">
          <ac:chgData name="冨島 信海" userId="019798f31f471b12" providerId="LiveId" clId="{4F0BF5D4-CAA4-4E94-99FB-498377D67EAC}" dt="2018-11-08T15:45:47.973" v="30385" actId="1076"/>
          <ac:spMkLst>
            <pc:docMk/>
            <pc:sldMk cId="4260128511" sldId="442"/>
            <ac:spMk id="4" creationId="{7EF898D8-B965-4DE9-98E1-FC934CB9E790}"/>
          </ac:spMkLst>
        </pc:spChg>
      </pc:sldChg>
      <pc:sldChg chg="modSp setBg">
        <pc:chgData name="冨島 信海" userId="019798f31f471b12" providerId="LiveId" clId="{4F0BF5D4-CAA4-4E94-99FB-498377D67EAC}" dt="2018-11-08T15:51:58.273" v="30434" actId="13822"/>
        <pc:sldMkLst>
          <pc:docMk/>
          <pc:sldMk cId="364310627" sldId="443"/>
        </pc:sldMkLst>
        <pc:spChg chg="mod">
          <ac:chgData name="冨島 信海" userId="019798f31f471b12" providerId="LiveId" clId="{4F0BF5D4-CAA4-4E94-99FB-498377D67EAC}" dt="2018-11-08T15:51:58.273" v="30434" actId="13822"/>
          <ac:spMkLst>
            <pc:docMk/>
            <pc:sldMk cId="364310627" sldId="443"/>
            <ac:spMk id="4" creationId="{7EF898D8-B965-4DE9-98E1-FC934CB9E790}"/>
          </ac:spMkLst>
        </pc:spChg>
      </pc:sldChg>
      <pc:sldChg chg="modSp setBg">
        <pc:chgData name="冨島 信海" userId="019798f31f471b12" providerId="LiveId" clId="{4F0BF5D4-CAA4-4E94-99FB-498377D67EAC}" dt="2018-11-08T16:05:57.183" v="30537" actId="13822"/>
        <pc:sldMkLst>
          <pc:docMk/>
          <pc:sldMk cId="3541961030" sldId="444"/>
        </pc:sldMkLst>
        <pc:spChg chg="mod">
          <ac:chgData name="冨島 信海" userId="019798f31f471b12" providerId="LiveId" clId="{4F0BF5D4-CAA4-4E94-99FB-498377D67EAC}" dt="2018-11-08T16:05:57.183" v="30537" actId="13822"/>
          <ac:spMkLst>
            <pc:docMk/>
            <pc:sldMk cId="3541961030" sldId="444"/>
            <ac:spMk id="3" creationId="{EE5F7C00-CAA8-4CF5-9317-3237179FCAFE}"/>
          </ac:spMkLst>
        </pc:spChg>
      </pc:sldChg>
      <pc:sldChg chg="modSp setBg modAnim">
        <pc:chgData name="冨島 信海" userId="019798f31f471b12" providerId="LiveId" clId="{4F0BF5D4-CAA4-4E94-99FB-498377D67EAC}" dt="2018-11-08T17:05:00.261" v="31118"/>
        <pc:sldMkLst>
          <pc:docMk/>
          <pc:sldMk cId="2619314351" sldId="445"/>
        </pc:sldMkLst>
        <pc:spChg chg="mod">
          <ac:chgData name="冨島 信海" userId="019798f31f471b12" providerId="LiveId" clId="{4F0BF5D4-CAA4-4E94-99FB-498377D67EAC}" dt="2018-11-08T17:04:50.396" v="31115" actId="1076"/>
          <ac:spMkLst>
            <pc:docMk/>
            <pc:sldMk cId="2619314351" sldId="445"/>
            <ac:spMk id="4" creationId="{7EF898D8-B965-4DE9-98E1-FC934CB9E790}"/>
          </ac:spMkLst>
        </pc:spChg>
      </pc:sldChg>
      <pc:sldChg chg="modSp setBg">
        <pc:chgData name="冨島 信海" userId="019798f31f471b12" providerId="LiveId" clId="{4F0BF5D4-CAA4-4E94-99FB-498377D67EAC}" dt="2018-11-08T17:04:08.565" v="31112" actId="1076"/>
        <pc:sldMkLst>
          <pc:docMk/>
          <pc:sldMk cId="3380294775" sldId="446"/>
        </pc:sldMkLst>
        <pc:spChg chg="mod">
          <ac:chgData name="冨島 信海" userId="019798f31f471b12" providerId="LiveId" clId="{4F0BF5D4-CAA4-4E94-99FB-498377D67EAC}" dt="2018-11-08T17:04:08.565" v="31112" actId="1076"/>
          <ac:spMkLst>
            <pc:docMk/>
            <pc:sldMk cId="3380294775" sldId="446"/>
            <ac:spMk id="3" creationId="{EE5F7C00-CAA8-4CF5-9317-3237179FCAFE}"/>
          </ac:spMkLst>
        </pc:spChg>
      </pc:sldChg>
      <pc:sldChg chg="setBg">
        <pc:chgData name="冨島 信海" userId="019798f31f471b12" providerId="LiveId" clId="{4F0BF5D4-CAA4-4E94-99FB-498377D67EAC}" dt="2018-11-08T15:12:07.070" v="29279"/>
        <pc:sldMkLst>
          <pc:docMk/>
          <pc:sldMk cId="2999646624" sldId="447"/>
        </pc:sldMkLst>
      </pc:sldChg>
      <pc:sldChg chg="del setBg">
        <pc:chgData name="冨島 信海" userId="019798f31f471b12" providerId="LiveId" clId="{4F0BF5D4-CAA4-4E94-99FB-498377D67EAC}" dt="2018-11-08T17:11:07.689" v="31199" actId="2696"/>
        <pc:sldMkLst>
          <pc:docMk/>
          <pc:sldMk cId="84574015" sldId="448"/>
        </pc:sldMkLst>
      </pc:sldChg>
      <pc:sldChg chg="del setBg">
        <pc:chgData name="冨島 信海" userId="019798f31f471b12" providerId="LiveId" clId="{4F0BF5D4-CAA4-4E94-99FB-498377D67EAC}" dt="2018-11-08T17:20:38.624" v="31364" actId="2696"/>
        <pc:sldMkLst>
          <pc:docMk/>
          <pc:sldMk cId="2047222351" sldId="449"/>
        </pc:sldMkLst>
      </pc:sldChg>
      <pc:sldChg chg="add del">
        <pc:chgData name="冨島 信海" userId="019798f31f471b12" providerId="LiveId" clId="{4F0BF5D4-CAA4-4E94-99FB-498377D67EAC}" dt="2018-11-08T17:45:51.015" v="32218" actId="2696"/>
        <pc:sldMkLst>
          <pc:docMk/>
          <pc:sldMk cId="202459435" sldId="450"/>
        </pc:sldMkLst>
      </pc:sldChg>
      <pc:sldChg chg="del setBg">
        <pc:chgData name="冨島 信海" userId="019798f31f471b12" providerId="LiveId" clId="{4F0BF5D4-CAA4-4E94-99FB-498377D67EAC}" dt="2018-11-08T17:45:19.005" v="32196" actId="2696"/>
        <pc:sldMkLst>
          <pc:docMk/>
          <pc:sldMk cId="3324567252" sldId="450"/>
        </pc:sldMkLst>
      </pc:sldChg>
      <pc:sldChg chg="modSp del setBg">
        <pc:chgData name="冨島 信海" userId="019798f31f471b12" providerId="LiveId" clId="{4F0BF5D4-CAA4-4E94-99FB-498377D67EAC}" dt="2018-11-08T16:16:05.315" v="30784" actId="2696"/>
        <pc:sldMkLst>
          <pc:docMk/>
          <pc:sldMk cId="140144319" sldId="451"/>
        </pc:sldMkLst>
        <pc:spChg chg="mod">
          <ac:chgData name="冨島 信海" userId="019798f31f471b12" providerId="LiveId" clId="{4F0BF5D4-CAA4-4E94-99FB-498377D67EAC}" dt="2018-11-08T16:06:30.988" v="30559" actId="1076"/>
          <ac:spMkLst>
            <pc:docMk/>
            <pc:sldMk cId="140144319" sldId="451"/>
            <ac:spMk id="3" creationId="{EE5F7C00-CAA8-4CF5-9317-3237179FCAFE}"/>
          </ac:spMkLst>
        </pc:spChg>
      </pc:sldChg>
      <pc:sldChg chg="modSp del">
        <pc:chgData name="冨島 信海" userId="019798f31f471b12" providerId="LiveId" clId="{4F0BF5D4-CAA4-4E94-99FB-498377D67EAC}" dt="2018-11-08T16:16:08.639" v="30785" actId="2696"/>
        <pc:sldMkLst>
          <pc:docMk/>
          <pc:sldMk cId="727196194" sldId="452"/>
        </pc:sldMkLst>
        <pc:spChg chg="mod">
          <ac:chgData name="冨島 信海" userId="019798f31f471b12" providerId="LiveId" clId="{4F0BF5D4-CAA4-4E94-99FB-498377D67EAC}" dt="2018-11-08T16:13:37.593" v="30730" actId="13822"/>
          <ac:spMkLst>
            <pc:docMk/>
            <pc:sldMk cId="727196194" sldId="452"/>
            <ac:spMk id="3" creationId="{EE5F7C00-CAA8-4CF5-9317-3237179FCAFE}"/>
          </ac:spMkLst>
        </pc:spChg>
      </pc:sldChg>
      <pc:sldChg chg="add del">
        <pc:chgData name="冨島 信海" userId="019798f31f471b12" providerId="LiveId" clId="{4F0BF5D4-CAA4-4E94-99FB-498377D67EAC}" dt="2018-11-08T16:16:46.567" v="30793"/>
        <pc:sldMkLst>
          <pc:docMk/>
          <pc:sldMk cId="1402772142" sldId="452"/>
        </pc:sldMkLst>
      </pc:sldChg>
      <pc:sldChg chg="del setBg">
        <pc:chgData name="冨島 信海" userId="019798f31f471b12" providerId="LiveId" clId="{4F0BF5D4-CAA4-4E94-99FB-498377D67EAC}" dt="2018-11-08T16:17:57.322" v="30813" actId="2696"/>
        <pc:sldMkLst>
          <pc:docMk/>
          <pc:sldMk cId="3682147565" sldId="453"/>
        </pc:sldMkLst>
      </pc:sldChg>
      <pc:sldChg chg="add del">
        <pc:chgData name="冨島 信海" userId="019798f31f471b12" providerId="LiveId" clId="{4F0BF5D4-CAA4-4E94-99FB-498377D67EAC}" dt="2018-11-08T16:18:22.985" v="30815"/>
        <pc:sldMkLst>
          <pc:docMk/>
          <pc:sldMk cId="3890353882" sldId="453"/>
        </pc:sldMkLst>
      </pc:sldChg>
      <pc:sldChg chg="del setBg">
        <pc:chgData name="冨島 信海" userId="019798f31f471b12" providerId="LiveId" clId="{4F0BF5D4-CAA4-4E94-99FB-498377D67EAC}" dt="2018-11-08T16:57:48.432" v="31022" actId="2696"/>
        <pc:sldMkLst>
          <pc:docMk/>
          <pc:sldMk cId="3546149911" sldId="454"/>
        </pc:sldMkLst>
      </pc:sldChg>
      <pc:sldChg chg="setBg">
        <pc:chgData name="冨島 信海" userId="019798f31f471b12" providerId="LiveId" clId="{4F0BF5D4-CAA4-4E94-99FB-498377D67EAC}" dt="2018-11-08T15:12:07.070" v="29279"/>
        <pc:sldMkLst>
          <pc:docMk/>
          <pc:sldMk cId="783840618" sldId="455"/>
        </pc:sldMkLst>
      </pc:sldChg>
      <pc:sldChg chg="addSp delSp modSp add modAnim">
        <pc:chgData name="冨島 信海" userId="019798f31f471b12" providerId="LiveId" clId="{4F0BF5D4-CAA4-4E94-99FB-498377D67EAC}" dt="2018-11-08T17:53:31.285" v="32451"/>
        <pc:sldMkLst>
          <pc:docMk/>
          <pc:sldMk cId="4160339145" sldId="456"/>
        </pc:sldMkLst>
        <pc:spChg chg="mod">
          <ac:chgData name="冨島 信海" userId="019798f31f471b12" providerId="LiveId" clId="{4F0BF5D4-CAA4-4E94-99FB-498377D67EAC}" dt="2018-11-08T17:52:57.192" v="32397" actId="1076"/>
          <ac:spMkLst>
            <pc:docMk/>
            <pc:sldMk cId="4160339145" sldId="456"/>
            <ac:spMk id="2" creationId="{1D7F85F0-2254-4ED5-A61C-80B6F6C92165}"/>
          </ac:spMkLst>
        </pc:spChg>
        <pc:spChg chg="mod">
          <ac:chgData name="冨島 信海" userId="019798f31f471b12" providerId="LiveId" clId="{4F0BF5D4-CAA4-4E94-99FB-498377D67EAC}" dt="2018-11-08T17:52:44.360" v="32391" actId="1076"/>
          <ac:spMkLst>
            <pc:docMk/>
            <pc:sldMk cId="4160339145" sldId="456"/>
            <ac:spMk id="3" creationId="{16D1EDF4-6BDA-4C7C-8077-8C589C151316}"/>
          </ac:spMkLst>
        </pc:spChg>
        <pc:spChg chg="add mod">
          <ac:chgData name="冨島 信海" userId="019798f31f471b12" providerId="LiveId" clId="{4F0BF5D4-CAA4-4E94-99FB-498377D67EAC}" dt="2018-11-08T17:53:24.111" v="32450" actId="1076"/>
          <ac:spMkLst>
            <pc:docMk/>
            <pc:sldMk cId="4160339145" sldId="456"/>
            <ac:spMk id="5" creationId="{1B26EAFD-1E8E-45E1-8EA9-24591BBD4F1D}"/>
          </ac:spMkLst>
        </pc:spChg>
        <pc:spChg chg="del">
          <ac:chgData name="冨島 信海" userId="019798f31f471b12" providerId="LiveId" clId="{4F0BF5D4-CAA4-4E94-99FB-498377D67EAC}" dt="2018-11-08T17:52:36.952" v="32386"/>
          <ac:spMkLst>
            <pc:docMk/>
            <pc:sldMk cId="4160339145" sldId="456"/>
            <ac:spMk id="8" creationId="{9736EAB1-830F-40C8-B91F-8C1E2AB1DC83}"/>
          </ac:spMkLst>
        </pc:spChg>
        <pc:spChg chg="mod">
          <ac:chgData name="冨島 信海" userId="019798f31f471b12" providerId="LiveId" clId="{4F0BF5D4-CAA4-4E94-99FB-498377D67EAC}" dt="2018-11-08T17:53:03.897" v="32406" actId="20577"/>
          <ac:spMkLst>
            <pc:docMk/>
            <pc:sldMk cId="4160339145" sldId="456"/>
            <ac:spMk id="18" creationId="{62CFE1A9-4926-41C0-9892-DC60E16CC30A}"/>
          </ac:spMkLst>
        </pc:spChg>
      </pc:sldChg>
      <pc:sldChg chg="add modAnim">
        <pc:chgData name="冨島 信海" userId="019798f31f471b12" providerId="LiveId" clId="{4F0BF5D4-CAA4-4E94-99FB-498377D67EAC}" dt="2018-11-08T17:54:56.463" v="32461"/>
        <pc:sldMkLst>
          <pc:docMk/>
          <pc:sldMk cId="2010184358" sldId="457"/>
        </pc:sldMkLst>
      </pc:sldChg>
      <pc:sldChg chg="addSp delSp modSp add modAnim">
        <pc:chgData name="冨島 信海" userId="019798f31f471b12" providerId="LiveId" clId="{4F0BF5D4-CAA4-4E94-99FB-498377D67EAC}" dt="2018-11-08T18:02:59.977" v="32863"/>
        <pc:sldMkLst>
          <pc:docMk/>
          <pc:sldMk cId="2290524292" sldId="458"/>
        </pc:sldMkLst>
        <pc:spChg chg="del">
          <ac:chgData name="冨島 信海" userId="019798f31f471b12" providerId="LiveId" clId="{4F0BF5D4-CAA4-4E94-99FB-498377D67EAC}" dt="2018-11-08T17:58:48.970" v="32566"/>
          <ac:spMkLst>
            <pc:docMk/>
            <pc:sldMk cId="2290524292" sldId="458"/>
            <ac:spMk id="3" creationId="{578D830A-5B9F-4D44-99C8-5C6D1E9C297E}"/>
          </ac:spMkLst>
        </pc:spChg>
        <pc:spChg chg="del">
          <ac:chgData name="冨島 信海" userId="019798f31f471b12" providerId="LiveId" clId="{4F0BF5D4-CAA4-4E94-99FB-498377D67EAC}" dt="2018-11-08T17:58:51.254" v="32567"/>
          <ac:spMkLst>
            <pc:docMk/>
            <pc:sldMk cId="2290524292" sldId="458"/>
            <ac:spMk id="4" creationId="{5A283141-38A7-4CB5-83B2-F90000000212}"/>
          </ac:spMkLst>
        </pc:spChg>
        <pc:spChg chg="del">
          <ac:chgData name="冨島 信海" userId="019798f31f471b12" providerId="LiveId" clId="{4F0BF5D4-CAA4-4E94-99FB-498377D67EAC}" dt="2018-11-08T17:58:53.703" v="32568"/>
          <ac:spMkLst>
            <pc:docMk/>
            <pc:sldMk cId="2290524292" sldId="458"/>
            <ac:spMk id="5" creationId="{3BEDB637-E313-45FD-8013-AB5BD6EA9E6E}"/>
          </ac:spMkLst>
        </pc:spChg>
        <pc:spChg chg="del">
          <ac:chgData name="冨島 信海" userId="019798f31f471b12" providerId="LiveId" clId="{4F0BF5D4-CAA4-4E94-99FB-498377D67EAC}" dt="2018-11-08T17:58:56.917" v="32569"/>
          <ac:spMkLst>
            <pc:docMk/>
            <pc:sldMk cId="2290524292" sldId="458"/>
            <ac:spMk id="6" creationId="{21D72372-73FF-4DE9-8991-C0D2884244E3}"/>
          </ac:spMkLst>
        </pc:spChg>
        <pc:spChg chg="mod">
          <ac:chgData name="冨島 信海" userId="019798f31f471b12" providerId="LiveId" clId="{4F0BF5D4-CAA4-4E94-99FB-498377D67EAC}" dt="2018-11-08T17:59:04.236" v="32571" actId="1076"/>
          <ac:spMkLst>
            <pc:docMk/>
            <pc:sldMk cId="2290524292" sldId="458"/>
            <ac:spMk id="7" creationId="{7E45F826-E7CE-4E94-8BBA-0843FE8D7412}"/>
          </ac:spMkLst>
        </pc:spChg>
        <pc:spChg chg="mod">
          <ac:chgData name="冨島 信海" userId="019798f31f471b12" providerId="LiveId" clId="{4F0BF5D4-CAA4-4E94-99FB-498377D67EAC}" dt="2018-11-08T17:59:00.224" v="32570" actId="1076"/>
          <ac:spMkLst>
            <pc:docMk/>
            <pc:sldMk cId="2290524292" sldId="458"/>
            <ac:spMk id="8" creationId="{1B6E49E8-E4BC-4B45-BCEA-13A8344E5061}"/>
          </ac:spMkLst>
        </pc:spChg>
        <pc:spChg chg="mod">
          <ac:chgData name="冨島 信海" userId="019798f31f471b12" providerId="LiveId" clId="{4F0BF5D4-CAA4-4E94-99FB-498377D67EAC}" dt="2018-11-08T17:59:06.740" v="32572" actId="1076"/>
          <ac:spMkLst>
            <pc:docMk/>
            <pc:sldMk cId="2290524292" sldId="458"/>
            <ac:spMk id="9" creationId="{44CAF39E-CAA2-40D5-A2E4-DF20797B3FB0}"/>
          </ac:spMkLst>
        </pc:spChg>
        <pc:spChg chg="mod">
          <ac:chgData name="冨島 信海" userId="019798f31f471b12" providerId="LiveId" clId="{4F0BF5D4-CAA4-4E94-99FB-498377D67EAC}" dt="2018-11-08T18:02:17.958" v="32858" actId="207"/>
          <ac:spMkLst>
            <pc:docMk/>
            <pc:sldMk cId="2290524292" sldId="458"/>
            <ac:spMk id="10" creationId="{CABBB26A-EFBB-40DB-B343-4B44132D1840}"/>
          </ac:spMkLst>
        </pc:spChg>
        <pc:spChg chg="add mod">
          <ac:chgData name="冨島 信海" userId="019798f31f471b12" providerId="LiveId" clId="{4F0BF5D4-CAA4-4E94-99FB-498377D67EAC}" dt="2018-11-08T18:02:05.537" v="32857" actId="13822"/>
          <ac:spMkLst>
            <pc:docMk/>
            <pc:sldMk cId="2290524292" sldId="458"/>
            <ac:spMk id="11" creationId="{5E263527-DEB8-4A17-ABFC-1D3E35877002}"/>
          </ac:spMkLst>
        </pc:spChg>
      </pc:sldChg>
      <pc:sldChg chg="add modAnim">
        <pc:chgData name="冨島 信海" userId="019798f31f471b12" providerId="LiveId" clId="{4F0BF5D4-CAA4-4E94-99FB-498377D67EAC}" dt="2018-11-08T18:27:30.921" v="33357"/>
        <pc:sldMkLst>
          <pc:docMk/>
          <pc:sldMk cId="4047957845" sldId="459"/>
        </pc:sldMkLst>
      </pc:sldChg>
      <pc:sldMasterChg chg="setBg">
        <pc:chgData name="冨島 信海" userId="019798f31f471b12" providerId="LiveId" clId="{4F0BF5D4-CAA4-4E94-99FB-498377D67EAC}" dt="2018-11-08T15:15:35.005" v="29405"/>
        <pc:sldMasterMkLst>
          <pc:docMk/>
          <pc:sldMasterMk cId="176496783" sldId="2147483792"/>
        </pc:sldMasterMkLst>
      </pc:sldMasterChg>
      <pc:sldMasterChg chg="setBg">
        <pc:chgData name="冨島 信海" userId="019798f31f471b12" providerId="LiveId" clId="{4F0BF5D4-CAA4-4E94-99FB-498377D67EAC}" dt="2018-11-08T15:12:14.560" v="29280"/>
        <pc:sldMasterMkLst>
          <pc:docMk/>
          <pc:sldMasterMk cId="2008635739" sldId="2147483804"/>
        </pc:sldMasterMkLst>
      </pc:sldMasterChg>
      <pc:sldMasterChg chg="setBg">
        <pc:chgData name="冨島 信海" userId="019798f31f471b12" providerId="LiveId" clId="{4F0BF5D4-CAA4-4E94-99FB-498377D67EAC}" dt="2018-11-08T15:12:53.868" v="29283"/>
        <pc:sldMasterMkLst>
          <pc:docMk/>
          <pc:sldMasterMk cId="1322456216" sldId="2147483875"/>
        </pc:sldMasterMkLst>
      </pc:sldMasterChg>
      <pc:sldMasterChg chg="setBg">
        <pc:chgData name="冨島 信海" userId="019798f31f471b12" providerId="LiveId" clId="{4F0BF5D4-CAA4-4E94-99FB-498377D67EAC}" dt="2018-11-08T15:14:47.017" v="29403"/>
        <pc:sldMasterMkLst>
          <pc:docMk/>
          <pc:sldMasterMk cId="928075170" sldId="2147483899"/>
        </pc:sldMasterMkLst>
      </pc:sldMasterChg>
      <pc:sldMasterChg chg="modSldLayout">
        <pc:chgData name="冨島 信海" userId="019798f31f471b12" providerId="LiveId" clId="{4F0BF5D4-CAA4-4E94-99FB-498377D67EAC}" dt="2018-11-08T15:50:13.148" v="30432" actId="1076"/>
        <pc:sldMasterMkLst>
          <pc:docMk/>
          <pc:sldMasterMk cId="3813706002" sldId="2147483959"/>
        </pc:sldMasterMkLst>
        <pc:sldLayoutChg chg="modSp">
          <pc:chgData name="冨島 信海" userId="019798f31f471b12" providerId="LiveId" clId="{4F0BF5D4-CAA4-4E94-99FB-498377D67EAC}" dt="2018-11-08T15:50:13.148" v="30432" actId="1076"/>
          <pc:sldLayoutMkLst>
            <pc:docMk/>
            <pc:sldMasterMk cId="3813706002" sldId="2147483959"/>
            <pc:sldLayoutMk cId="3191575609" sldId="2147483966"/>
          </pc:sldLayoutMkLst>
          <pc:spChg chg="mod">
            <ac:chgData name="冨島 信海" userId="019798f31f471b12" providerId="LiveId" clId="{4F0BF5D4-CAA4-4E94-99FB-498377D67EAC}" dt="2018-11-08T15:50:13.148" v="30432" actId="1076"/>
            <ac:spMkLst>
              <pc:docMk/>
              <pc:sldMasterMk cId="3813706002" sldId="2147483959"/>
              <pc:sldLayoutMk cId="3191575609" sldId="2147483966"/>
              <ac:spMk id="2" creationId="{4609CC23-A1C9-406F-9E05-427D57C132A9}"/>
            </ac:spMkLst>
          </pc:spChg>
          <pc:spChg chg="mod">
            <ac:chgData name="冨島 信海" userId="019798f31f471b12" providerId="LiveId" clId="{4F0BF5D4-CAA4-4E94-99FB-498377D67EAC}" dt="2018-11-08T15:50:13.148" v="30432" actId="1076"/>
            <ac:spMkLst>
              <pc:docMk/>
              <pc:sldMasterMk cId="3813706002" sldId="2147483959"/>
              <pc:sldLayoutMk cId="3191575609" sldId="2147483966"/>
              <ac:spMk id="3" creationId="{0842770A-8F6C-4618-A519-F30C60266E7E}"/>
            </ac:spMkLst>
          </pc:spChg>
          <pc:spChg chg="mod">
            <ac:chgData name="冨島 信海" userId="019798f31f471b12" providerId="LiveId" clId="{4F0BF5D4-CAA4-4E94-99FB-498377D67EAC}" dt="2018-11-08T15:50:13.148" v="30432" actId="1076"/>
            <ac:spMkLst>
              <pc:docMk/>
              <pc:sldMasterMk cId="3813706002" sldId="2147483959"/>
              <pc:sldLayoutMk cId="3191575609" sldId="2147483966"/>
              <ac:spMk id="4" creationId="{FDBFFECE-6DF7-42CF-AAB3-60F609E14C1E}"/>
            </ac:spMkLst>
          </pc:spChg>
        </pc:sldLayoutChg>
      </pc:sldMasterChg>
    </pc:docChg>
  </pc:docChgLst>
  <pc:docChgLst>
    <pc:chgData name="冨島 信海" userId="019798f31f471b12" providerId="LiveId" clId="{17D0A04D-15AF-4F4C-B151-479DC9B7D008}"/>
    <pc:docChg chg="undo custSel addSld delSld modSld sldOrd">
      <pc:chgData name="冨島 信海" userId="019798f31f471b12" providerId="LiveId" clId="{17D0A04D-15AF-4F4C-B151-479DC9B7D008}" dt="2021-02-04T06:49:54.863" v="783" actId="2711"/>
      <pc:docMkLst>
        <pc:docMk/>
      </pc:docMkLst>
      <pc:sldChg chg="addSp delSp modSp mod setBg">
        <pc:chgData name="冨島 信海" userId="019798f31f471b12" providerId="LiveId" clId="{17D0A04D-15AF-4F4C-B151-479DC9B7D008}" dt="2021-02-04T06:48:50.907" v="781" actId="27636"/>
        <pc:sldMkLst>
          <pc:docMk/>
          <pc:sldMk cId="1419136739" sldId="297"/>
        </pc:sldMkLst>
        <pc:spChg chg="mod ord">
          <ac:chgData name="冨島 信海" userId="019798f31f471b12" providerId="LiveId" clId="{17D0A04D-15AF-4F4C-B151-479DC9B7D008}" dt="2021-02-04T06:38:06.322" v="119" actId="26606"/>
          <ac:spMkLst>
            <pc:docMk/>
            <pc:sldMk cId="1419136739" sldId="297"/>
            <ac:spMk id="4" creationId="{00000000-0000-0000-0000-000000000000}"/>
          </ac:spMkLst>
        </pc:spChg>
        <pc:spChg chg="mod ord">
          <ac:chgData name="冨島 信海" userId="019798f31f471b12" providerId="LiveId" clId="{17D0A04D-15AF-4F4C-B151-479DC9B7D008}" dt="2021-02-04T06:38:06.322" v="119" actId="26606"/>
          <ac:spMkLst>
            <pc:docMk/>
            <pc:sldMk cId="1419136739" sldId="297"/>
            <ac:spMk id="7" creationId="{C5C19F66-A926-4F26-8EBE-6EF8F120EC6B}"/>
          </ac:spMkLst>
        </pc:spChg>
        <pc:spChg chg="mod">
          <ac:chgData name="冨島 信海" userId="019798f31f471b12" providerId="LiveId" clId="{17D0A04D-15AF-4F4C-B151-479DC9B7D008}" dt="2021-02-04T06:48:50.907" v="781" actId="27636"/>
          <ac:spMkLst>
            <pc:docMk/>
            <pc:sldMk cId="1419136739" sldId="297"/>
            <ac:spMk id="8" creationId="{FBB50AFF-F3DD-4BCF-8449-56D57A5C56EC}"/>
          </ac:spMkLst>
        </pc:spChg>
        <pc:spChg chg="mod ord">
          <ac:chgData name="冨島 信海" userId="019798f31f471b12" providerId="LiveId" clId="{17D0A04D-15AF-4F4C-B151-479DC9B7D008}" dt="2021-02-04T06:39:09.552" v="155" actId="113"/>
          <ac:spMkLst>
            <pc:docMk/>
            <pc:sldMk cId="1419136739" sldId="297"/>
            <ac:spMk id="17" creationId="{E22B6999-F2CC-4591-B343-7C5D916783A3}"/>
          </ac:spMkLst>
        </pc:spChg>
        <pc:spChg chg="add del">
          <ac:chgData name="冨島 信海" userId="019798f31f471b12" providerId="LiveId" clId="{17D0A04D-15AF-4F4C-B151-479DC9B7D008}" dt="2021-02-04T06:38:06.287" v="118" actId="26606"/>
          <ac:spMkLst>
            <pc:docMk/>
            <pc:sldMk cId="1419136739" sldId="297"/>
            <ac:spMk id="23" creationId="{79BB35BC-D5C2-4C8B-A22A-A71E6191913B}"/>
          </ac:spMkLst>
        </pc:spChg>
        <pc:spChg chg="add">
          <ac:chgData name="冨島 信海" userId="019798f31f471b12" providerId="LiveId" clId="{17D0A04D-15AF-4F4C-B151-479DC9B7D008}" dt="2021-02-04T06:38:06.322" v="119" actId="26606"/>
          <ac:spMkLst>
            <pc:docMk/>
            <pc:sldMk cId="1419136739" sldId="297"/>
            <ac:spMk id="25" creationId="{3EBE8569-6AEC-4B8C-8D53-2DE337CDBA65}"/>
          </ac:spMkLst>
        </pc:spChg>
        <pc:spChg chg="add">
          <ac:chgData name="冨島 信海" userId="019798f31f471b12" providerId="LiveId" clId="{17D0A04D-15AF-4F4C-B151-479DC9B7D008}" dt="2021-02-04T06:38:06.322" v="119" actId="26606"/>
          <ac:spMkLst>
            <pc:docMk/>
            <pc:sldMk cId="1419136739" sldId="297"/>
            <ac:spMk id="26" creationId="{8FC9BE17-9A7B-462D-AE50-3D8777387304}"/>
          </ac:spMkLst>
        </pc:spChg>
        <pc:spChg chg="add">
          <ac:chgData name="冨島 信海" userId="019798f31f471b12" providerId="LiveId" clId="{17D0A04D-15AF-4F4C-B151-479DC9B7D008}" dt="2021-02-04T06:38:06.322" v="119" actId="26606"/>
          <ac:spMkLst>
            <pc:docMk/>
            <pc:sldMk cId="1419136739" sldId="297"/>
            <ac:spMk id="27" creationId="{55D4142C-5077-457F-A6AD-3FECFDB39685}"/>
          </ac:spMkLst>
        </pc:spChg>
        <pc:spChg chg="add">
          <ac:chgData name="冨島 信海" userId="019798f31f471b12" providerId="LiveId" clId="{17D0A04D-15AF-4F4C-B151-479DC9B7D008}" dt="2021-02-04T06:38:06.322" v="119" actId="26606"/>
          <ac:spMkLst>
            <pc:docMk/>
            <pc:sldMk cId="1419136739" sldId="297"/>
            <ac:spMk id="29" creationId="{7A5F0580-5EE9-419F-96EE-B6529EF6E7D0}"/>
          </ac:spMkLst>
        </pc:spChg>
        <pc:picChg chg="mod modCrop">
          <ac:chgData name="冨島 信海" userId="019798f31f471b12" providerId="LiveId" clId="{17D0A04D-15AF-4F4C-B151-479DC9B7D008}" dt="2021-02-04T06:48:46.680" v="779" actId="18131"/>
          <ac:picMkLst>
            <pc:docMk/>
            <pc:sldMk cId="1419136739" sldId="297"/>
            <ac:picMk id="18" creationId="{00000000-0000-0000-0000-000000000000}"/>
          </ac:picMkLst>
        </pc:picChg>
      </pc:sldChg>
      <pc:sldChg chg="modSp">
        <pc:chgData name="冨島 信海" userId="019798f31f471b12" providerId="LiveId" clId="{17D0A04D-15AF-4F4C-B151-479DC9B7D008}" dt="2021-02-04T06:49:40.592" v="782" actId="2711"/>
        <pc:sldMkLst>
          <pc:docMk/>
          <pc:sldMk cId="749968614" sldId="300"/>
        </pc:sldMkLst>
        <pc:spChg chg="mod">
          <ac:chgData name="冨島 信海" userId="019798f31f471b12" providerId="LiveId" clId="{17D0A04D-15AF-4F4C-B151-479DC9B7D008}" dt="2021-02-04T06:49:40.592" v="782" actId="2711"/>
          <ac:spMkLst>
            <pc:docMk/>
            <pc:sldMk cId="749968614" sldId="300"/>
            <ac:spMk id="2" creationId="{2B3FCA52-98CF-4E28-BF1B-428AD63302F6}"/>
          </ac:spMkLst>
        </pc:spChg>
      </pc:sldChg>
      <pc:sldChg chg="addSp delSp modSp mod setBg">
        <pc:chgData name="冨島 信海" userId="019798f31f471b12" providerId="LiveId" clId="{17D0A04D-15AF-4F4C-B151-479DC9B7D008}" dt="2021-02-04T06:47:44.176" v="700"/>
        <pc:sldMkLst>
          <pc:docMk/>
          <pc:sldMk cId="3208823219" sldId="314"/>
        </pc:sldMkLst>
        <pc:spChg chg="mod">
          <ac:chgData name="冨島 信海" userId="019798f31f471b12" providerId="LiveId" clId="{17D0A04D-15AF-4F4C-B151-479DC9B7D008}" dt="2021-02-04T06:40:12.068" v="194" actId="26606"/>
          <ac:spMkLst>
            <pc:docMk/>
            <pc:sldMk cId="3208823219" sldId="314"/>
            <ac:spMk id="4" creationId="{00000000-0000-0000-0000-000000000000}"/>
          </ac:spMkLst>
        </pc:spChg>
        <pc:spChg chg="mod ord">
          <ac:chgData name="冨島 信海" userId="019798f31f471b12" providerId="LiveId" clId="{17D0A04D-15AF-4F4C-B151-479DC9B7D008}" dt="2021-02-04T06:41:47.366" v="244" actId="1076"/>
          <ac:spMkLst>
            <pc:docMk/>
            <pc:sldMk cId="3208823219" sldId="314"/>
            <ac:spMk id="7" creationId="{44BC818E-E191-4E05-B473-5452D62C6A93}"/>
          </ac:spMkLst>
        </pc:spChg>
        <pc:spChg chg="mod ord">
          <ac:chgData name="冨島 信海" userId="019798f31f471b12" providerId="LiveId" clId="{17D0A04D-15AF-4F4C-B151-479DC9B7D008}" dt="2021-02-04T06:47:44.176" v="700"/>
          <ac:spMkLst>
            <pc:docMk/>
            <pc:sldMk cId="3208823219" sldId="314"/>
            <ac:spMk id="8" creationId="{66FC0C86-C549-4E8F-B4A0-9E911F8A2F8D}"/>
          </ac:spMkLst>
        </pc:spChg>
        <pc:spChg chg="del mod">
          <ac:chgData name="冨島 信海" userId="019798f31f471b12" providerId="LiveId" clId="{17D0A04D-15AF-4F4C-B151-479DC9B7D008}" dt="2021-02-04T06:40:43.091" v="228"/>
          <ac:spMkLst>
            <pc:docMk/>
            <pc:sldMk cId="3208823219" sldId="314"/>
            <ac:spMk id="9" creationId="{E687A87B-49DC-46C2-B54C-1546778AA591}"/>
          </ac:spMkLst>
        </pc:spChg>
        <pc:spChg chg="ord">
          <ac:chgData name="冨島 信海" userId="019798f31f471b12" providerId="LiveId" clId="{17D0A04D-15AF-4F4C-B151-479DC9B7D008}" dt="2021-02-04T06:40:12.068" v="194" actId="26606"/>
          <ac:spMkLst>
            <pc:docMk/>
            <pc:sldMk cId="3208823219" sldId="314"/>
            <ac:spMk id="19" creationId="{41300A5B-F0E2-4492-89B2-EA4282DFC7A7}"/>
          </ac:spMkLst>
        </pc:spChg>
        <pc:spChg chg="add">
          <ac:chgData name="冨島 信海" userId="019798f31f471b12" providerId="LiveId" clId="{17D0A04D-15AF-4F4C-B151-479DC9B7D008}" dt="2021-02-04T06:40:12.068" v="194" actId="26606"/>
          <ac:spMkLst>
            <pc:docMk/>
            <pc:sldMk cId="3208823219" sldId="314"/>
            <ac:spMk id="24" creationId="{8FC9BE17-9A7B-462D-AE50-3D8777387304}"/>
          </ac:spMkLst>
        </pc:spChg>
        <pc:spChg chg="add">
          <ac:chgData name="冨島 信海" userId="019798f31f471b12" providerId="LiveId" clId="{17D0A04D-15AF-4F4C-B151-479DC9B7D008}" dt="2021-02-04T06:40:12.068" v="194" actId="26606"/>
          <ac:spMkLst>
            <pc:docMk/>
            <pc:sldMk cId="3208823219" sldId="314"/>
            <ac:spMk id="26" creationId="{3EBE8569-6AEC-4B8C-8D53-2DE337CDBA65}"/>
          </ac:spMkLst>
        </pc:spChg>
        <pc:spChg chg="add">
          <ac:chgData name="冨島 信海" userId="019798f31f471b12" providerId="LiveId" clId="{17D0A04D-15AF-4F4C-B151-479DC9B7D008}" dt="2021-02-04T06:40:12.068" v="194" actId="26606"/>
          <ac:spMkLst>
            <pc:docMk/>
            <pc:sldMk cId="3208823219" sldId="314"/>
            <ac:spMk id="28" creationId="{55D4142C-5077-457F-A6AD-3FECFDB39685}"/>
          </ac:spMkLst>
        </pc:spChg>
        <pc:spChg chg="add">
          <ac:chgData name="冨島 信海" userId="019798f31f471b12" providerId="LiveId" clId="{17D0A04D-15AF-4F4C-B151-479DC9B7D008}" dt="2021-02-04T06:40:12.068" v="194" actId="26606"/>
          <ac:spMkLst>
            <pc:docMk/>
            <pc:sldMk cId="3208823219" sldId="314"/>
            <ac:spMk id="30" creationId="{7A5F0580-5EE9-419F-96EE-B6529EF6E7D0}"/>
          </ac:spMkLst>
        </pc:spChg>
        <pc:picChg chg="mod modCrop">
          <ac:chgData name="冨島 信海" userId="019798f31f471b12" providerId="LiveId" clId="{17D0A04D-15AF-4F4C-B151-479DC9B7D008}" dt="2021-02-04T06:41:25.247" v="236" actId="18131"/>
          <ac:picMkLst>
            <pc:docMk/>
            <pc:sldMk cId="3208823219" sldId="314"/>
            <ac:picMk id="16" creationId="{00000000-0000-0000-0000-000000000000}"/>
          </ac:picMkLst>
        </pc:picChg>
      </pc:sldChg>
      <pc:sldChg chg="modSp">
        <pc:chgData name="冨島 信海" userId="019798f31f471b12" providerId="LiveId" clId="{17D0A04D-15AF-4F4C-B151-479DC9B7D008}" dt="2021-02-04T06:36:31.631" v="81"/>
        <pc:sldMkLst>
          <pc:docMk/>
          <pc:sldMk cId="3779357648" sldId="353"/>
        </pc:sldMkLst>
        <pc:spChg chg="mod">
          <ac:chgData name="冨島 信海" userId="019798f31f471b12" providerId="LiveId" clId="{17D0A04D-15AF-4F4C-B151-479DC9B7D008}" dt="2021-02-04T06:36:31.631" v="81"/>
          <ac:spMkLst>
            <pc:docMk/>
            <pc:sldMk cId="3779357648" sldId="353"/>
            <ac:spMk id="11" creationId="{00000000-0000-0000-0000-000000000000}"/>
          </ac:spMkLst>
        </pc:spChg>
      </pc:sldChg>
      <pc:sldChg chg="addSp modSp mod modAnim">
        <pc:chgData name="冨島 信海" userId="019798f31f471b12" providerId="LiveId" clId="{17D0A04D-15AF-4F4C-B151-479DC9B7D008}" dt="2021-02-04T06:46:26.299" v="603" actId="1076"/>
        <pc:sldMkLst>
          <pc:docMk/>
          <pc:sldMk cId="4088431554" sldId="358"/>
        </pc:sldMkLst>
        <pc:spChg chg="mod">
          <ac:chgData name="冨島 信海" userId="019798f31f471b12" providerId="LiveId" clId="{17D0A04D-15AF-4F4C-B151-479DC9B7D008}" dt="2021-02-04T06:46:21.545" v="602" actId="20577"/>
          <ac:spMkLst>
            <pc:docMk/>
            <pc:sldMk cId="4088431554" sldId="358"/>
            <ac:spMk id="3" creationId="{0F3377C6-E204-448A-BE1E-F8840C9C4B45}"/>
          </ac:spMkLst>
        </pc:spChg>
        <pc:picChg chg="add mod">
          <ac:chgData name="冨島 信海" userId="019798f31f471b12" providerId="LiveId" clId="{17D0A04D-15AF-4F4C-B151-479DC9B7D008}" dt="2021-02-04T06:46:26.299" v="603" actId="1076"/>
          <ac:picMkLst>
            <pc:docMk/>
            <pc:sldMk cId="4088431554" sldId="358"/>
            <ac:picMk id="5" creationId="{555F5559-6E65-4795-8E25-CEB4EE472974}"/>
          </ac:picMkLst>
        </pc:picChg>
      </pc:sldChg>
      <pc:sldChg chg="modSp ord">
        <pc:chgData name="冨島 信海" userId="019798f31f471b12" providerId="LiveId" clId="{17D0A04D-15AF-4F4C-B151-479DC9B7D008}" dt="2021-02-04T06:49:54.863" v="783" actId="2711"/>
        <pc:sldMkLst>
          <pc:docMk/>
          <pc:sldMk cId="1004204364" sldId="359"/>
        </pc:sldMkLst>
        <pc:spChg chg="mod">
          <ac:chgData name="冨島 信海" userId="019798f31f471b12" providerId="LiveId" clId="{17D0A04D-15AF-4F4C-B151-479DC9B7D008}" dt="2021-02-04T06:49:54.863" v="783" actId="2711"/>
          <ac:spMkLst>
            <pc:docMk/>
            <pc:sldMk cId="1004204364" sldId="359"/>
            <ac:spMk id="3" creationId="{00000000-0000-0000-0000-000000000000}"/>
          </ac:spMkLst>
        </pc:spChg>
        <pc:spChg chg="mod">
          <ac:chgData name="冨島 信海" userId="019798f31f471b12" providerId="LiveId" clId="{17D0A04D-15AF-4F4C-B151-479DC9B7D008}" dt="2021-02-04T06:49:54.863" v="783" actId="2711"/>
          <ac:spMkLst>
            <pc:docMk/>
            <pc:sldMk cId="1004204364" sldId="359"/>
            <ac:spMk id="4" creationId="{00000000-0000-0000-0000-000000000000}"/>
          </ac:spMkLst>
        </pc:spChg>
        <pc:spChg chg="mod">
          <ac:chgData name="冨島 信海" userId="019798f31f471b12" providerId="LiveId" clId="{17D0A04D-15AF-4F4C-B151-479DC9B7D008}" dt="2021-02-04T06:49:54.863" v="783" actId="2711"/>
          <ac:spMkLst>
            <pc:docMk/>
            <pc:sldMk cId="1004204364" sldId="359"/>
            <ac:spMk id="5" creationId="{00000000-0000-0000-0000-000000000000}"/>
          </ac:spMkLst>
        </pc:spChg>
        <pc:spChg chg="mod">
          <ac:chgData name="冨島 信海" userId="019798f31f471b12" providerId="LiveId" clId="{17D0A04D-15AF-4F4C-B151-479DC9B7D008}" dt="2021-02-04T06:49:54.863" v="783" actId="2711"/>
          <ac:spMkLst>
            <pc:docMk/>
            <pc:sldMk cId="1004204364" sldId="359"/>
            <ac:spMk id="8" creationId="{0B7B807F-1264-4691-AE78-385C5BD2735E}"/>
          </ac:spMkLst>
        </pc:spChg>
        <pc:spChg chg="mod">
          <ac:chgData name="冨島 信海" userId="019798f31f471b12" providerId="LiveId" clId="{17D0A04D-15AF-4F4C-B151-479DC9B7D008}" dt="2021-02-04T06:49:54.863" v="783" actId="2711"/>
          <ac:spMkLst>
            <pc:docMk/>
            <pc:sldMk cId="1004204364" sldId="359"/>
            <ac:spMk id="9" creationId="{38E3C53B-EC6E-4022-AA10-33BFD494BA0B}"/>
          </ac:spMkLst>
        </pc:spChg>
      </pc:sldChg>
      <pc:sldChg chg="delSp del mod ord delAnim">
        <pc:chgData name="冨島 信海" userId="019798f31f471b12" providerId="LiveId" clId="{17D0A04D-15AF-4F4C-B151-479DC9B7D008}" dt="2021-02-04T06:46:33.926" v="604" actId="47"/>
        <pc:sldMkLst>
          <pc:docMk/>
          <pc:sldMk cId="1879115164" sldId="381"/>
        </pc:sldMkLst>
        <pc:picChg chg="del">
          <ac:chgData name="冨島 信海" userId="019798f31f471b12" providerId="LiveId" clId="{17D0A04D-15AF-4F4C-B151-479DC9B7D008}" dt="2021-02-04T06:45:28.312" v="418" actId="21"/>
          <ac:picMkLst>
            <pc:docMk/>
            <pc:sldMk cId="1879115164" sldId="381"/>
            <ac:picMk id="7" creationId="{613D01E5-EFB1-4EDE-8D17-5DDBE0CFA0AC}"/>
          </ac:picMkLst>
        </pc:picChg>
      </pc:sldChg>
      <pc:sldChg chg="modSp">
        <pc:chgData name="冨島 信海" userId="019798f31f471b12" providerId="LiveId" clId="{17D0A04D-15AF-4F4C-B151-479DC9B7D008}" dt="2021-02-04T06:36:31.631" v="81"/>
        <pc:sldMkLst>
          <pc:docMk/>
          <pc:sldMk cId="3867209734" sldId="407"/>
        </pc:sldMkLst>
        <pc:spChg chg="mod">
          <ac:chgData name="冨島 信海" userId="019798f31f471b12" providerId="LiveId" clId="{17D0A04D-15AF-4F4C-B151-479DC9B7D008}" dt="2021-02-04T06:36:31.631" v="81"/>
          <ac:spMkLst>
            <pc:docMk/>
            <pc:sldMk cId="3867209734" sldId="407"/>
            <ac:spMk id="2" creationId="{00000000-0000-0000-0000-000000000000}"/>
          </ac:spMkLst>
        </pc:spChg>
      </pc:sldChg>
      <pc:sldChg chg="del">
        <pc:chgData name="冨島 信海" userId="019798f31f471b12" providerId="LiveId" clId="{17D0A04D-15AF-4F4C-B151-479DC9B7D008}" dt="2021-02-04T06:39:14.239" v="156" actId="47"/>
        <pc:sldMkLst>
          <pc:docMk/>
          <pc:sldMk cId="4260128511" sldId="442"/>
        </pc:sldMkLst>
      </pc:sldChg>
      <pc:sldChg chg="addSp modSp mod setBg">
        <pc:chgData name="冨島 信海" userId="019798f31f471b12" providerId="LiveId" clId="{17D0A04D-15AF-4F4C-B151-479DC9B7D008}" dt="2021-02-04T06:43:04.967" v="297"/>
        <pc:sldMkLst>
          <pc:docMk/>
          <pc:sldMk cId="364310627" sldId="443"/>
        </pc:sldMkLst>
        <pc:spChg chg="mod ord">
          <ac:chgData name="冨島 信海" userId="019798f31f471b12" providerId="LiveId" clId="{17D0A04D-15AF-4F4C-B151-479DC9B7D008}" dt="2021-02-04T06:42:07.169" v="245" actId="26606"/>
          <ac:spMkLst>
            <pc:docMk/>
            <pc:sldMk cId="364310627" sldId="443"/>
            <ac:spMk id="2" creationId="{713955BA-B08A-4D93-908A-DD485D2D67DD}"/>
          </ac:spMkLst>
        </pc:spChg>
        <pc:spChg chg="mod">
          <ac:chgData name="冨島 信海" userId="019798f31f471b12" providerId="LiveId" clId="{17D0A04D-15AF-4F4C-B151-479DC9B7D008}" dt="2021-02-04T06:43:04.967" v="297"/>
          <ac:spMkLst>
            <pc:docMk/>
            <pc:sldMk cId="364310627" sldId="443"/>
            <ac:spMk id="4" creationId="{7EF898D8-B965-4DE9-98E1-FC934CB9E790}"/>
          </ac:spMkLst>
        </pc:spChg>
        <pc:spChg chg="add">
          <ac:chgData name="冨島 信海" userId="019798f31f471b12" providerId="LiveId" clId="{17D0A04D-15AF-4F4C-B151-479DC9B7D008}" dt="2021-02-04T06:42:07.169" v="245" actId="26606"/>
          <ac:spMkLst>
            <pc:docMk/>
            <pc:sldMk cId="364310627" sldId="443"/>
            <ac:spMk id="9" creationId="{88294908-8B00-4F58-BBBA-20F71A40AA9E}"/>
          </ac:spMkLst>
        </pc:spChg>
        <pc:spChg chg="add">
          <ac:chgData name="冨島 信海" userId="019798f31f471b12" providerId="LiveId" clId="{17D0A04D-15AF-4F4C-B151-479DC9B7D008}" dt="2021-02-04T06:42:07.169" v="245" actId="26606"/>
          <ac:spMkLst>
            <pc:docMk/>
            <pc:sldMk cId="364310627" sldId="443"/>
            <ac:spMk id="11" creationId="{4364C879-1404-4203-8E9D-CC5DE0A621A2}"/>
          </ac:spMkLst>
        </pc:spChg>
        <pc:spChg chg="add">
          <ac:chgData name="冨島 信海" userId="019798f31f471b12" providerId="LiveId" clId="{17D0A04D-15AF-4F4C-B151-479DC9B7D008}" dt="2021-02-04T06:42:07.169" v="245" actId="26606"/>
          <ac:spMkLst>
            <pc:docMk/>
            <pc:sldMk cId="364310627" sldId="443"/>
            <ac:spMk id="13" creationId="{84617302-4B0D-4351-A6BB-6F0930D943AC}"/>
          </ac:spMkLst>
        </pc:spChg>
        <pc:spChg chg="add">
          <ac:chgData name="冨島 信海" userId="019798f31f471b12" providerId="LiveId" clId="{17D0A04D-15AF-4F4C-B151-479DC9B7D008}" dt="2021-02-04T06:42:07.169" v="245" actId="26606"/>
          <ac:spMkLst>
            <pc:docMk/>
            <pc:sldMk cId="364310627" sldId="443"/>
            <ac:spMk id="15" creationId="{DA2C7802-C2E0-4218-8F89-8DD7CCD2CD1C}"/>
          </ac:spMkLst>
        </pc:spChg>
        <pc:spChg chg="add">
          <ac:chgData name="冨島 信海" userId="019798f31f471b12" providerId="LiveId" clId="{17D0A04D-15AF-4F4C-B151-479DC9B7D008}" dt="2021-02-04T06:42:07.169" v="245" actId="26606"/>
          <ac:spMkLst>
            <pc:docMk/>
            <pc:sldMk cId="364310627" sldId="443"/>
            <ac:spMk id="17" creationId="{A6D7111A-21E5-4EE9-8A78-10E5530F0116}"/>
          </ac:spMkLst>
        </pc:spChg>
        <pc:spChg chg="add">
          <ac:chgData name="冨島 信海" userId="019798f31f471b12" providerId="LiveId" clId="{17D0A04D-15AF-4F4C-B151-479DC9B7D008}" dt="2021-02-04T06:42:07.169" v="245" actId="26606"/>
          <ac:spMkLst>
            <pc:docMk/>
            <pc:sldMk cId="364310627" sldId="443"/>
            <ac:spMk id="19" creationId="{A3969E80-A77B-49FC-9122-D89AFD5EE118}"/>
          </ac:spMkLst>
        </pc:spChg>
        <pc:spChg chg="add">
          <ac:chgData name="冨島 信海" userId="019798f31f471b12" providerId="LiveId" clId="{17D0A04D-15AF-4F4C-B151-479DC9B7D008}" dt="2021-02-04T06:42:07.169" v="245" actId="26606"/>
          <ac:spMkLst>
            <pc:docMk/>
            <pc:sldMk cId="364310627" sldId="443"/>
            <ac:spMk id="21" creationId="{1849CA57-76BD-4CF2-80BA-D7A46A01B7B1}"/>
          </ac:spMkLst>
        </pc:spChg>
        <pc:spChg chg="add">
          <ac:chgData name="冨島 信海" userId="019798f31f471b12" providerId="LiveId" clId="{17D0A04D-15AF-4F4C-B151-479DC9B7D008}" dt="2021-02-04T06:42:07.169" v="245" actId="26606"/>
          <ac:spMkLst>
            <pc:docMk/>
            <pc:sldMk cId="364310627" sldId="443"/>
            <ac:spMk id="23" creationId="{35E9085E-E730-4768-83D4-6CB7E9897153}"/>
          </ac:spMkLst>
        </pc:spChg>
        <pc:spChg chg="add">
          <ac:chgData name="冨島 信海" userId="019798f31f471b12" providerId="LiveId" clId="{17D0A04D-15AF-4F4C-B151-479DC9B7D008}" dt="2021-02-04T06:42:07.169" v="245" actId="26606"/>
          <ac:spMkLst>
            <pc:docMk/>
            <pc:sldMk cId="364310627" sldId="443"/>
            <ac:spMk id="25" creationId="{973272FE-A474-4CAE-8CA2-BCC8B476C3F4}"/>
          </ac:spMkLst>
        </pc:spChg>
        <pc:spChg chg="add">
          <ac:chgData name="冨島 信海" userId="019798f31f471b12" providerId="LiveId" clId="{17D0A04D-15AF-4F4C-B151-479DC9B7D008}" dt="2021-02-04T06:42:07.169" v="245" actId="26606"/>
          <ac:spMkLst>
            <pc:docMk/>
            <pc:sldMk cId="364310627" sldId="443"/>
            <ac:spMk id="27" creationId="{E07981EA-05A6-437C-88D7-B377B92B031D}"/>
          </ac:spMkLst>
        </pc:spChg>
        <pc:spChg chg="add">
          <ac:chgData name="冨島 信海" userId="019798f31f471b12" providerId="LiveId" clId="{17D0A04D-15AF-4F4C-B151-479DC9B7D008}" dt="2021-02-04T06:42:07.169" v="245" actId="26606"/>
          <ac:spMkLst>
            <pc:docMk/>
            <pc:sldMk cId="364310627" sldId="443"/>
            <ac:spMk id="29" creationId="{15E3C750-986E-4769-B1AE-49289FBEE757}"/>
          </ac:spMkLst>
        </pc:spChg>
      </pc:sldChg>
      <pc:sldChg chg="modSp del">
        <pc:chgData name="冨島 信海" userId="019798f31f471b12" providerId="LiveId" clId="{17D0A04D-15AF-4F4C-B151-479DC9B7D008}" dt="2021-02-04T06:43:55.927" v="344" actId="47"/>
        <pc:sldMkLst>
          <pc:docMk/>
          <pc:sldMk cId="3541961030" sldId="444"/>
        </pc:sldMkLst>
        <pc:spChg chg="mod">
          <ac:chgData name="冨島 信海" userId="019798f31f471b12" providerId="LiveId" clId="{17D0A04D-15AF-4F4C-B151-479DC9B7D008}" dt="2021-02-04T06:36:31.631" v="81"/>
          <ac:spMkLst>
            <pc:docMk/>
            <pc:sldMk cId="3541961030" sldId="444"/>
            <ac:spMk id="2" creationId="{5BA3C8B4-5104-41CA-B052-34699721D83B}"/>
          </ac:spMkLst>
        </pc:spChg>
      </pc:sldChg>
      <pc:sldChg chg="del">
        <pc:chgData name="冨島 信海" userId="019798f31f471b12" providerId="LiveId" clId="{17D0A04D-15AF-4F4C-B151-479DC9B7D008}" dt="2021-02-04T06:44:49.219" v="409" actId="47"/>
        <pc:sldMkLst>
          <pc:docMk/>
          <pc:sldMk cId="3380294775" sldId="446"/>
        </pc:sldMkLst>
      </pc:sldChg>
      <pc:sldChg chg="del">
        <pc:chgData name="冨島 信海" userId="019798f31f471b12" providerId="LiveId" clId="{17D0A04D-15AF-4F4C-B151-479DC9B7D008}" dt="2021-02-04T06:47:04.335" v="622" actId="47"/>
        <pc:sldMkLst>
          <pc:docMk/>
          <pc:sldMk cId="2999646624" sldId="447"/>
        </pc:sldMkLst>
      </pc:sldChg>
      <pc:sldChg chg="modSp">
        <pc:chgData name="冨島 信海" userId="019798f31f471b12" providerId="LiveId" clId="{17D0A04D-15AF-4F4C-B151-479DC9B7D008}" dt="2021-02-04T06:36:31.631" v="81"/>
        <pc:sldMkLst>
          <pc:docMk/>
          <pc:sldMk cId="783840618" sldId="455"/>
        </pc:sldMkLst>
        <pc:spChg chg="mod">
          <ac:chgData name="冨島 信海" userId="019798f31f471b12" providerId="LiveId" clId="{17D0A04D-15AF-4F4C-B151-479DC9B7D008}" dt="2021-02-04T06:36:31.631" v="81"/>
          <ac:spMkLst>
            <pc:docMk/>
            <pc:sldMk cId="783840618" sldId="455"/>
            <ac:spMk id="2" creationId="{5BA3C8B4-5104-41CA-B052-34699721D83B}"/>
          </ac:spMkLst>
        </pc:spChg>
      </pc:sldChg>
      <pc:sldChg chg="modSp">
        <pc:chgData name="冨島 信海" userId="019798f31f471b12" providerId="LiveId" clId="{17D0A04D-15AF-4F4C-B151-479DC9B7D008}" dt="2021-02-04T06:36:31.631" v="81"/>
        <pc:sldMkLst>
          <pc:docMk/>
          <pc:sldMk cId="2290524292" sldId="458"/>
        </pc:sldMkLst>
        <pc:spChg chg="mod">
          <ac:chgData name="冨島 信海" userId="019798f31f471b12" providerId="LiveId" clId="{17D0A04D-15AF-4F4C-B151-479DC9B7D008}" dt="2021-02-04T06:36:31.631" v="81"/>
          <ac:spMkLst>
            <pc:docMk/>
            <pc:sldMk cId="2290524292" sldId="458"/>
            <ac:spMk id="2" creationId="{76D5772D-2F6D-40B4-9918-E243AC8FD52C}"/>
          </ac:spMkLst>
        </pc:spChg>
      </pc:sldChg>
      <pc:sldChg chg="addSp delSp modSp mod setBg delAnim">
        <pc:chgData name="冨島 信海" userId="019798f31f471b12" providerId="LiveId" clId="{17D0A04D-15AF-4F4C-B151-479DC9B7D008}" dt="2021-02-04T06:37:39.540" v="112" actId="14100"/>
        <pc:sldMkLst>
          <pc:docMk/>
          <pc:sldMk cId="461772058" sldId="470"/>
        </pc:sldMkLst>
        <pc:spChg chg="mod ord">
          <ac:chgData name="冨島 信海" userId="019798f31f471b12" providerId="LiveId" clId="{17D0A04D-15AF-4F4C-B151-479DC9B7D008}" dt="2021-02-04T06:36:53.205" v="82" actId="26606"/>
          <ac:spMkLst>
            <pc:docMk/>
            <pc:sldMk cId="461772058" sldId="470"/>
            <ac:spMk id="2" creationId="{00000000-0000-0000-0000-000000000000}"/>
          </ac:spMkLst>
        </pc:spChg>
        <pc:spChg chg="mod">
          <ac:chgData name="冨島 信海" userId="019798f31f471b12" providerId="LiveId" clId="{17D0A04D-15AF-4F4C-B151-479DC9B7D008}" dt="2021-02-04T06:37:11.685" v="88" actId="113"/>
          <ac:spMkLst>
            <pc:docMk/>
            <pc:sldMk cId="461772058" sldId="470"/>
            <ac:spMk id="3" creationId="{00000000-0000-0000-0000-000000000000}"/>
          </ac:spMkLst>
        </pc:spChg>
        <pc:spChg chg="mod">
          <ac:chgData name="冨島 信海" userId="019798f31f471b12" providerId="LiveId" clId="{17D0A04D-15AF-4F4C-B151-479DC9B7D008}" dt="2021-02-04T06:37:39.540" v="112" actId="14100"/>
          <ac:spMkLst>
            <pc:docMk/>
            <pc:sldMk cId="461772058" sldId="470"/>
            <ac:spMk id="4" creationId="{033366C2-59D4-459E-AADA-FB92D5797C5B}"/>
          </ac:spMkLst>
        </pc:spChg>
        <pc:spChg chg="del mod">
          <ac:chgData name="冨島 信海" userId="019798f31f471b12" providerId="LiveId" clId="{17D0A04D-15AF-4F4C-B151-479DC9B7D008}" dt="2021-02-04T06:35:56.561" v="78" actId="478"/>
          <ac:spMkLst>
            <pc:docMk/>
            <pc:sldMk cId="461772058" sldId="470"/>
            <ac:spMk id="5" creationId="{33D20998-421F-461C-B492-F8850AA911C7}"/>
          </ac:spMkLst>
        </pc:spChg>
        <pc:spChg chg="del mod">
          <ac:chgData name="冨島 信海" userId="019798f31f471b12" providerId="LiveId" clId="{17D0A04D-15AF-4F4C-B151-479DC9B7D008}" dt="2021-02-04T06:35:58.503" v="79" actId="478"/>
          <ac:spMkLst>
            <pc:docMk/>
            <pc:sldMk cId="461772058" sldId="470"/>
            <ac:spMk id="6" creationId="{58DF6B01-6AA7-461D-8A9B-49E81321B666}"/>
          </ac:spMkLst>
        </pc:spChg>
        <pc:spChg chg="del mod">
          <ac:chgData name="冨島 信海" userId="019798f31f471b12" providerId="LiveId" clId="{17D0A04D-15AF-4F4C-B151-479DC9B7D008}" dt="2021-02-04T06:34:45.655" v="40" actId="478"/>
          <ac:spMkLst>
            <pc:docMk/>
            <pc:sldMk cId="461772058" sldId="470"/>
            <ac:spMk id="7" creationId="{00000000-0000-0000-0000-000000000000}"/>
          </ac:spMkLst>
        </pc:spChg>
        <pc:spChg chg="add del mod">
          <ac:chgData name="冨島 信海" userId="019798f31f471b12" providerId="LiveId" clId="{17D0A04D-15AF-4F4C-B151-479DC9B7D008}" dt="2021-02-04T06:35:59.398" v="80" actId="478"/>
          <ac:spMkLst>
            <pc:docMk/>
            <pc:sldMk cId="461772058" sldId="470"/>
            <ac:spMk id="8" creationId="{63D37E57-6212-4A45-8142-654AAAC9305C}"/>
          </ac:spMkLst>
        </pc:spChg>
        <pc:spChg chg="add">
          <ac:chgData name="冨島 信海" userId="019798f31f471b12" providerId="LiveId" clId="{17D0A04D-15AF-4F4C-B151-479DC9B7D008}" dt="2021-02-04T06:36:53.205" v="82" actId="26606"/>
          <ac:spMkLst>
            <pc:docMk/>
            <pc:sldMk cId="461772058" sldId="470"/>
            <ac:spMk id="9" creationId="{09588DA8-065E-4F6F-8EFD-43104AB2E0CF}"/>
          </ac:spMkLst>
        </pc:spChg>
        <pc:spChg chg="add">
          <ac:chgData name="冨島 信海" userId="019798f31f471b12" providerId="LiveId" clId="{17D0A04D-15AF-4F4C-B151-479DC9B7D008}" dt="2021-02-04T06:36:53.205" v="82" actId="26606"/>
          <ac:spMkLst>
            <pc:docMk/>
            <pc:sldMk cId="461772058" sldId="470"/>
            <ac:spMk id="11" creationId="{C4285719-470E-454C-AF62-8323075F1F5B}"/>
          </ac:spMkLst>
        </pc:spChg>
        <pc:spChg chg="add">
          <ac:chgData name="冨島 信海" userId="019798f31f471b12" providerId="LiveId" clId="{17D0A04D-15AF-4F4C-B151-479DC9B7D008}" dt="2021-02-04T06:36:53.205" v="82" actId="26606"/>
          <ac:spMkLst>
            <pc:docMk/>
            <pc:sldMk cId="461772058" sldId="470"/>
            <ac:spMk id="13" creationId="{CD9FE4EF-C4D8-49A0-B2FF-81D8DB7D8A24}"/>
          </ac:spMkLst>
        </pc:spChg>
        <pc:spChg chg="add">
          <ac:chgData name="冨島 信海" userId="019798f31f471b12" providerId="LiveId" clId="{17D0A04D-15AF-4F4C-B151-479DC9B7D008}" dt="2021-02-04T06:36:53.205" v="82" actId="26606"/>
          <ac:spMkLst>
            <pc:docMk/>
            <pc:sldMk cId="461772058" sldId="470"/>
            <ac:spMk id="15" creationId="{4300840D-0A0B-4512-BACA-B439D5B9C57C}"/>
          </ac:spMkLst>
        </pc:spChg>
        <pc:spChg chg="add">
          <ac:chgData name="冨島 信海" userId="019798f31f471b12" providerId="LiveId" clId="{17D0A04D-15AF-4F4C-B151-479DC9B7D008}" dt="2021-02-04T06:36:53.205" v="82" actId="26606"/>
          <ac:spMkLst>
            <pc:docMk/>
            <pc:sldMk cId="461772058" sldId="470"/>
            <ac:spMk id="17" creationId="{D2B78728-A580-49A7-84F9-6EF6F583ADE0}"/>
          </ac:spMkLst>
        </pc:spChg>
        <pc:spChg chg="add">
          <ac:chgData name="冨島 信海" userId="019798f31f471b12" providerId="LiveId" clId="{17D0A04D-15AF-4F4C-B151-479DC9B7D008}" dt="2021-02-04T06:36:53.205" v="82" actId="26606"/>
          <ac:spMkLst>
            <pc:docMk/>
            <pc:sldMk cId="461772058" sldId="470"/>
            <ac:spMk id="19" creationId="{38FAA1A1-D861-433F-88FA-1E9D6FD31D11}"/>
          </ac:spMkLst>
        </pc:spChg>
        <pc:spChg chg="add">
          <ac:chgData name="冨島 信海" userId="019798f31f471b12" providerId="LiveId" clId="{17D0A04D-15AF-4F4C-B151-479DC9B7D008}" dt="2021-02-04T06:36:53.205" v="82" actId="26606"/>
          <ac:spMkLst>
            <pc:docMk/>
            <pc:sldMk cId="461772058" sldId="470"/>
            <ac:spMk id="21" creationId="{8D71EDA1-87BF-4D5D-AB79-F346FD19278A}"/>
          </ac:spMkLst>
        </pc:spChg>
      </pc:sldChg>
      <pc:sldChg chg="modSp mod ord">
        <pc:chgData name="冨島 信海" userId="019798f31f471b12" providerId="LiveId" clId="{17D0A04D-15AF-4F4C-B151-479DC9B7D008}" dt="2021-02-04T06:46:48.922" v="618" actId="1035"/>
        <pc:sldMkLst>
          <pc:docMk/>
          <pc:sldMk cId="314442014" sldId="492"/>
        </pc:sldMkLst>
        <pc:spChg chg="mod">
          <ac:chgData name="冨島 信海" userId="019798f31f471b12" providerId="LiveId" clId="{17D0A04D-15AF-4F4C-B151-479DC9B7D008}" dt="2021-02-04T06:46:42.002" v="613" actId="1038"/>
          <ac:spMkLst>
            <pc:docMk/>
            <pc:sldMk cId="314442014" sldId="492"/>
            <ac:spMk id="2" creationId="{852B3831-AEC0-417D-A31A-C5F3EFEA5AB3}"/>
          </ac:spMkLst>
        </pc:spChg>
        <pc:spChg chg="mod">
          <ac:chgData name="冨島 信海" userId="019798f31f471b12" providerId="LiveId" clId="{17D0A04D-15AF-4F4C-B151-479DC9B7D008}" dt="2021-02-04T06:46:48.922" v="618" actId="1035"/>
          <ac:spMkLst>
            <pc:docMk/>
            <pc:sldMk cId="314442014" sldId="492"/>
            <ac:spMk id="7" creationId="{52133C32-EE4B-4E6C-B656-7C2B70597BA9}"/>
          </ac:spMkLst>
        </pc:spChg>
        <pc:spChg chg="mod">
          <ac:chgData name="冨島 信海" userId="019798f31f471b12" providerId="LiveId" clId="{17D0A04D-15AF-4F4C-B151-479DC9B7D008}" dt="2021-02-04T06:46:45.883" v="615" actId="1035"/>
          <ac:spMkLst>
            <pc:docMk/>
            <pc:sldMk cId="314442014" sldId="492"/>
            <ac:spMk id="10" creationId="{821667C9-5017-4DC9-86C1-9694C363A8E4}"/>
          </ac:spMkLst>
        </pc:spChg>
      </pc:sldChg>
      <pc:sldChg chg="modSp">
        <pc:chgData name="冨島 信海" userId="019798f31f471b12" providerId="LiveId" clId="{17D0A04D-15AF-4F4C-B151-479DC9B7D008}" dt="2021-02-04T06:36:31.631" v="81"/>
        <pc:sldMkLst>
          <pc:docMk/>
          <pc:sldMk cId="2626840185" sldId="494"/>
        </pc:sldMkLst>
        <pc:spChg chg="mod">
          <ac:chgData name="冨島 信海" userId="019798f31f471b12" providerId="LiveId" clId="{17D0A04D-15AF-4F4C-B151-479DC9B7D008}" dt="2021-02-04T06:36:31.631" v="81"/>
          <ac:spMkLst>
            <pc:docMk/>
            <pc:sldMk cId="2626840185" sldId="494"/>
            <ac:spMk id="2" creationId="{00000000-0000-0000-0000-000000000000}"/>
          </ac:spMkLst>
        </pc:spChg>
      </pc:sldChg>
      <pc:sldChg chg="delSp add mod ord delAnim">
        <pc:chgData name="冨島 信海" userId="019798f31f471b12" providerId="LiveId" clId="{17D0A04D-15AF-4F4C-B151-479DC9B7D008}" dt="2021-02-04T06:32:25.377" v="4"/>
        <pc:sldMkLst>
          <pc:docMk/>
          <pc:sldMk cId="3185712112" sldId="504"/>
        </pc:sldMkLst>
        <pc:spChg chg="del">
          <ac:chgData name="冨島 信海" userId="019798f31f471b12" providerId="LiveId" clId="{17D0A04D-15AF-4F4C-B151-479DC9B7D008}" dt="2021-02-04T06:32:20.326" v="1" actId="478"/>
          <ac:spMkLst>
            <pc:docMk/>
            <pc:sldMk cId="3185712112" sldId="504"/>
            <ac:spMk id="2" creationId="{00000000-0000-0000-0000-000000000000}"/>
          </ac:spMkLst>
        </pc:spChg>
        <pc:spChg chg="del">
          <ac:chgData name="冨島 信海" userId="019798f31f471b12" providerId="LiveId" clId="{17D0A04D-15AF-4F4C-B151-479DC9B7D008}" dt="2021-02-04T06:32:21.856" v="2" actId="478"/>
          <ac:spMkLst>
            <pc:docMk/>
            <pc:sldMk cId="3185712112" sldId="504"/>
            <ac:spMk id="19" creationId="{A4C5623F-1DF6-497B-BD60-EDCBE5AFB78A}"/>
          </ac:spMkLst>
        </pc:spChg>
      </pc:sldChg>
      <pc:sldChg chg="addSp delSp modSp add del mod setBg delDesignElem">
        <pc:chgData name="冨島 信海" userId="019798f31f471b12" providerId="LiveId" clId="{17D0A04D-15AF-4F4C-B151-479DC9B7D008}" dt="2021-02-04T06:40:45.034" v="229" actId="47"/>
        <pc:sldMkLst>
          <pc:docMk/>
          <pc:sldMk cId="1170779133" sldId="505"/>
        </pc:sldMkLst>
        <pc:spChg chg="mod">
          <ac:chgData name="冨島 信海" userId="019798f31f471b12" providerId="LiveId" clId="{17D0A04D-15AF-4F4C-B151-479DC9B7D008}" dt="2021-02-04T06:39:32.961" v="159" actId="26606"/>
          <ac:spMkLst>
            <pc:docMk/>
            <pc:sldMk cId="1170779133" sldId="505"/>
            <ac:spMk id="8" creationId="{FBB50AFF-F3DD-4BCF-8449-56D57A5C56EC}"/>
          </ac:spMkLst>
        </pc:spChg>
        <pc:spChg chg="mod">
          <ac:chgData name="冨島 信海" userId="019798f31f471b12" providerId="LiveId" clId="{17D0A04D-15AF-4F4C-B151-479DC9B7D008}" dt="2021-02-04T06:39:49.970" v="188" actId="403"/>
          <ac:spMkLst>
            <pc:docMk/>
            <pc:sldMk cId="1170779133" sldId="505"/>
            <ac:spMk id="17" creationId="{E22B6999-F2CC-4591-B343-7C5D916783A3}"/>
          </ac:spMkLst>
        </pc:spChg>
        <pc:spChg chg="add">
          <ac:chgData name="冨島 信海" userId="019798f31f471b12" providerId="LiveId" clId="{17D0A04D-15AF-4F4C-B151-479DC9B7D008}" dt="2021-02-04T06:39:32.961" v="159" actId="26606"/>
          <ac:spMkLst>
            <pc:docMk/>
            <pc:sldMk cId="1170779133" sldId="505"/>
            <ac:spMk id="20" creationId="{3EBE8569-6AEC-4B8C-8D53-2DE337CDBA65}"/>
          </ac:spMkLst>
        </pc:spChg>
        <pc:spChg chg="add">
          <ac:chgData name="冨島 信海" userId="019798f31f471b12" providerId="LiveId" clId="{17D0A04D-15AF-4F4C-B151-479DC9B7D008}" dt="2021-02-04T06:39:32.961" v="159" actId="26606"/>
          <ac:spMkLst>
            <pc:docMk/>
            <pc:sldMk cId="1170779133" sldId="505"/>
            <ac:spMk id="21" creationId="{55D4142C-5077-457F-A6AD-3FECFDB39685}"/>
          </ac:spMkLst>
        </pc:spChg>
        <pc:spChg chg="add">
          <ac:chgData name="冨島 信海" userId="019798f31f471b12" providerId="LiveId" clId="{17D0A04D-15AF-4F4C-B151-479DC9B7D008}" dt="2021-02-04T06:39:32.961" v="159" actId="26606"/>
          <ac:spMkLst>
            <pc:docMk/>
            <pc:sldMk cId="1170779133" sldId="505"/>
            <ac:spMk id="22" creationId="{7A5F0580-5EE9-419F-96EE-B6529EF6E7D0}"/>
          </ac:spMkLst>
        </pc:spChg>
        <pc:spChg chg="add">
          <ac:chgData name="冨島 信海" userId="019798f31f471b12" providerId="LiveId" clId="{17D0A04D-15AF-4F4C-B151-479DC9B7D008}" dt="2021-02-04T06:39:32.961" v="159" actId="26606"/>
          <ac:spMkLst>
            <pc:docMk/>
            <pc:sldMk cId="1170779133" sldId="505"/>
            <ac:spMk id="23" creationId="{8FC9BE17-9A7B-462D-AE50-3D8777387304}"/>
          </ac:spMkLst>
        </pc:spChg>
        <pc:spChg chg="del">
          <ac:chgData name="冨島 信海" userId="019798f31f471b12" providerId="LiveId" clId="{17D0A04D-15AF-4F4C-B151-479DC9B7D008}" dt="2021-02-04T06:39:26.202" v="158"/>
          <ac:spMkLst>
            <pc:docMk/>
            <pc:sldMk cId="1170779133" sldId="505"/>
            <ac:spMk id="25" creationId="{3EBE8569-6AEC-4B8C-8D53-2DE337CDBA65}"/>
          </ac:spMkLst>
        </pc:spChg>
        <pc:spChg chg="del">
          <ac:chgData name="冨島 信海" userId="019798f31f471b12" providerId="LiveId" clId="{17D0A04D-15AF-4F4C-B151-479DC9B7D008}" dt="2021-02-04T06:39:26.202" v="158"/>
          <ac:spMkLst>
            <pc:docMk/>
            <pc:sldMk cId="1170779133" sldId="505"/>
            <ac:spMk id="26" creationId="{8FC9BE17-9A7B-462D-AE50-3D8777387304}"/>
          </ac:spMkLst>
        </pc:spChg>
        <pc:spChg chg="del">
          <ac:chgData name="冨島 信海" userId="019798f31f471b12" providerId="LiveId" clId="{17D0A04D-15AF-4F4C-B151-479DC9B7D008}" dt="2021-02-04T06:39:26.202" v="158"/>
          <ac:spMkLst>
            <pc:docMk/>
            <pc:sldMk cId="1170779133" sldId="505"/>
            <ac:spMk id="27" creationId="{55D4142C-5077-457F-A6AD-3FECFDB39685}"/>
          </ac:spMkLst>
        </pc:spChg>
        <pc:spChg chg="del">
          <ac:chgData name="冨島 信海" userId="019798f31f471b12" providerId="LiveId" clId="{17D0A04D-15AF-4F4C-B151-479DC9B7D008}" dt="2021-02-04T06:39:26.202" v="158"/>
          <ac:spMkLst>
            <pc:docMk/>
            <pc:sldMk cId="1170779133" sldId="505"/>
            <ac:spMk id="29" creationId="{7A5F0580-5EE9-419F-96EE-B6529EF6E7D0}"/>
          </ac:spMkLst>
        </pc:spChg>
        <pc:picChg chg="mod">
          <ac:chgData name="冨島 信海" userId="019798f31f471b12" providerId="LiveId" clId="{17D0A04D-15AF-4F4C-B151-479DC9B7D008}" dt="2021-02-04T06:39:32.961" v="159" actId="26606"/>
          <ac:picMkLst>
            <pc:docMk/>
            <pc:sldMk cId="1170779133" sldId="505"/>
            <ac:picMk id="18" creationId="{00000000-0000-0000-0000-000000000000}"/>
          </ac:picMkLst>
        </pc:picChg>
      </pc:sldChg>
      <pc:sldChg chg="delSp add del setBg delDesignElem">
        <pc:chgData name="冨島 信海" userId="019798f31f471b12" providerId="LiveId" clId="{17D0A04D-15AF-4F4C-B151-479DC9B7D008}" dt="2021-02-04T06:43:56.907" v="345" actId="47"/>
        <pc:sldMkLst>
          <pc:docMk/>
          <pc:sldMk cId="1428911858" sldId="505"/>
        </pc:sldMkLst>
        <pc:spChg chg="del">
          <ac:chgData name="冨島 信海" userId="019798f31f471b12" providerId="LiveId" clId="{17D0A04D-15AF-4F4C-B151-479DC9B7D008}" dt="2021-02-04T06:42:29.537" v="253"/>
          <ac:spMkLst>
            <pc:docMk/>
            <pc:sldMk cId="1428911858" sldId="505"/>
            <ac:spMk id="9" creationId="{88294908-8B00-4F58-BBBA-20F71A40AA9E}"/>
          </ac:spMkLst>
        </pc:spChg>
        <pc:spChg chg="del">
          <ac:chgData name="冨島 信海" userId="019798f31f471b12" providerId="LiveId" clId="{17D0A04D-15AF-4F4C-B151-479DC9B7D008}" dt="2021-02-04T06:42:29.537" v="253"/>
          <ac:spMkLst>
            <pc:docMk/>
            <pc:sldMk cId="1428911858" sldId="505"/>
            <ac:spMk id="11" creationId="{4364C879-1404-4203-8E9D-CC5DE0A621A2}"/>
          </ac:spMkLst>
        </pc:spChg>
        <pc:spChg chg="del">
          <ac:chgData name="冨島 信海" userId="019798f31f471b12" providerId="LiveId" clId="{17D0A04D-15AF-4F4C-B151-479DC9B7D008}" dt="2021-02-04T06:42:29.537" v="253"/>
          <ac:spMkLst>
            <pc:docMk/>
            <pc:sldMk cId="1428911858" sldId="505"/>
            <ac:spMk id="13" creationId="{84617302-4B0D-4351-A6BB-6F0930D943AC}"/>
          </ac:spMkLst>
        </pc:spChg>
        <pc:spChg chg="del">
          <ac:chgData name="冨島 信海" userId="019798f31f471b12" providerId="LiveId" clId="{17D0A04D-15AF-4F4C-B151-479DC9B7D008}" dt="2021-02-04T06:42:29.537" v="253"/>
          <ac:spMkLst>
            <pc:docMk/>
            <pc:sldMk cId="1428911858" sldId="505"/>
            <ac:spMk id="15" creationId="{DA2C7802-C2E0-4218-8F89-8DD7CCD2CD1C}"/>
          </ac:spMkLst>
        </pc:spChg>
        <pc:spChg chg="del">
          <ac:chgData name="冨島 信海" userId="019798f31f471b12" providerId="LiveId" clId="{17D0A04D-15AF-4F4C-B151-479DC9B7D008}" dt="2021-02-04T06:42:29.537" v="253"/>
          <ac:spMkLst>
            <pc:docMk/>
            <pc:sldMk cId="1428911858" sldId="505"/>
            <ac:spMk id="17" creationId="{A6D7111A-21E5-4EE9-8A78-10E5530F0116}"/>
          </ac:spMkLst>
        </pc:spChg>
        <pc:spChg chg="del">
          <ac:chgData name="冨島 信海" userId="019798f31f471b12" providerId="LiveId" clId="{17D0A04D-15AF-4F4C-B151-479DC9B7D008}" dt="2021-02-04T06:42:29.537" v="253"/>
          <ac:spMkLst>
            <pc:docMk/>
            <pc:sldMk cId="1428911858" sldId="505"/>
            <ac:spMk id="19" creationId="{A3969E80-A77B-49FC-9122-D89AFD5EE118}"/>
          </ac:spMkLst>
        </pc:spChg>
        <pc:spChg chg="del">
          <ac:chgData name="冨島 信海" userId="019798f31f471b12" providerId="LiveId" clId="{17D0A04D-15AF-4F4C-B151-479DC9B7D008}" dt="2021-02-04T06:42:29.537" v="253"/>
          <ac:spMkLst>
            <pc:docMk/>
            <pc:sldMk cId="1428911858" sldId="505"/>
            <ac:spMk id="21" creationId="{1849CA57-76BD-4CF2-80BA-D7A46A01B7B1}"/>
          </ac:spMkLst>
        </pc:spChg>
        <pc:spChg chg="del">
          <ac:chgData name="冨島 信海" userId="019798f31f471b12" providerId="LiveId" clId="{17D0A04D-15AF-4F4C-B151-479DC9B7D008}" dt="2021-02-04T06:42:29.537" v="253"/>
          <ac:spMkLst>
            <pc:docMk/>
            <pc:sldMk cId="1428911858" sldId="505"/>
            <ac:spMk id="23" creationId="{35E9085E-E730-4768-83D4-6CB7E9897153}"/>
          </ac:spMkLst>
        </pc:spChg>
        <pc:spChg chg="del">
          <ac:chgData name="冨島 信海" userId="019798f31f471b12" providerId="LiveId" clId="{17D0A04D-15AF-4F4C-B151-479DC9B7D008}" dt="2021-02-04T06:42:29.537" v="253"/>
          <ac:spMkLst>
            <pc:docMk/>
            <pc:sldMk cId="1428911858" sldId="505"/>
            <ac:spMk id="25" creationId="{973272FE-A474-4CAE-8CA2-BCC8B476C3F4}"/>
          </ac:spMkLst>
        </pc:spChg>
        <pc:spChg chg="del">
          <ac:chgData name="冨島 信海" userId="019798f31f471b12" providerId="LiveId" clId="{17D0A04D-15AF-4F4C-B151-479DC9B7D008}" dt="2021-02-04T06:42:29.537" v="253"/>
          <ac:spMkLst>
            <pc:docMk/>
            <pc:sldMk cId="1428911858" sldId="505"/>
            <ac:spMk id="27" creationId="{E07981EA-05A6-437C-88D7-B377B92B031D}"/>
          </ac:spMkLst>
        </pc:spChg>
        <pc:spChg chg="del">
          <ac:chgData name="冨島 信海" userId="019798f31f471b12" providerId="LiveId" clId="{17D0A04D-15AF-4F4C-B151-479DC9B7D008}" dt="2021-02-04T06:42:29.537" v="253"/>
          <ac:spMkLst>
            <pc:docMk/>
            <pc:sldMk cId="1428911858" sldId="505"/>
            <ac:spMk id="29" creationId="{15E3C750-986E-4769-B1AE-49289FBEE757}"/>
          </ac:spMkLst>
        </pc:spChg>
      </pc:sldChg>
      <pc:sldChg chg="modSp add del mod ord">
        <pc:chgData name="冨島 信海" userId="019798f31f471b12" providerId="LiveId" clId="{17D0A04D-15AF-4F4C-B151-479DC9B7D008}" dt="2021-02-04T06:48:03.220" v="703" actId="47"/>
        <pc:sldMkLst>
          <pc:docMk/>
          <pc:sldMk cId="2000306673" sldId="506"/>
        </pc:sldMkLst>
        <pc:spChg chg="mod">
          <ac:chgData name="冨島 信海" userId="019798f31f471b12" providerId="LiveId" clId="{17D0A04D-15AF-4F4C-B151-479DC9B7D008}" dt="2021-02-04T06:42:55.518" v="290"/>
          <ac:spMkLst>
            <pc:docMk/>
            <pc:sldMk cId="2000306673" sldId="506"/>
            <ac:spMk id="4" creationId="{7EF898D8-B965-4DE9-98E1-FC934CB9E790}"/>
          </ac:spMkLst>
        </pc:spChg>
      </pc:sldChg>
      <pc:sldChg chg="delSp add del ord setBg delDesignElem">
        <pc:chgData name="冨島 信海" userId="019798f31f471b12" providerId="LiveId" clId="{17D0A04D-15AF-4F4C-B151-479DC9B7D008}" dt="2021-02-04T06:43:49.883" v="341" actId="47"/>
        <pc:sldMkLst>
          <pc:docMk/>
          <pc:sldMk cId="1223530121" sldId="507"/>
        </pc:sldMkLst>
        <pc:spChg chg="del">
          <ac:chgData name="冨島 信海" userId="019798f31f471b12" providerId="LiveId" clId="{17D0A04D-15AF-4F4C-B151-479DC9B7D008}" dt="2021-02-04T06:43:12.809" v="299"/>
          <ac:spMkLst>
            <pc:docMk/>
            <pc:sldMk cId="1223530121" sldId="507"/>
            <ac:spMk id="9" creationId="{88294908-8B00-4F58-BBBA-20F71A40AA9E}"/>
          </ac:spMkLst>
        </pc:spChg>
        <pc:spChg chg="del">
          <ac:chgData name="冨島 信海" userId="019798f31f471b12" providerId="LiveId" clId="{17D0A04D-15AF-4F4C-B151-479DC9B7D008}" dt="2021-02-04T06:43:12.809" v="299"/>
          <ac:spMkLst>
            <pc:docMk/>
            <pc:sldMk cId="1223530121" sldId="507"/>
            <ac:spMk id="11" creationId="{4364C879-1404-4203-8E9D-CC5DE0A621A2}"/>
          </ac:spMkLst>
        </pc:spChg>
        <pc:spChg chg="del">
          <ac:chgData name="冨島 信海" userId="019798f31f471b12" providerId="LiveId" clId="{17D0A04D-15AF-4F4C-B151-479DC9B7D008}" dt="2021-02-04T06:43:12.809" v="299"/>
          <ac:spMkLst>
            <pc:docMk/>
            <pc:sldMk cId="1223530121" sldId="507"/>
            <ac:spMk id="13" creationId="{84617302-4B0D-4351-A6BB-6F0930D943AC}"/>
          </ac:spMkLst>
        </pc:spChg>
        <pc:spChg chg="del">
          <ac:chgData name="冨島 信海" userId="019798f31f471b12" providerId="LiveId" clId="{17D0A04D-15AF-4F4C-B151-479DC9B7D008}" dt="2021-02-04T06:43:12.809" v="299"/>
          <ac:spMkLst>
            <pc:docMk/>
            <pc:sldMk cId="1223530121" sldId="507"/>
            <ac:spMk id="15" creationId="{DA2C7802-C2E0-4218-8F89-8DD7CCD2CD1C}"/>
          </ac:spMkLst>
        </pc:spChg>
        <pc:spChg chg="del">
          <ac:chgData name="冨島 信海" userId="019798f31f471b12" providerId="LiveId" clId="{17D0A04D-15AF-4F4C-B151-479DC9B7D008}" dt="2021-02-04T06:43:12.809" v="299"/>
          <ac:spMkLst>
            <pc:docMk/>
            <pc:sldMk cId="1223530121" sldId="507"/>
            <ac:spMk id="17" creationId="{A6D7111A-21E5-4EE9-8A78-10E5530F0116}"/>
          </ac:spMkLst>
        </pc:spChg>
        <pc:spChg chg="del">
          <ac:chgData name="冨島 信海" userId="019798f31f471b12" providerId="LiveId" clId="{17D0A04D-15AF-4F4C-B151-479DC9B7D008}" dt="2021-02-04T06:43:12.809" v="299"/>
          <ac:spMkLst>
            <pc:docMk/>
            <pc:sldMk cId="1223530121" sldId="507"/>
            <ac:spMk id="19" creationId="{A3969E80-A77B-49FC-9122-D89AFD5EE118}"/>
          </ac:spMkLst>
        </pc:spChg>
        <pc:spChg chg="del">
          <ac:chgData name="冨島 信海" userId="019798f31f471b12" providerId="LiveId" clId="{17D0A04D-15AF-4F4C-B151-479DC9B7D008}" dt="2021-02-04T06:43:12.809" v="299"/>
          <ac:spMkLst>
            <pc:docMk/>
            <pc:sldMk cId="1223530121" sldId="507"/>
            <ac:spMk id="21" creationId="{1849CA57-76BD-4CF2-80BA-D7A46A01B7B1}"/>
          </ac:spMkLst>
        </pc:spChg>
        <pc:spChg chg="del">
          <ac:chgData name="冨島 信海" userId="019798f31f471b12" providerId="LiveId" clId="{17D0A04D-15AF-4F4C-B151-479DC9B7D008}" dt="2021-02-04T06:43:12.809" v="299"/>
          <ac:spMkLst>
            <pc:docMk/>
            <pc:sldMk cId="1223530121" sldId="507"/>
            <ac:spMk id="23" creationId="{35E9085E-E730-4768-83D4-6CB7E9897153}"/>
          </ac:spMkLst>
        </pc:spChg>
        <pc:spChg chg="del">
          <ac:chgData name="冨島 信海" userId="019798f31f471b12" providerId="LiveId" clId="{17D0A04D-15AF-4F4C-B151-479DC9B7D008}" dt="2021-02-04T06:43:12.809" v="299"/>
          <ac:spMkLst>
            <pc:docMk/>
            <pc:sldMk cId="1223530121" sldId="507"/>
            <ac:spMk id="25" creationId="{973272FE-A474-4CAE-8CA2-BCC8B476C3F4}"/>
          </ac:spMkLst>
        </pc:spChg>
        <pc:spChg chg="del">
          <ac:chgData name="冨島 信海" userId="019798f31f471b12" providerId="LiveId" clId="{17D0A04D-15AF-4F4C-B151-479DC9B7D008}" dt="2021-02-04T06:43:12.809" v="299"/>
          <ac:spMkLst>
            <pc:docMk/>
            <pc:sldMk cId="1223530121" sldId="507"/>
            <ac:spMk id="27" creationId="{E07981EA-05A6-437C-88D7-B377B92B031D}"/>
          </ac:spMkLst>
        </pc:spChg>
        <pc:spChg chg="del">
          <ac:chgData name="冨島 信海" userId="019798f31f471b12" providerId="LiveId" clId="{17D0A04D-15AF-4F4C-B151-479DC9B7D008}" dt="2021-02-04T06:43:12.809" v="299"/>
          <ac:spMkLst>
            <pc:docMk/>
            <pc:sldMk cId="1223530121" sldId="507"/>
            <ac:spMk id="29" creationId="{15E3C750-986E-4769-B1AE-49289FBEE757}"/>
          </ac:spMkLst>
        </pc:spChg>
      </pc:sldChg>
      <pc:sldChg chg="modSp add mod">
        <pc:chgData name="冨島 信海" userId="019798f31f471b12" providerId="LiveId" clId="{17D0A04D-15AF-4F4C-B151-479DC9B7D008}" dt="2021-02-04T06:43:39.017" v="325"/>
        <pc:sldMkLst>
          <pc:docMk/>
          <pc:sldMk cId="705016133" sldId="508"/>
        </pc:sldMkLst>
        <pc:spChg chg="mod">
          <ac:chgData name="冨島 信海" userId="019798f31f471b12" providerId="LiveId" clId="{17D0A04D-15AF-4F4C-B151-479DC9B7D008}" dt="2021-02-04T06:43:39.017" v="325"/>
          <ac:spMkLst>
            <pc:docMk/>
            <pc:sldMk cId="705016133" sldId="508"/>
            <ac:spMk id="4" creationId="{7EF898D8-B965-4DE9-98E1-FC934CB9E790}"/>
          </ac:spMkLst>
        </pc:spChg>
      </pc:sldChg>
      <pc:sldChg chg="modSp add mod ord">
        <pc:chgData name="冨島 信海" userId="019798f31f471b12" providerId="LiveId" clId="{17D0A04D-15AF-4F4C-B151-479DC9B7D008}" dt="2021-02-04T06:43:54.135" v="343"/>
        <pc:sldMkLst>
          <pc:docMk/>
          <pc:sldMk cId="576828250" sldId="509"/>
        </pc:sldMkLst>
        <pc:spChg chg="mod">
          <ac:chgData name="冨島 信海" userId="019798f31f471b12" providerId="LiveId" clId="{17D0A04D-15AF-4F4C-B151-479DC9B7D008}" dt="2021-02-04T06:43:47.797" v="340" actId="20577"/>
          <ac:spMkLst>
            <pc:docMk/>
            <pc:sldMk cId="576828250" sldId="509"/>
            <ac:spMk id="4" creationId="{7EF898D8-B965-4DE9-98E1-FC934CB9E790}"/>
          </ac:spMkLst>
        </pc:spChg>
      </pc:sldChg>
      <pc:sldChg chg="modSp add mod ord">
        <pc:chgData name="冨島 信海" userId="019798f31f471b12" providerId="LiveId" clId="{17D0A04D-15AF-4F4C-B151-479DC9B7D008}" dt="2021-02-04T06:44:33.589" v="389"/>
        <pc:sldMkLst>
          <pc:docMk/>
          <pc:sldMk cId="1340384107" sldId="510"/>
        </pc:sldMkLst>
        <pc:spChg chg="mod">
          <ac:chgData name="冨島 信海" userId="019798f31f471b12" providerId="LiveId" clId="{17D0A04D-15AF-4F4C-B151-479DC9B7D008}" dt="2021-02-04T06:44:33.589" v="389"/>
          <ac:spMkLst>
            <pc:docMk/>
            <pc:sldMk cId="1340384107" sldId="510"/>
            <ac:spMk id="4" creationId="{7EF898D8-B965-4DE9-98E1-FC934CB9E790}"/>
          </ac:spMkLst>
        </pc:spChg>
      </pc:sldChg>
      <pc:sldChg chg="modSp add mod ord">
        <pc:chgData name="冨島 信海" userId="019798f31f471b12" providerId="LiveId" clId="{17D0A04D-15AF-4F4C-B151-479DC9B7D008}" dt="2021-02-04T06:44:57.152" v="413"/>
        <pc:sldMkLst>
          <pc:docMk/>
          <pc:sldMk cId="3156752793" sldId="511"/>
        </pc:sldMkLst>
        <pc:spChg chg="mod">
          <ac:chgData name="冨島 信海" userId="019798f31f471b12" providerId="LiveId" clId="{17D0A04D-15AF-4F4C-B151-479DC9B7D008}" dt="2021-02-04T06:44:45.684" v="408" actId="20577"/>
          <ac:spMkLst>
            <pc:docMk/>
            <pc:sldMk cId="3156752793" sldId="511"/>
            <ac:spMk id="4" creationId="{7EF898D8-B965-4DE9-98E1-FC934CB9E790}"/>
          </ac:spMkLst>
        </pc:spChg>
      </pc:sldChg>
      <pc:sldChg chg="modSp add mod ord">
        <pc:chgData name="冨島 信海" userId="019798f31f471b12" providerId="LiveId" clId="{17D0A04D-15AF-4F4C-B151-479DC9B7D008}" dt="2021-02-04T06:47:10.059" v="636" actId="20577"/>
        <pc:sldMkLst>
          <pc:docMk/>
          <pc:sldMk cId="1248469348" sldId="512"/>
        </pc:sldMkLst>
        <pc:spChg chg="mod">
          <ac:chgData name="冨島 信海" userId="019798f31f471b12" providerId="LiveId" clId="{17D0A04D-15AF-4F4C-B151-479DC9B7D008}" dt="2021-02-04T06:47:10.059" v="636" actId="20577"/>
          <ac:spMkLst>
            <pc:docMk/>
            <pc:sldMk cId="1248469348" sldId="512"/>
            <ac:spMk id="4" creationId="{7EF898D8-B965-4DE9-98E1-FC934CB9E79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1EC89F-5B5C-4C9C-BFD5-594F67053BA4}" type="doc">
      <dgm:prSet loTypeId="urn:microsoft.com/office/officeart/2005/8/layout/chevron1" loCatId="process" qsTypeId="urn:microsoft.com/office/officeart/2005/8/quickstyle/3d2" qsCatId="3D" csTypeId="urn:microsoft.com/office/officeart/2005/8/colors/accent1_2" csCatId="accent1" phldr="1"/>
      <dgm:spPr/>
      <dgm:t>
        <a:bodyPr/>
        <a:lstStyle/>
        <a:p>
          <a:endParaRPr kumimoji="1" lang="ja-JP" altLang="en-US"/>
        </a:p>
      </dgm:t>
    </dgm:pt>
    <dgm:pt modelId="{1A28F3F1-6105-4F02-86C1-E1CC0C85031A}">
      <dgm:prSet phldrT="[テキスト]" custT="1"/>
      <dgm:spPr/>
      <dgm:t>
        <a:bodyPr/>
        <a:lstStyle/>
        <a:p>
          <a:r>
            <a:rPr kumimoji="1" lang="ja-JP" altLang="en-US" sz="3200" dirty="0"/>
            <a:t>正法</a:t>
          </a:r>
        </a:p>
      </dgm:t>
    </dgm:pt>
    <dgm:pt modelId="{AD7B4656-3C6E-40EA-8A9D-3B8F6A82B5B5}" type="parTrans" cxnId="{7DFFC486-F507-40F9-940B-3773062484D6}">
      <dgm:prSet/>
      <dgm:spPr/>
      <dgm:t>
        <a:bodyPr/>
        <a:lstStyle/>
        <a:p>
          <a:endParaRPr kumimoji="1" lang="ja-JP" altLang="en-US"/>
        </a:p>
      </dgm:t>
    </dgm:pt>
    <dgm:pt modelId="{1104CD25-4432-41BE-8DA3-D5D2432CC451}" type="sibTrans" cxnId="{7DFFC486-F507-40F9-940B-3773062484D6}">
      <dgm:prSet/>
      <dgm:spPr/>
      <dgm:t>
        <a:bodyPr/>
        <a:lstStyle/>
        <a:p>
          <a:endParaRPr kumimoji="1" lang="ja-JP" altLang="en-US"/>
        </a:p>
      </dgm:t>
    </dgm:pt>
    <dgm:pt modelId="{158BC24D-CA1B-4B55-AD81-8E3BC05CFD02}">
      <dgm:prSet phldrT="[テキスト]" custT="1"/>
      <dgm:spPr/>
      <dgm:t>
        <a:bodyPr/>
        <a:lstStyle/>
        <a:p>
          <a:r>
            <a:rPr kumimoji="1" lang="ja-JP" altLang="en-US" sz="3200" dirty="0"/>
            <a:t>像法</a:t>
          </a:r>
        </a:p>
      </dgm:t>
    </dgm:pt>
    <dgm:pt modelId="{E6F94CAB-FAC9-4B4D-89A3-C77427947305}" type="parTrans" cxnId="{FA04F934-AE50-4216-8C68-3C518E8B30BC}">
      <dgm:prSet/>
      <dgm:spPr/>
      <dgm:t>
        <a:bodyPr/>
        <a:lstStyle/>
        <a:p>
          <a:endParaRPr kumimoji="1" lang="ja-JP" altLang="en-US"/>
        </a:p>
      </dgm:t>
    </dgm:pt>
    <dgm:pt modelId="{02B0EFD7-58B0-4A50-B778-A2CBD427AA3D}" type="sibTrans" cxnId="{FA04F934-AE50-4216-8C68-3C518E8B30BC}">
      <dgm:prSet/>
      <dgm:spPr/>
      <dgm:t>
        <a:bodyPr/>
        <a:lstStyle/>
        <a:p>
          <a:endParaRPr kumimoji="1" lang="ja-JP" altLang="en-US"/>
        </a:p>
      </dgm:t>
    </dgm:pt>
    <dgm:pt modelId="{62873AF8-B6B0-4A72-8EA3-B5B0912BB068}">
      <dgm:prSet phldrT="[テキスト]" custT="1">
        <dgm:style>
          <a:lnRef idx="3">
            <a:schemeClr val="lt1"/>
          </a:lnRef>
          <a:fillRef idx="1">
            <a:schemeClr val="accent2"/>
          </a:fillRef>
          <a:effectRef idx="1">
            <a:schemeClr val="accent2"/>
          </a:effectRef>
          <a:fontRef idx="minor">
            <a:schemeClr val="lt1"/>
          </a:fontRef>
        </dgm:style>
      </dgm:prSet>
      <dgm:spPr/>
      <dgm:t>
        <a:bodyPr/>
        <a:lstStyle/>
        <a:p>
          <a:r>
            <a:rPr kumimoji="1" lang="ja-JP" altLang="en-US" sz="3200" dirty="0"/>
            <a:t>末法</a:t>
          </a:r>
        </a:p>
      </dgm:t>
    </dgm:pt>
    <dgm:pt modelId="{9AE2FC62-740F-42F2-94C1-EAC91A37FD84}" type="parTrans" cxnId="{A63395FF-404E-429A-8583-331D55DABF2C}">
      <dgm:prSet/>
      <dgm:spPr/>
      <dgm:t>
        <a:bodyPr/>
        <a:lstStyle/>
        <a:p>
          <a:endParaRPr kumimoji="1" lang="ja-JP" altLang="en-US"/>
        </a:p>
      </dgm:t>
    </dgm:pt>
    <dgm:pt modelId="{DD20A576-0A1D-4238-BA5E-2780CBDDAFDE}" type="sibTrans" cxnId="{A63395FF-404E-429A-8583-331D55DABF2C}">
      <dgm:prSet/>
      <dgm:spPr/>
      <dgm:t>
        <a:bodyPr/>
        <a:lstStyle/>
        <a:p>
          <a:endParaRPr kumimoji="1" lang="ja-JP" altLang="en-US"/>
        </a:p>
      </dgm:t>
    </dgm:pt>
    <dgm:pt modelId="{5BB63021-5B9C-4B19-B420-36B9483FCF97}">
      <dgm:prSet phldrT="[テキスト]" custT="1"/>
      <dgm:spPr/>
      <dgm:t>
        <a:bodyPr/>
        <a:lstStyle/>
        <a:p>
          <a:r>
            <a:rPr kumimoji="1" lang="ja-JP" altLang="en-US" sz="3200" dirty="0"/>
            <a:t>法滅</a:t>
          </a:r>
        </a:p>
      </dgm:t>
    </dgm:pt>
    <dgm:pt modelId="{47117855-D471-4865-810F-5B7803DEF00B}" type="parTrans" cxnId="{C37223B7-A8A9-4C1A-BC3F-ACD092A71A7E}">
      <dgm:prSet/>
      <dgm:spPr/>
      <dgm:t>
        <a:bodyPr/>
        <a:lstStyle/>
        <a:p>
          <a:endParaRPr kumimoji="1" lang="ja-JP" altLang="en-US"/>
        </a:p>
      </dgm:t>
    </dgm:pt>
    <dgm:pt modelId="{D22F6129-7068-4019-B1C6-07188ACC36DD}" type="sibTrans" cxnId="{C37223B7-A8A9-4C1A-BC3F-ACD092A71A7E}">
      <dgm:prSet/>
      <dgm:spPr/>
      <dgm:t>
        <a:bodyPr/>
        <a:lstStyle/>
        <a:p>
          <a:endParaRPr kumimoji="1" lang="ja-JP" altLang="en-US"/>
        </a:p>
      </dgm:t>
    </dgm:pt>
    <dgm:pt modelId="{C6E23349-9CD0-47B4-BD7A-AC4042923F1A}" type="pres">
      <dgm:prSet presAssocID="{371EC89F-5B5C-4C9C-BFD5-594F67053BA4}" presName="Name0" presStyleCnt="0">
        <dgm:presLayoutVars>
          <dgm:dir/>
          <dgm:animLvl val="lvl"/>
          <dgm:resizeHandles val="exact"/>
        </dgm:presLayoutVars>
      </dgm:prSet>
      <dgm:spPr/>
      <dgm:t>
        <a:bodyPr/>
        <a:lstStyle/>
        <a:p>
          <a:endParaRPr kumimoji="1" lang="ja-JP" altLang="en-US"/>
        </a:p>
      </dgm:t>
    </dgm:pt>
    <dgm:pt modelId="{F574B1A2-A66C-437C-B148-D6BCAC6BF38B}" type="pres">
      <dgm:prSet presAssocID="{1A28F3F1-6105-4F02-86C1-E1CC0C85031A}" presName="parTxOnly" presStyleLbl="node1" presStyleIdx="0" presStyleCnt="4" custScaleX="87415" custScaleY="241455" custLinFactX="791" custLinFactNeighborX="100000" custLinFactNeighborY="-4770">
        <dgm:presLayoutVars>
          <dgm:chMax val="0"/>
          <dgm:chPref val="0"/>
          <dgm:bulletEnabled val="1"/>
        </dgm:presLayoutVars>
      </dgm:prSet>
      <dgm:spPr/>
      <dgm:t>
        <a:bodyPr/>
        <a:lstStyle/>
        <a:p>
          <a:endParaRPr kumimoji="1" lang="ja-JP" altLang="en-US"/>
        </a:p>
      </dgm:t>
    </dgm:pt>
    <dgm:pt modelId="{550E7C88-596D-4810-B618-4E0BEECB0304}" type="pres">
      <dgm:prSet presAssocID="{1104CD25-4432-41BE-8DA3-D5D2432CC451}" presName="parTxOnlySpace" presStyleCnt="0"/>
      <dgm:spPr/>
    </dgm:pt>
    <dgm:pt modelId="{E15C77DB-ADA1-4AA5-89C1-13FE0D29FE14}" type="pres">
      <dgm:prSet presAssocID="{158BC24D-CA1B-4B55-AD81-8E3BC05CFD02}" presName="parTxOnly" presStyleLbl="node1" presStyleIdx="1" presStyleCnt="4" custScaleX="100480" custScaleY="241455" custLinFactNeighborX="38276">
        <dgm:presLayoutVars>
          <dgm:chMax val="0"/>
          <dgm:chPref val="0"/>
          <dgm:bulletEnabled val="1"/>
        </dgm:presLayoutVars>
      </dgm:prSet>
      <dgm:spPr/>
      <dgm:t>
        <a:bodyPr/>
        <a:lstStyle/>
        <a:p>
          <a:endParaRPr kumimoji="1" lang="ja-JP" altLang="en-US"/>
        </a:p>
      </dgm:t>
    </dgm:pt>
    <dgm:pt modelId="{8B816D2D-C3AF-4E8F-AC6D-DFB930D92753}" type="pres">
      <dgm:prSet presAssocID="{02B0EFD7-58B0-4A50-B778-A2CBD427AA3D}" presName="parTxOnlySpace" presStyleCnt="0"/>
      <dgm:spPr/>
    </dgm:pt>
    <dgm:pt modelId="{C4ACF8D1-CC26-497A-9963-F2FA9ABFEACD}" type="pres">
      <dgm:prSet presAssocID="{62873AF8-B6B0-4A72-8EA3-B5B0912BB068}" presName="parTxOnly" presStyleLbl="node1" presStyleIdx="2" presStyleCnt="4" custScaleX="93123" custScaleY="241454" custLinFactNeighborX="38534" custLinFactNeighborY="0">
        <dgm:presLayoutVars>
          <dgm:chMax val="0"/>
          <dgm:chPref val="0"/>
          <dgm:bulletEnabled val="1"/>
        </dgm:presLayoutVars>
      </dgm:prSet>
      <dgm:spPr/>
      <dgm:t>
        <a:bodyPr/>
        <a:lstStyle/>
        <a:p>
          <a:endParaRPr kumimoji="1" lang="ja-JP" altLang="en-US"/>
        </a:p>
      </dgm:t>
    </dgm:pt>
    <dgm:pt modelId="{29FFA4B2-9259-42AD-A3D6-82284AADC083}" type="pres">
      <dgm:prSet presAssocID="{DD20A576-0A1D-4238-BA5E-2780CBDDAFDE}" presName="parTxOnlySpace" presStyleCnt="0"/>
      <dgm:spPr/>
    </dgm:pt>
    <dgm:pt modelId="{8819C11A-AF68-4423-82F5-135A2AD33765}" type="pres">
      <dgm:prSet presAssocID="{5BB63021-5B9C-4B19-B420-36B9483FCF97}" presName="parTxOnly" presStyleLbl="node1" presStyleIdx="3" presStyleCnt="4" custScaleX="92451" custScaleY="241455" custLinFactNeighborX="1367">
        <dgm:presLayoutVars>
          <dgm:chMax val="0"/>
          <dgm:chPref val="0"/>
          <dgm:bulletEnabled val="1"/>
        </dgm:presLayoutVars>
      </dgm:prSet>
      <dgm:spPr/>
      <dgm:t>
        <a:bodyPr/>
        <a:lstStyle/>
        <a:p>
          <a:endParaRPr kumimoji="1" lang="ja-JP" altLang="en-US"/>
        </a:p>
      </dgm:t>
    </dgm:pt>
  </dgm:ptLst>
  <dgm:cxnLst>
    <dgm:cxn modelId="{C37223B7-A8A9-4C1A-BC3F-ACD092A71A7E}" srcId="{371EC89F-5B5C-4C9C-BFD5-594F67053BA4}" destId="{5BB63021-5B9C-4B19-B420-36B9483FCF97}" srcOrd="3" destOrd="0" parTransId="{47117855-D471-4865-810F-5B7803DEF00B}" sibTransId="{D22F6129-7068-4019-B1C6-07188ACC36DD}"/>
    <dgm:cxn modelId="{74118E54-0666-48EE-AEAA-3FE861D8DC00}" type="presOf" srcId="{158BC24D-CA1B-4B55-AD81-8E3BC05CFD02}" destId="{E15C77DB-ADA1-4AA5-89C1-13FE0D29FE14}" srcOrd="0" destOrd="0" presId="urn:microsoft.com/office/officeart/2005/8/layout/chevron1"/>
    <dgm:cxn modelId="{54D31679-4019-44DA-98E7-A746E20B9D88}" type="presOf" srcId="{62873AF8-B6B0-4A72-8EA3-B5B0912BB068}" destId="{C4ACF8D1-CC26-497A-9963-F2FA9ABFEACD}" srcOrd="0" destOrd="0" presId="urn:microsoft.com/office/officeart/2005/8/layout/chevron1"/>
    <dgm:cxn modelId="{AD0BE43B-BFBF-4F70-B5F4-BA876AA41B76}" type="presOf" srcId="{371EC89F-5B5C-4C9C-BFD5-594F67053BA4}" destId="{C6E23349-9CD0-47B4-BD7A-AC4042923F1A}" srcOrd="0" destOrd="0" presId="urn:microsoft.com/office/officeart/2005/8/layout/chevron1"/>
    <dgm:cxn modelId="{577AA056-718E-4CDD-8A47-B31FA963A344}" type="presOf" srcId="{1A28F3F1-6105-4F02-86C1-E1CC0C85031A}" destId="{F574B1A2-A66C-437C-B148-D6BCAC6BF38B}" srcOrd="0" destOrd="0" presId="urn:microsoft.com/office/officeart/2005/8/layout/chevron1"/>
    <dgm:cxn modelId="{A63395FF-404E-429A-8583-331D55DABF2C}" srcId="{371EC89F-5B5C-4C9C-BFD5-594F67053BA4}" destId="{62873AF8-B6B0-4A72-8EA3-B5B0912BB068}" srcOrd="2" destOrd="0" parTransId="{9AE2FC62-740F-42F2-94C1-EAC91A37FD84}" sibTransId="{DD20A576-0A1D-4238-BA5E-2780CBDDAFDE}"/>
    <dgm:cxn modelId="{FA04F934-AE50-4216-8C68-3C518E8B30BC}" srcId="{371EC89F-5B5C-4C9C-BFD5-594F67053BA4}" destId="{158BC24D-CA1B-4B55-AD81-8E3BC05CFD02}" srcOrd="1" destOrd="0" parTransId="{E6F94CAB-FAC9-4B4D-89A3-C77427947305}" sibTransId="{02B0EFD7-58B0-4A50-B778-A2CBD427AA3D}"/>
    <dgm:cxn modelId="{4A4EC271-A1C8-4A3E-B522-FCD52E02CA34}" type="presOf" srcId="{5BB63021-5B9C-4B19-B420-36B9483FCF97}" destId="{8819C11A-AF68-4423-82F5-135A2AD33765}" srcOrd="0" destOrd="0" presId="urn:microsoft.com/office/officeart/2005/8/layout/chevron1"/>
    <dgm:cxn modelId="{7DFFC486-F507-40F9-940B-3773062484D6}" srcId="{371EC89F-5B5C-4C9C-BFD5-594F67053BA4}" destId="{1A28F3F1-6105-4F02-86C1-E1CC0C85031A}" srcOrd="0" destOrd="0" parTransId="{AD7B4656-3C6E-40EA-8A9D-3B8F6A82B5B5}" sibTransId="{1104CD25-4432-41BE-8DA3-D5D2432CC451}"/>
    <dgm:cxn modelId="{71375708-016D-4804-A152-FDBA7F9CF285}" type="presParOf" srcId="{C6E23349-9CD0-47B4-BD7A-AC4042923F1A}" destId="{F574B1A2-A66C-437C-B148-D6BCAC6BF38B}" srcOrd="0" destOrd="0" presId="urn:microsoft.com/office/officeart/2005/8/layout/chevron1"/>
    <dgm:cxn modelId="{09917C8D-21D0-43E0-B12B-7364909E6B64}" type="presParOf" srcId="{C6E23349-9CD0-47B4-BD7A-AC4042923F1A}" destId="{550E7C88-596D-4810-B618-4E0BEECB0304}" srcOrd="1" destOrd="0" presId="urn:microsoft.com/office/officeart/2005/8/layout/chevron1"/>
    <dgm:cxn modelId="{89F2064F-62B0-40E6-9FEE-B6CFCE51200F}" type="presParOf" srcId="{C6E23349-9CD0-47B4-BD7A-AC4042923F1A}" destId="{E15C77DB-ADA1-4AA5-89C1-13FE0D29FE14}" srcOrd="2" destOrd="0" presId="urn:microsoft.com/office/officeart/2005/8/layout/chevron1"/>
    <dgm:cxn modelId="{03146873-C722-456C-8529-352FAC58138E}" type="presParOf" srcId="{C6E23349-9CD0-47B4-BD7A-AC4042923F1A}" destId="{8B816D2D-C3AF-4E8F-AC6D-DFB930D92753}" srcOrd="3" destOrd="0" presId="urn:microsoft.com/office/officeart/2005/8/layout/chevron1"/>
    <dgm:cxn modelId="{412B28A9-C4CF-4D77-A0F6-AAB1EAF2398B}" type="presParOf" srcId="{C6E23349-9CD0-47B4-BD7A-AC4042923F1A}" destId="{C4ACF8D1-CC26-497A-9963-F2FA9ABFEACD}" srcOrd="4" destOrd="0" presId="urn:microsoft.com/office/officeart/2005/8/layout/chevron1"/>
    <dgm:cxn modelId="{C9FAAB65-806F-4AE4-82CB-A332B5D2D562}" type="presParOf" srcId="{C6E23349-9CD0-47B4-BD7A-AC4042923F1A}" destId="{29FFA4B2-9259-42AD-A3D6-82284AADC083}" srcOrd="5" destOrd="0" presId="urn:microsoft.com/office/officeart/2005/8/layout/chevron1"/>
    <dgm:cxn modelId="{12C814E2-4C98-4DCE-9D2D-C8F554FB4914}" type="presParOf" srcId="{C6E23349-9CD0-47B4-BD7A-AC4042923F1A}" destId="{8819C11A-AF68-4423-82F5-135A2AD3376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1EC89F-5B5C-4C9C-BFD5-594F67053BA4}" type="doc">
      <dgm:prSet loTypeId="urn:microsoft.com/office/officeart/2005/8/layout/chevron1" loCatId="process" qsTypeId="urn:microsoft.com/office/officeart/2005/8/quickstyle/3d2" qsCatId="3D" csTypeId="urn:microsoft.com/office/officeart/2005/8/colors/accent1_2" csCatId="accent1" phldr="1"/>
      <dgm:spPr/>
      <dgm:t>
        <a:bodyPr/>
        <a:lstStyle/>
        <a:p>
          <a:endParaRPr kumimoji="1" lang="ja-JP" altLang="en-US"/>
        </a:p>
      </dgm:t>
    </dgm:pt>
    <dgm:pt modelId="{1A28F3F1-6105-4F02-86C1-E1CC0C85031A}">
      <dgm:prSet phldrT="[テキスト]" custT="1"/>
      <dgm:spPr/>
      <dgm:t>
        <a:bodyPr/>
        <a:lstStyle/>
        <a:p>
          <a:r>
            <a:rPr kumimoji="1" lang="ja-JP" altLang="en-US" sz="3200" dirty="0"/>
            <a:t>正法</a:t>
          </a:r>
        </a:p>
      </dgm:t>
    </dgm:pt>
    <dgm:pt modelId="{AD7B4656-3C6E-40EA-8A9D-3B8F6A82B5B5}" type="parTrans" cxnId="{7DFFC486-F507-40F9-940B-3773062484D6}">
      <dgm:prSet/>
      <dgm:spPr/>
      <dgm:t>
        <a:bodyPr/>
        <a:lstStyle/>
        <a:p>
          <a:endParaRPr kumimoji="1" lang="ja-JP" altLang="en-US"/>
        </a:p>
      </dgm:t>
    </dgm:pt>
    <dgm:pt modelId="{1104CD25-4432-41BE-8DA3-D5D2432CC451}" type="sibTrans" cxnId="{7DFFC486-F507-40F9-940B-3773062484D6}">
      <dgm:prSet/>
      <dgm:spPr/>
      <dgm:t>
        <a:bodyPr/>
        <a:lstStyle/>
        <a:p>
          <a:endParaRPr kumimoji="1" lang="ja-JP" altLang="en-US"/>
        </a:p>
      </dgm:t>
    </dgm:pt>
    <dgm:pt modelId="{158BC24D-CA1B-4B55-AD81-8E3BC05CFD02}">
      <dgm:prSet phldrT="[テキスト]" custT="1"/>
      <dgm:spPr/>
      <dgm:t>
        <a:bodyPr/>
        <a:lstStyle/>
        <a:p>
          <a:r>
            <a:rPr kumimoji="1" lang="ja-JP" altLang="en-US" sz="3200" dirty="0"/>
            <a:t>像法</a:t>
          </a:r>
        </a:p>
      </dgm:t>
    </dgm:pt>
    <dgm:pt modelId="{E6F94CAB-FAC9-4B4D-89A3-C77427947305}" type="parTrans" cxnId="{FA04F934-AE50-4216-8C68-3C518E8B30BC}">
      <dgm:prSet/>
      <dgm:spPr/>
      <dgm:t>
        <a:bodyPr/>
        <a:lstStyle/>
        <a:p>
          <a:endParaRPr kumimoji="1" lang="ja-JP" altLang="en-US"/>
        </a:p>
      </dgm:t>
    </dgm:pt>
    <dgm:pt modelId="{02B0EFD7-58B0-4A50-B778-A2CBD427AA3D}" type="sibTrans" cxnId="{FA04F934-AE50-4216-8C68-3C518E8B30BC}">
      <dgm:prSet/>
      <dgm:spPr/>
      <dgm:t>
        <a:bodyPr/>
        <a:lstStyle/>
        <a:p>
          <a:endParaRPr kumimoji="1" lang="ja-JP" altLang="en-US"/>
        </a:p>
      </dgm:t>
    </dgm:pt>
    <dgm:pt modelId="{62873AF8-B6B0-4A72-8EA3-B5B0912BB068}">
      <dgm:prSet phldrT="[テキスト]" custT="1"/>
      <dgm:spPr>
        <a:solidFill>
          <a:schemeClr val="accent2"/>
        </a:solidFill>
      </dgm:spPr>
      <dgm:t>
        <a:bodyPr/>
        <a:lstStyle/>
        <a:p>
          <a:r>
            <a:rPr kumimoji="1" lang="ja-JP" altLang="en-US" sz="3200" dirty="0"/>
            <a:t>末法</a:t>
          </a:r>
        </a:p>
      </dgm:t>
    </dgm:pt>
    <dgm:pt modelId="{9AE2FC62-740F-42F2-94C1-EAC91A37FD84}" type="parTrans" cxnId="{A63395FF-404E-429A-8583-331D55DABF2C}">
      <dgm:prSet/>
      <dgm:spPr/>
      <dgm:t>
        <a:bodyPr/>
        <a:lstStyle/>
        <a:p>
          <a:endParaRPr kumimoji="1" lang="ja-JP" altLang="en-US"/>
        </a:p>
      </dgm:t>
    </dgm:pt>
    <dgm:pt modelId="{DD20A576-0A1D-4238-BA5E-2780CBDDAFDE}" type="sibTrans" cxnId="{A63395FF-404E-429A-8583-331D55DABF2C}">
      <dgm:prSet/>
      <dgm:spPr/>
      <dgm:t>
        <a:bodyPr/>
        <a:lstStyle/>
        <a:p>
          <a:endParaRPr kumimoji="1" lang="ja-JP" altLang="en-US"/>
        </a:p>
      </dgm:t>
    </dgm:pt>
    <dgm:pt modelId="{5BB63021-5B9C-4B19-B420-36B9483FCF97}">
      <dgm:prSet phldrT="[テキスト]" custT="1"/>
      <dgm:spPr/>
      <dgm:t>
        <a:bodyPr/>
        <a:lstStyle/>
        <a:p>
          <a:r>
            <a:rPr kumimoji="1" lang="ja-JP" altLang="en-US" sz="3200" dirty="0"/>
            <a:t>法滅</a:t>
          </a:r>
        </a:p>
      </dgm:t>
    </dgm:pt>
    <dgm:pt modelId="{47117855-D471-4865-810F-5B7803DEF00B}" type="parTrans" cxnId="{C37223B7-A8A9-4C1A-BC3F-ACD092A71A7E}">
      <dgm:prSet/>
      <dgm:spPr/>
      <dgm:t>
        <a:bodyPr/>
        <a:lstStyle/>
        <a:p>
          <a:endParaRPr kumimoji="1" lang="ja-JP" altLang="en-US"/>
        </a:p>
      </dgm:t>
    </dgm:pt>
    <dgm:pt modelId="{D22F6129-7068-4019-B1C6-07188ACC36DD}" type="sibTrans" cxnId="{C37223B7-A8A9-4C1A-BC3F-ACD092A71A7E}">
      <dgm:prSet/>
      <dgm:spPr/>
      <dgm:t>
        <a:bodyPr/>
        <a:lstStyle/>
        <a:p>
          <a:endParaRPr kumimoji="1" lang="ja-JP" altLang="en-US"/>
        </a:p>
      </dgm:t>
    </dgm:pt>
    <dgm:pt modelId="{C6E23349-9CD0-47B4-BD7A-AC4042923F1A}" type="pres">
      <dgm:prSet presAssocID="{371EC89F-5B5C-4C9C-BFD5-594F67053BA4}" presName="Name0" presStyleCnt="0">
        <dgm:presLayoutVars>
          <dgm:dir/>
          <dgm:animLvl val="lvl"/>
          <dgm:resizeHandles val="exact"/>
        </dgm:presLayoutVars>
      </dgm:prSet>
      <dgm:spPr/>
      <dgm:t>
        <a:bodyPr/>
        <a:lstStyle/>
        <a:p>
          <a:endParaRPr kumimoji="1" lang="ja-JP" altLang="en-US"/>
        </a:p>
      </dgm:t>
    </dgm:pt>
    <dgm:pt modelId="{F574B1A2-A66C-437C-B148-D6BCAC6BF38B}" type="pres">
      <dgm:prSet presAssocID="{1A28F3F1-6105-4F02-86C1-E1CC0C85031A}" presName="parTxOnly" presStyleLbl="node1" presStyleIdx="0" presStyleCnt="4" custScaleX="87415" custScaleY="241455" custLinFactY="-35498" custLinFactNeighborX="89258" custLinFactNeighborY="-100000">
        <dgm:presLayoutVars>
          <dgm:chMax val="0"/>
          <dgm:chPref val="0"/>
          <dgm:bulletEnabled val="1"/>
        </dgm:presLayoutVars>
      </dgm:prSet>
      <dgm:spPr/>
      <dgm:t>
        <a:bodyPr/>
        <a:lstStyle/>
        <a:p>
          <a:endParaRPr kumimoji="1" lang="ja-JP" altLang="en-US"/>
        </a:p>
      </dgm:t>
    </dgm:pt>
    <dgm:pt modelId="{550E7C88-596D-4810-B618-4E0BEECB0304}" type="pres">
      <dgm:prSet presAssocID="{1104CD25-4432-41BE-8DA3-D5D2432CC451}" presName="parTxOnlySpace" presStyleCnt="0"/>
      <dgm:spPr/>
    </dgm:pt>
    <dgm:pt modelId="{E15C77DB-ADA1-4AA5-89C1-13FE0D29FE14}" type="pres">
      <dgm:prSet presAssocID="{158BC24D-CA1B-4B55-AD81-8E3BC05CFD02}" presName="parTxOnly" presStyleLbl="node1" presStyleIdx="1" presStyleCnt="4" custScaleX="88392" custScaleY="241455" custLinFactNeighborX="38276">
        <dgm:presLayoutVars>
          <dgm:chMax val="0"/>
          <dgm:chPref val="0"/>
          <dgm:bulletEnabled val="1"/>
        </dgm:presLayoutVars>
      </dgm:prSet>
      <dgm:spPr/>
      <dgm:t>
        <a:bodyPr/>
        <a:lstStyle/>
        <a:p>
          <a:endParaRPr kumimoji="1" lang="ja-JP" altLang="en-US"/>
        </a:p>
      </dgm:t>
    </dgm:pt>
    <dgm:pt modelId="{8B816D2D-C3AF-4E8F-AC6D-DFB930D92753}" type="pres">
      <dgm:prSet presAssocID="{02B0EFD7-58B0-4A50-B778-A2CBD427AA3D}" presName="parTxOnlySpace" presStyleCnt="0"/>
      <dgm:spPr/>
    </dgm:pt>
    <dgm:pt modelId="{C4ACF8D1-CC26-497A-9963-F2FA9ABFEACD}" type="pres">
      <dgm:prSet presAssocID="{62873AF8-B6B0-4A72-8EA3-B5B0912BB068}" presName="parTxOnly" presStyleLbl="node1" presStyleIdx="2" presStyleCnt="4" custScaleX="93123" custScaleY="241454" custLinFactNeighborX="42954" custLinFactNeighborY="79463">
        <dgm:presLayoutVars>
          <dgm:chMax val="0"/>
          <dgm:chPref val="0"/>
          <dgm:bulletEnabled val="1"/>
        </dgm:presLayoutVars>
      </dgm:prSet>
      <dgm:spPr/>
      <dgm:t>
        <a:bodyPr/>
        <a:lstStyle/>
        <a:p>
          <a:endParaRPr kumimoji="1" lang="ja-JP" altLang="en-US"/>
        </a:p>
      </dgm:t>
    </dgm:pt>
    <dgm:pt modelId="{29FFA4B2-9259-42AD-A3D6-82284AADC083}" type="pres">
      <dgm:prSet presAssocID="{DD20A576-0A1D-4238-BA5E-2780CBDDAFDE}" presName="parTxOnlySpace" presStyleCnt="0"/>
      <dgm:spPr/>
    </dgm:pt>
    <dgm:pt modelId="{8819C11A-AF68-4423-82F5-135A2AD33765}" type="pres">
      <dgm:prSet presAssocID="{5BB63021-5B9C-4B19-B420-36B9483FCF97}" presName="parTxOnly" presStyleLbl="node1" presStyleIdx="3" presStyleCnt="4" custScaleX="92451" custScaleY="241455" custLinFactNeighborX="1367">
        <dgm:presLayoutVars>
          <dgm:chMax val="0"/>
          <dgm:chPref val="0"/>
          <dgm:bulletEnabled val="1"/>
        </dgm:presLayoutVars>
      </dgm:prSet>
      <dgm:spPr/>
      <dgm:t>
        <a:bodyPr/>
        <a:lstStyle/>
        <a:p>
          <a:endParaRPr kumimoji="1" lang="ja-JP" altLang="en-US"/>
        </a:p>
      </dgm:t>
    </dgm:pt>
  </dgm:ptLst>
  <dgm:cxnLst>
    <dgm:cxn modelId="{C37223B7-A8A9-4C1A-BC3F-ACD092A71A7E}" srcId="{371EC89F-5B5C-4C9C-BFD5-594F67053BA4}" destId="{5BB63021-5B9C-4B19-B420-36B9483FCF97}" srcOrd="3" destOrd="0" parTransId="{47117855-D471-4865-810F-5B7803DEF00B}" sibTransId="{D22F6129-7068-4019-B1C6-07188ACC36DD}"/>
    <dgm:cxn modelId="{F2F3F677-4BE1-4D7E-8BB3-BA749FC86B4E}" type="presOf" srcId="{62873AF8-B6B0-4A72-8EA3-B5B0912BB068}" destId="{C4ACF8D1-CC26-497A-9963-F2FA9ABFEACD}" srcOrd="0" destOrd="0" presId="urn:microsoft.com/office/officeart/2005/8/layout/chevron1"/>
    <dgm:cxn modelId="{A9824188-0F95-47B0-BC11-298BD592A515}" type="presOf" srcId="{371EC89F-5B5C-4C9C-BFD5-594F67053BA4}" destId="{C6E23349-9CD0-47B4-BD7A-AC4042923F1A}" srcOrd="0" destOrd="0" presId="urn:microsoft.com/office/officeart/2005/8/layout/chevron1"/>
    <dgm:cxn modelId="{4CC12A88-1526-44CF-8097-0F5911775E86}" type="presOf" srcId="{1A28F3F1-6105-4F02-86C1-E1CC0C85031A}" destId="{F574B1A2-A66C-437C-B148-D6BCAC6BF38B}" srcOrd="0" destOrd="0" presId="urn:microsoft.com/office/officeart/2005/8/layout/chevron1"/>
    <dgm:cxn modelId="{FA39A0F2-41E5-46B8-B902-3EBFE0C93320}" type="presOf" srcId="{158BC24D-CA1B-4B55-AD81-8E3BC05CFD02}" destId="{E15C77DB-ADA1-4AA5-89C1-13FE0D29FE14}" srcOrd="0" destOrd="0" presId="urn:microsoft.com/office/officeart/2005/8/layout/chevron1"/>
    <dgm:cxn modelId="{A63395FF-404E-429A-8583-331D55DABF2C}" srcId="{371EC89F-5B5C-4C9C-BFD5-594F67053BA4}" destId="{62873AF8-B6B0-4A72-8EA3-B5B0912BB068}" srcOrd="2" destOrd="0" parTransId="{9AE2FC62-740F-42F2-94C1-EAC91A37FD84}" sibTransId="{DD20A576-0A1D-4238-BA5E-2780CBDDAFDE}"/>
    <dgm:cxn modelId="{C74AD28A-B1AC-4896-ACCB-8D97D8CCA6CD}" type="presOf" srcId="{5BB63021-5B9C-4B19-B420-36B9483FCF97}" destId="{8819C11A-AF68-4423-82F5-135A2AD33765}" srcOrd="0" destOrd="0" presId="urn:microsoft.com/office/officeart/2005/8/layout/chevron1"/>
    <dgm:cxn modelId="{FA04F934-AE50-4216-8C68-3C518E8B30BC}" srcId="{371EC89F-5B5C-4C9C-BFD5-594F67053BA4}" destId="{158BC24D-CA1B-4B55-AD81-8E3BC05CFD02}" srcOrd="1" destOrd="0" parTransId="{E6F94CAB-FAC9-4B4D-89A3-C77427947305}" sibTransId="{02B0EFD7-58B0-4A50-B778-A2CBD427AA3D}"/>
    <dgm:cxn modelId="{7DFFC486-F507-40F9-940B-3773062484D6}" srcId="{371EC89F-5B5C-4C9C-BFD5-594F67053BA4}" destId="{1A28F3F1-6105-4F02-86C1-E1CC0C85031A}" srcOrd="0" destOrd="0" parTransId="{AD7B4656-3C6E-40EA-8A9D-3B8F6A82B5B5}" sibTransId="{1104CD25-4432-41BE-8DA3-D5D2432CC451}"/>
    <dgm:cxn modelId="{5B77126C-34B7-46A0-9CE4-98BE96D5C2AE}" type="presParOf" srcId="{C6E23349-9CD0-47B4-BD7A-AC4042923F1A}" destId="{F574B1A2-A66C-437C-B148-D6BCAC6BF38B}" srcOrd="0" destOrd="0" presId="urn:microsoft.com/office/officeart/2005/8/layout/chevron1"/>
    <dgm:cxn modelId="{438CB0FE-F083-48F1-A091-0C545AB91898}" type="presParOf" srcId="{C6E23349-9CD0-47B4-BD7A-AC4042923F1A}" destId="{550E7C88-596D-4810-B618-4E0BEECB0304}" srcOrd="1" destOrd="0" presId="urn:microsoft.com/office/officeart/2005/8/layout/chevron1"/>
    <dgm:cxn modelId="{16D629DE-9598-46A2-9135-65C28C86C442}" type="presParOf" srcId="{C6E23349-9CD0-47B4-BD7A-AC4042923F1A}" destId="{E15C77DB-ADA1-4AA5-89C1-13FE0D29FE14}" srcOrd="2" destOrd="0" presId="urn:microsoft.com/office/officeart/2005/8/layout/chevron1"/>
    <dgm:cxn modelId="{C1BD4F2E-1647-4E50-9A6C-FD6B03373B95}" type="presParOf" srcId="{C6E23349-9CD0-47B4-BD7A-AC4042923F1A}" destId="{8B816D2D-C3AF-4E8F-AC6D-DFB930D92753}" srcOrd="3" destOrd="0" presId="urn:microsoft.com/office/officeart/2005/8/layout/chevron1"/>
    <dgm:cxn modelId="{14B9981D-F26A-47E8-9F52-032793CC4B82}" type="presParOf" srcId="{C6E23349-9CD0-47B4-BD7A-AC4042923F1A}" destId="{C4ACF8D1-CC26-497A-9963-F2FA9ABFEACD}" srcOrd="4" destOrd="0" presId="urn:microsoft.com/office/officeart/2005/8/layout/chevron1"/>
    <dgm:cxn modelId="{83C95B56-5EEC-4360-9ADC-F559EBDD4806}" type="presParOf" srcId="{C6E23349-9CD0-47B4-BD7A-AC4042923F1A}" destId="{29FFA4B2-9259-42AD-A3D6-82284AADC083}" srcOrd="5" destOrd="0" presId="urn:microsoft.com/office/officeart/2005/8/layout/chevron1"/>
    <dgm:cxn modelId="{93C98636-F84F-4CB1-AA8D-30626C455940}" type="presParOf" srcId="{C6E23349-9CD0-47B4-BD7A-AC4042923F1A}" destId="{8819C11A-AF68-4423-82F5-135A2AD3376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1EC89F-5B5C-4C9C-BFD5-594F67053BA4}" type="doc">
      <dgm:prSet loTypeId="urn:microsoft.com/office/officeart/2005/8/layout/chevron1" loCatId="process" qsTypeId="urn:microsoft.com/office/officeart/2005/8/quickstyle/3d2" qsCatId="3D" csTypeId="urn:microsoft.com/office/officeart/2005/8/colors/accent1_2" csCatId="accent1" phldr="1"/>
      <dgm:spPr/>
      <dgm:t>
        <a:bodyPr/>
        <a:lstStyle/>
        <a:p>
          <a:endParaRPr kumimoji="1" lang="ja-JP" altLang="en-US"/>
        </a:p>
      </dgm:t>
    </dgm:pt>
    <dgm:pt modelId="{1A28F3F1-6105-4F02-86C1-E1CC0C85031A}">
      <dgm:prSet phldrT="[テキスト]" custT="1"/>
      <dgm:spPr/>
      <dgm:t>
        <a:bodyPr/>
        <a:lstStyle/>
        <a:p>
          <a:r>
            <a:rPr kumimoji="1" lang="ja-JP" altLang="en-US" sz="3200" dirty="0"/>
            <a:t>正法</a:t>
          </a:r>
        </a:p>
      </dgm:t>
    </dgm:pt>
    <dgm:pt modelId="{AD7B4656-3C6E-40EA-8A9D-3B8F6A82B5B5}" type="parTrans" cxnId="{7DFFC486-F507-40F9-940B-3773062484D6}">
      <dgm:prSet/>
      <dgm:spPr/>
      <dgm:t>
        <a:bodyPr/>
        <a:lstStyle/>
        <a:p>
          <a:endParaRPr kumimoji="1" lang="ja-JP" altLang="en-US"/>
        </a:p>
      </dgm:t>
    </dgm:pt>
    <dgm:pt modelId="{1104CD25-4432-41BE-8DA3-D5D2432CC451}" type="sibTrans" cxnId="{7DFFC486-F507-40F9-940B-3773062484D6}">
      <dgm:prSet/>
      <dgm:spPr/>
      <dgm:t>
        <a:bodyPr/>
        <a:lstStyle/>
        <a:p>
          <a:endParaRPr kumimoji="1" lang="ja-JP" altLang="en-US"/>
        </a:p>
      </dgm:t>
    </dgm:pt>
    <dgm:pt modelId="{158BC24D-CA1B-4B55-AD81-8E3BC05CFD02}">
      <dgm:prSet phldrT="[テキスト]" custT="1"/>
      <dgm:spPr/>
      <dgm:t>
        <a:bodyPr/>
        <a:lstStyle/>
        <a:p>
          <a:r>
            <a:rPr kumimoji="1" lang="ja-JP" altLang="en-US" sz="3200" dirty="0"/>
            <a:t>像法</a:t>
          </a:r>
        </a:p>
      </dgm:t>
    </dgm:pt>
    <dgm:pt modelId="{E6F94CAB-FAC9-4B4D-89A3-C77427947305}" type="parTrans" cxnId="{FA04F934-AE50-4216-8C68-3C518E8B30BC}">
      <dgm:prSet/>
      <dgm:spPr/>
      <dgm:t>
        <a:bodyPr/>
        <a:lstStyle/>
        <a:p>
          <a:endParaRPr kumimoji="1" lang="ja-JP" altLang="en-US"/>
        </a:p>
      </dgm:t>
    </dgm:pt>
    <dgm:pt modelId="{02B0EFD7-58B0-4A50-B778-A2CBD427AA3D}" type="sibTrans" cxnId="{FA04F934-AE50-4216-8C68-3C518E8B30BC}">
      <dgm:prSet/>
      <dgm:spPr/>
      <dgm:t>
        <a:bodyPr/>
        <a:lstStyle/>
        <a:p>
          <a:endParaRPr kumimoji="1" lang="ja-JP" altLang="en-US"/>
        </a:p>
      </dgm:t>
    </dgm:pt>
    <dgm:pt modelId="{62873AF8-B6B0-4A72-8EA3-B5B0912BB068}">
      <dgm:prSet phldrT="[テキスト]" custT="1"/>
      <dgm:spPr>
        <a:solidFill>
          <a:schemeClr val="accent2"/>
        </a:solidFill>
      </dgm:spPr>
      <dgm:t>
        <a:bodyPr/>
        <a:lstStyle/>
        <a:p>
          <a:r>
            <a:rPr kumimoji="1" lang="ja-JP" altLang="en-US" sz="3200" dirty="0"/>
            <a:t>末法</a:t>
          </a:r>
        </a:p>
      </dgm:t>
    </dgm:pt>
    <dgm:pt modelId="{9AE2FC62-740F-42F2-94C1-EAC91A37FD84}" type="parTrans" cxnId="{A63395FF-404E-429A-8583-331D55DABF2C}">
      <dgm:prSet/>
      <dgm:spPr/>
      <dgm:t>
        <a:bodyPr/>
        <a:lstStyle/>
        <a:p>
          <a:endParaRPr kumimoji="1" lang="ja-JP" altLang="en-US"/>
        </a:p>
      </dgm:t>
    </dgm:pt>
    <dgm:pt modelId="{DD20A576-0A1D-4238-BA5E-2780CBDDAFDE}" type="sibTrans" cxnId="{A63395FF-404E-429A-8583-331D55DABF2C}">
      <dgm:prSet/>
      <dgm:spPr/>
      <dgm:t>
        <a:bodyPr/>
        <a:lstStyle/>
        <a:p>
          <a:endParaRPr kumimoji="1" lang="ja-JP" altLang="en-US"/>
        </a:p>
      </dgm:t>
    </dgm:pt>
    <dgm:pt modelId="{5BB63021-5B9C-4B19-B420-36B9483FCF97}">
      <dgm:prSet phldrT="[テキスト]" custT="1"/>
      <dgm:spPr/>
      <dgm:t>
        <a:bodyPr/>
        <a:lstStyle/>
        <a:p>
          <a:r>
            <a:rPr kumimoji="1" lang="ja-JP" altLang="en-US" sz="3200" dirty="0"/>
            <a:t>法滅</a:t>
          </a:r>
        </a:p>
      </dgm:t>
    </dgm:pt>
    <dgm:pt modelId="{47117855-D471-4865-810F-5B7803DEF00B}" type="parTrans" cxnId="{C37223B7-A8A9-4C1A-BC3F-ACD092A71A7E}">
      <dgm:prSet/>
      <dgm:spPr/>
      <dgm:t>
        <a:bodyPr/>
        <a:lstStyle/>
        <a:p>
          <a:endParaRPr kumimoji="1" lang="ja-JP" altLang="en-US"/>
        </a:p>
      </dgm:t>
    </dgm:pt>
    <dgm:pt modelId="{D22F6129-7068-4019-B1C6-07188ACC36DD}" type="sibTrans" cxnId="{C37223B7-A8A9-4C1A-BC3F-ACD092A71A7E}">
      <dgm:prSet/>
      <dgm:spPr/>
      <dgm:t>
        <a:bodyPr/>
        <a:lstStyle/>
        <a:p>
          <a:endParaRPr kumimoji="1" lang="ja-JP" altLang="en-US"/>
        </a:p>
      </dgm:t>
    </dgm:pt>
    <dgm:pt modelId="{C6E23349-9CD0-47B4-BD7A-AC4042923F1A}" type="pres">
      <dgm:prSet presAssocID="{371EC89F-5B5C-4C9C-BFD5-594F67053BA4}" presName="Name0" presStyleCnt="0">
        <dgm:presLayoutVars>
          <dgm:dir/>
          <dgm:animLvl val="lvl"/>
          <dgm:resizeHandles val="exact"/>
        </dgm:presLayoutVars>
      </dgm:prSet>
      <dgm:spPr/>
      <dgm:t>
        <a:bodyPr/>
        <a:lstStyle/>
        <a:p>
          <a:endParaRPr kumimoji="1" lang="ja-JP" altLang="en-US"/>
        </a:p>
      </dgm:t>
    </dgm:pt>
    <dgm:pt modelId="{F574B1A2-A66C-437C-B148-D6BCAC6BF38B}" type="pres">
      <dgm:prSet presAssocID="{1A28F3F1-6105-4F02-86C1-E1CC0C85031A}" presName="parTxOnly" presStyleLbl="node1" presStyleIdx="0" presStyleCnt="4" custScaleX="87415" custScaleY="241455" custLinFactY="-35498" custLinFactNeighborX="89258" custLinFactNeighborY="-100000">
        <dgm:presLayoutVars>
          <dgm:chMax val="0"/>
          <dgm:chPref val="0"/>
          <dgm:bulletEnabled val="1"/>
        </dgm:presLayoutVars>
      </dgm:prSet>
      <dgm:spPr/>
      <dgm:t>
        <a:bodyPr/>
        <a:lstStyle/>
        <a:p>
          <a:endParaRPr kumimoji="1" lang="ja-JP" altLang="en-US"/>
        </a:p>
      </dgm:t>
    </dgm:pt>
    <dgm:pt modelId="{550E7C88-596D-4810-B618-4E0BEECB0304}" type="pres">
      <dgm:prSet presAssocID="{1104CD25-4432-41BE-8DA3-D5D2432CC451}" presName="parTxOnlySpace" presStyleCnt="0"/>
      <dgm:spPr/>
    </dgm:pt>
    <dgm:pt modelId="{E15C77DB-ADA1-4AA5-89C1-13FE0D29FE14}" type="pres">
      <dgm:prSet presAssocID="{158BC24D-CA1B-4B55-AD81-8E3BC05CFD02}" presName="parTxOnly" presStyleLbl="node1" presStyleIdx="1" presStyleCnt="4" custScaleX="88392" custScaleY="241455" custLinFactNeighborX="38276">
        <dgm:presLayoutVars>
          <dgm:chMax val="0"/>
          <dgm:chPref val="0"/>
          <dgm:bulletEnabled val="1"/>
        </dgm:presLayoutVars>
      </dgm:prSet>
      <dgm:spPr/>
      <dgm:t>
        <a:bodyPr/>
        <a:lstStyle/>
        <a:p>
          <a:endParaRPr kumimoji="1" lang="ja-JP" altLang="en-US"/>
        </a:p>
      </dgm:t>
    </dgm:pt>
    <dgm:pt modelId="{8B816D2D-C3AF-4E8F-AC6D-DFB930D92753}" type="pres">
      <dgm:prSet presAssocID="{02B0EFD7-58B0-4A50-B778-A2CBD427AA3D}" presName="parTxOnlySpace" presStyleCnt="0"/>
      <dgm:spPr/>
    </dgm:pt>
    <dgm:pt modelId="{C4ACF8D1-CC26-497A-9963-F2FA9ABFEACD}" type="pres">
      <dgm:prSet presAssocID="{62873AF8-B6B0-4A72-8EA3-B5B0912BB068}" presName="parTxOnly" presStyleLbl="node1" presStyleIdx="2" presStyleCnt="4" custScaleX="93123" custScaleY="241454" custLinFactNeighborX="42954" custLinFactNeighborY="79463">
        <dgm:presLayoutVars>
          <dgm:chMax val="0"/>
          <dgm:chPref val="0"/>
          <dgm:bulletEnabled val="1"/>
        </dgm:presLayoutVars>
      </dgm:prSet>
      <dgm:spPr/>
      <dgm:t>
        <a:bodyPr/>
        <a:lstStyle/>
        <a:p>
          <a:endParaRPr kumimoji="1" lang="ja-JP" altLang="en-US"/>
        </a:p>
      </dgm:t>
    </dgm:pt>
    <dgm:pt modelId="{29FFA4B2-9259-42AD-A3D6-82284AADC083}" type="pres">
      <dgm:prSet presAssocID="{DD20A576-0A1D-4238-BA5E-2780CBDDAFDE}" presName="parTxOnlySpace" presStyleCnt="0"/>
      <dgm:spPr/>
    </dgm:pt>
    <dgm:pt modelId="{8819C11A-AF68-4423-82F5-135A2AD33765}" type="pres">
      <dgm:prSet presAssocID="{5BB63021-5B9C-4B19-B420-36B9483FCF97}" presName="parTxOnly" presStyleLbl="node1" presStyleIdx="3" presStyleCnt="4" custScaleX="92451" custScaleY="241455" custLinFactNeighborX="1367">
        <dgm:presLayoutVars>
          <dgm:chMax val="0"/>
          <dgm:chPref val="0"/>
          <dgm:bulletEnabled val="1"/>
        </dgm:presLayoutVars>
      </dgm:prSet>
      <dgm:spPr/>
      <dgm:t>
        <a:bodyPr/>
        <a:lstStyle/>
        <a:p>
          <a:endParaRPr kumimoji="1" lang="ja-JP" altLang="en-US"/>
        </a:p>
      </dgm:t>
    </dgm:pt>
  </dgm:ptLst>
  <dgm:cxnLst>
    <dgm:cxn modelId="{C37223B7-A8A9-4C1A-BC3F-ACD092A71A7E}" srcId="{371EC89F-5B5C-4C9C-BFD5-594F67053BA4}" destId="{5BB63021-5B9C-4B19-B420-36B9483FCF97}" srcOrd="3" destOrd="0" parTransId="{47117855-D471-4865-810F-5B7803DEF00B}" sibTransId="{D22F6129-7068-4019-B1C6-07188ACC36DD}"/>
    <dgm:cxn modelId="{F2F3F677-4BE1-4D7E-8BB3-BA749FC86B4E}" type="presOf" srcId="{62873AF8-B6B0-4A72-8EA3-B5B0912BB068}" destId="{C4ACF8D1-CC26-497A-9963-F2FA9ABFEACD}" srcOrd="0" destOrd="0" presId="urn:microsoft.com/office/officeart/2005/8/layout/chevron1"/>
    <dgm:cxn modelId="{A9824188-0F95-47B0-BC11-298BD592A515}" type="presOf" srcId="{371EC89F-5B5C-4C9C-BFD5-594F67053BA4}" destId="{C6E23349-9CD0-47B4-BD7A-AC4042923F1A}" srcOrd="0" destOrd="0" presId="urn:microsoft.com/office/officeart/2005/8/layout/chevron1"/>
    <dgm:cxn modelId="{4CC12A88-1526-44CF-8097-0F5911775E86}" type="presOf" srcId="{1A28F3F1-6105-4F02-86C1-E1CC0C85031A}" destId="{F574B1A2-A66C-437C-B148-D6BCAC6BF38B}" srcOrd="0" destOrd="0" presId="urn:microsoft.com/office/officeart/2005/8/layout/chevron1"/>
    <dgm:cxn modelId="{FA39A0F2-41E5-46B8-B902-3EBFE0C93320}" type="presOf" srcId="{158BC24D-CA1B-4B55-AD81-8E3BC05CFD02}" destId="{E15C77DB-ADA1-4AA5-89C1-13FE0D29FE14}" srcOrd="0" destOrd="0" presId="urn:microsoft.com/office/officeart/2005/8/layout/chevron1"/>
    <dgm:cxn modelId="{A63395FF-404E-429A-8583-331D55DABF2C}" srcId="{371EC89F-5B5C-4C9C-BFD5-594F67053BA4}" destId="{62873AF8-B6B0-4A72-8EA3-B5B0912BB068}" srcOrd="2" destOrd="0" parTransId="{9AE2FC62-740F-42F2-94C1-EAC91A37FD84}" sibTransId="{DD20A576-0A1D-4238-BA5E-2780CBDDAFDE}"/>
    <dgm:cxn modelId="{C74AD28A-B1AC-4896-ACCB-8D97D8CCA6CD}" type="presOf" srcId="{5BB63021-5B9C-4B19-B420-36B9483FCF97}" destId="{8819C11A-AF68-4423-82F5-135A2AD33765}" srcOrd="0" destOrd="0" presId="urn:microsoft.com/office/officeart/2005/8/layout/chevron1"/>
    <dgm:cxn modelId="{FA04F934-AE50-4216-8C68-3C518E8B30BC}" srcId="{371EC89F-5B5C-4C9C-BFD5-594F67053BA4}" destId="{158BC24D-CA1B-4B55-AD81-8E3BC05CFD02}" srcOrd="1" destOrd="0" parTransId="{E6F94CAB-FAC9-4B4D-89A3-C77427947305}" sibTransId="{02B0EFD7-58B0-4A50-B778-A2CBD427AA3D}"/>
    <dgm:cxn modelId="{7DFFC486-F507-40F9-940B-3773062484D6}" srcId="{371EC89F-5B5C-4C9C-BFD5-594F67053BA4}" destId="{1A28F3F1-6105-4F02-86C1-E1CC0C85031A}" srcOrd="0" destOrd="0" parTransId="{AD7B4656-3C6E-40EA-8A9D-3B8F6A82B5B5}" sibTransId="{1104CD25-4432-41BE-8DA3-D5D2432CC451}"/>
    <dgm:cxn modelId="{5B77126C-34B7-46A0-9CE4-98BE96D5C2AE}" type="presParOf" srcId="{C6E23349-9CD0-47B4-BD7A-AC4042923F1A}" destId="{F574B1A2-A66C-437C-B148-D6BCAC6BF38B}" srcOrd="0" destOrd="0" presId="urn:microsoft.com/office/officeart/2005/8/layout/chevron1"/>
    <dgm:cxn modelId="{438CB0FE-F083-48F1-A091-0C545AB91898}" type="presParOf" srcId="{C6E23349-9CD0-47B4-BD7A-AC4042923F1A}" destId="{550E7C88-596D-4810-B618-4E0BEECB0304}" srcOrd="1" destOrd="0" presId="urn:microsoft.com/office/officeart/2005/8/layout/chevron1"/>
    <dgm:cxn modelId="{16D629DE-9598-46A2-9135-65C28C86C442}" type="presParOf" srcId="{C6E23349-9CD0-47B4-BD7A-AC4042923F1A}" destId="{E15C77DB-ADA1-4AA5-89C1-13FE0D29FE14}" srcOrd="2" destOrd="0" presId="urn:microsoft.com/office/officeart/2005/8/layout/chevron1"/>
    <dgm:cxn modelId="{C1BD4F2E-1647-4E50-9A6C-FD6B03373B95}" type="presParOf" srcId="{C6E23349-9CD0-47B4-BD7A-AC4042923F1A}" destId="{8B816D2D-C3AF-4E8F-AC6D-DFB930D92753}" srcOrd="3" destOrd="0" presId="urn:microsoft.com/office/officeart/2005/8/layout/chevron1"/>
    <dgm:cxn modelId="{14B9981D-F26A-47E8-9F52-032793CC4B82}" type="presParOf" srcId="{C6E23349-9CD0-47B4-BD7A-AC4042923F1A}" destId="{C4ACF8D1-CC26-497A-9963-F2FA9ABFEACD}" srcOrd="4" destOrd="0" presId="urn:microsoft.com/office/officeart/2005/8/layout/chevron1"/>
    <dgm:cxn modelId="{83C95B56-5EEC-4360-9ADC-F559EBDD4806}" type="presParOf" srcId="{C6E23349-9CD0-47B4-BD7A-AC4042923F1A}" destId="{29FFA4B2-9259-42AD-A3D6-82284AADC083}" srcOrd="5" destOrd="0" presId="urn:microsoft.com/office/officeart/2005/8/layout/chevron1"/>
    <dgm:cxn modelId="{93C98636-F84F-4CB1-AA8D-30626C455940}" type="presParOf" srcId="{C6E23349-9CD0-47B4-BD7A-AC4042923F1A}" destId="{8819C11A-AF68-4423-82F5-135A2AD33765}"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1EC89F-5B5C-4C9C-BFD5-594F67053BA4}" type="doc">
      <dgm:prSet loTypeId="urn:microsoft.com/office/officeart/2005/8/layout/chevron1" loCatId="process" qsTypeId="urn:microsoft.com/office/officeart/2005/8/quickstyle/3d2" qsCatId="3D" csTypeId="urn:microsoft.com/office/officeart/2005/8/colors/accent1_2" csCatId="accent1" phldr="1"/>
      <dgm:spPr/>
      <dgm:t>
        <a:bodyPr/>
        <a:lstStyle/>
        <a:p>
          <a:endParaRPr kumimoji="1" lang="ja-JP" altLang="en-US"/>
        </a:p>
      </dgm:t>
    </dgm:pt>
    <dgm:pt modelId="{1A28F3F1-6105-4F02-86C1-E1CC0C85031A}">
      <dgm:prSet phldrT="[テキスト]" custT="1"/>
      <dgm:spPr/>
      <dgm:t>
        <a:bodyPr/>
        <a:lstStyle/>
        <a:p>
          <a:r>
            <a:rPr kumimoji="1" lang="ja-JP" altLang="en-US" sz="3600" dirty="0"/>
            <a:t>正法</a:t>
          </a:r>
        </a:p>
      </dgm:t>
    </dgm:pt>
    <dgm:pt modelId="{AD7B4656-3C6E-40EA-8A9D-3B8F6A82B5B5}" type="parTrans" cxnId="{7DFFC486-F507-40F9-940B-3773062484D6}">
      <dgm:prSet/>
      <dgm:spPr/>
      <dgm:t>
        <a:bodyPr/>
        <a:lstStyle/>
        <a:p>
          <a:endParaRPr kumimoji="1" lang="ja-JP" altLang="en-US"/>
        </a:p>
      </dgm:t>
    </dgm:pt>
    <dgm:pt modelId="{1104CD25-4432-41BE-8DA3-D5D2432CC451}" type="sibTrans" cxnId="{7DFFC486-F507-40F9-940B-3773062484D6}">
      <dgm:prSet/>
      <dgm:spPr/>
      <dgm:t>
        <a:bodyPr/>
        <a:lstStyle/>
        <a:p>
          <a:endParaRPr kumimoji="1" lang="ja-JP" altLang="en-US"/>
        </a:p>
      </dgm:t>
    </dgm:pt>
    <dgm:pt modelId="{158BC24D-CA1B-4B55-AD81-8E3BC05CFD02}">
      <dgm:prSet phldrT="[テキスト]" custT="1"/>
      <dgm:spPr>
        <a:solidFill>
          <a:schemeClr val="accent2"/>
        </a:solidFill>
      </dgm:spPr>
      <dgm:t>
        <a:bodyPr/>
        <a:lstStyle/>
        <a:p>
          <a:r>
            <a:rPr kumimoji="1" lang="ja-JP" altLang="en-US" sz="3200" dirty="0">
              <a:solidFill>
                <a:schemeClr val="bg1"/>
              </a:solidFill>
            </a:rPr>
            <a:t>像</a:t>
          </a:r>
          <a:r>
            <a:rPr kumimoji="1" lang="ja-JP" altLang="en-US" sz="3200" dirty="0"/>
            <a:t>法</a:t>
          </a:r>
        </a:p>
      </dgm:t>
    </dgm:pt>
    <dgm:pt modelId="{E6F94CAB-FAC9-4B4D-89A3-C77427947305}" type="parTrans" cxnId="{FA04F934-AE50-4216-8C68-3C518E8B30BC}">
      <dgm:prSet/>
      <dgm:spPr/>
      <dgm:t>
        <a:bodyPr/>
        <a:lstStyle/>
        <a:p>
          <a:endParaRPr kumimoji="1" lang="ja-JP" altLang="en-US"/>
        </a:p>
      </dgm:t>
    </dgm:pt>
    <dgm:pt modelId="{02B0EFD7-58B0-4A50-B778-A2CBD427AA3D}" type="sibTrans" cxnId="{FA04F934-AE50-4216-8C68-3C518E8B30BC}">
      <dgm:prSet/>
      <dgm:spPr/>
      <dgm:t>
        <a:bodyPr/>
        <a:lstStyle/>
        <a:p>
          <a:endParaRPr kumimoji="1" lang="ja-JP" altLang="en-US"/>
        </a:p>
      </dgm:t>
    </dgm:pt>
    <dgm:pt modelId="{62873AF8-B6B0-4A72-8EA3-B5B0912BB068}">
      <dgm:prSet phldrT="[テキスト]" custT="1"/>
      <dgm:spPr>
        <a:solidFill>
          <a:schemeClr val="accent2"/>
        </a:solidFill>
      </dgm:spPr>
      <dgm:t>
        <a:bodyPr/>
        <a:lstStyle/>
        <a:p>
          <a:r>
            <a:rPr kumimoji="1" lang="ja-JP" altLang="en-US" sz="3200" dirty="0">
              <a:solidFill>
                <a:schemeClr val="bg1"/>
              </a:solidFill>
            </a:rPr>
            <a:t>末</a:t>
          </a:r>
          <a:r>
            <a:rPr kumimoji="1" lang="ja-JP" altLang="en-US" sz="3200" dirty="0"/>
            <a:t>法</a:t>
          </a:r>
        </a:p>
      </dgm:t>
    </dgm:pt>
    <dgm:pt modelId="{9AE2FC62-740F-42F2-94C1-EAC91A37FD84}" type="parTrans" cxnId="{A63395FF-404E-429A-8583-331D55DABF2C}">
      <dgm:prSet/>
      <dgm:spPr/>
      <dgm:t>
        <a:bodyPr/>
        <a:lstStyle/>
        <a:p>
          <a:endParaRPr kumimoji="1" lang="ja-JP" altLang="en-US"/>
        </a:p>
      </dgm:t>
    </dgm:pt>
    <dgm:pt modelId="{DD20A576-0A1D-4238-BA5E-2780CBDDAFDE}" type="sibTrans" cxnId="{A63395FF-404E-429A-8583-331D55DABF2C}">
      <dgm:prSet/>
      <dgm:spPr/>
      <dgm:t>
        <a:bodyPr/>
        <a:lstStyle/>
        <a:p>
          <a:endParaRPr kumimoji="1" lang="ja-JP" altLang="en-US"/>
        </a:p>
      </dgm:t>
    </dgm:pt>
    <dgm:pt modelId="{5BB63021-5B9C-4B19-B420-36B9483FCF97}">
      <dgm:prSet phldrT="[テキスト]" custT="1"/>
      <dgm:spPr>
        <a:solidFill>
          <a:schemeClr val="accent2"/>
        </a:solidFill>
      </dgm:spPr>
      <dgm:t>
        <a:bodyPr/>
        <a:lstStyle/>
        <a:p>
          <a:r>
            <a:rPr kumimoji="1" lang="ja-JP" altLang="en-US" sz="3200" dirty="0">
              <a:solidFill>
                <a:schemeClr val="bg1"/>
              </a:solidFill>
            </a:rPr>
            <a:t>法滅</a:t>
          </a:r>
        </a:p>
      </dgm:t>
    </dgm:pt>
    <dgm:pt modelId="{47117855-D471-4865-810F-5B7803DEF00B}" type="parTrans" cxnId="{C37223B7-A8A9-4C1A-BC3F-ACD092A71A7E}">
      <dgm:prSet/>
      <dgm:spPr/>
      <dgm:t>
        <a:bodyPr/>
        <a:lstStyle/>
        <a:p>
          <a:endParaRPr kumimoji="1" lang="ja-JP" altLang="en-US"/>
        </a:p>
      </dgm:t>
    </dgm:pt>
    <dgm:pt modelId="{D22F6129-7068-4019-B1C6-07188ACC36DD}" type="sibTrans" cxnId="{C37223B7-A8A9-4C1A-BC3F-ACD092A71A7E}">
      <dgm:prSet/>
      <dgm:spPr/>
      <dgm:t>
        <a:bodyPr/>
        <a:lstStyle/>
        <a:p>
          <a:endParaRPr kumimoji="1" lang="ja-JP" altLang="en-US"/>
        </a:p>
      </dgm:t>
    </dgm:pt>
    <dgm:pt modelId="{C6E23349-9CD0-47B4-BD7A-AC4042923F1A}" type="pres">
      <dgm:prSet presAssocID="{371EC89F-5B5C-4C9C-BFD5-594F67053BA4}" presName="Name0" presStyleCnt="0">
        <dgm:presLayoutVars>
          <dgm:dir/>
          <dgm:animLvl val="lvl"/>
          <dgm:resizeHandles val="exact"/>
        </dgm:presLayoutVars>
      </dgm:prSet>
      <dgm:spPr/>
      <dgm:t>
        <a:bodyPr/>
        <a:lstStyle/>
        <a:p>
          <a:endParaRPr kumimoji="1" lang="ja-JP" altLang="en-US"/>
        </a:p>
      </dgm:t>
    </dgm:pt>
    <dgm:pt modelId="{F574B1A2-A66C-437C-B148-D6BCAC6BF38B}" type="pres">
      <dgm:prSet presAssocID="{1A28F3F1-6105-4F02-86C1-E1CC0C85031A}" presName="parTxOnly" presStyleLbl="node1" presStyleIdx="0" presStyleCnt="4" custScaleX="87415" custScaleY="241455" custLinFactY="-35498" custLinFactNeighborX="89258" custLinFactNeighborY="-100000">
        <dgm:presLayoutVars>
          <dgm:chMax val="0"/>
          <dgm:chPref val="0"/>
          <dgm:bulletEnabled val="1"/>
        </dgm:presLayoutVars>
      </dgm:prSet>
      <dgm:spPr/>
      <dgm:t>
        <a:bodyPr/>
        <a:lstStyle/>
        <a:p>
          <a:endParaRPr kumimoji="1" lang="ja-JP" altLang="en-US"/>
        </a:p>
      </dgm:t>
    </dgm:pt>
    <dgm:pt modelId="{550E7C88-596D-4810-B618-4E0BEECB0304}" type="pres">
      <dgm:prSet presAssocID="{1104CD25-4432-41BE-8DA3-D5D2432CC451}" presName="parTxOnlySpace" presStyleCnt="0"/>
      <dgm:spPr/>
    </dgm:pt>
    <dgm:pt modelId="{E15C77DB-ADA1-4AA5-89C1-13FE0D29FE14}" type="pres">
      <dgm:prSet presAssocID="{158BC24D-CA1B-4B55-AD81-8E3BC05CFD02}" presName="parTxOnly" presStyleLbl="node1" presStyleIdx="1" presStyleCnt="4" custScaleX="88392" custScaleY="241455" custLinFactNeighborX="38276">
        <dgm:presLayoutVars>
          <dgm:chMax val="0"/>
          <dgm:chPref val="0"/>
          <dgm:bulletEnabled val="1"/>
        </dgm:presLayoutVars>
      </dgm:prSet>
      <dgm:spPr/>
      <dgm:t>
        <a:bodyPr/>
        <a:lstStyle/>
        <a:p>
          <a:endParaRPr kumimoji="1" lang="ja-JP" altLang="en-US"/>
        </a:p>
      </dgm:t>
    </dgm:pt>
    <dgm:pt modelId="{8B816D2D-C3AF-4E8F-AC6D-DFB930D92753}" type="pres">
      <dgm:prSet presAssocID="{02B0EFD7-58B0-4A50-B778-A2CBD427AA3D}" presName="parTxOnlySpace" presStyleCnt="0"/>
      <dgm:spPr/>
    </dgm:pt>
    <dgm:pt modelId="{C4ACF8D1-CC26-497A-9963-F2FA9ABFEACD}" type="pres">
      <dgm:prSet presAssocID="{62873AF8-B6B0-4A72-8EA3-B5B0912BB068}" presName="parTxOnly" presStyleLbl="node1" presStyleIdx="2" presStyleCnt="4" custScaleX="93123" custScaleY="241454" custLinFactNeighborX="38534" custLinFactNeighborY="0">
        <dgm:presLayoutVars>
          <dgm:chMax val="0"/>
          <dgm:chPref val="0"/>
          <dgm:bulletEnabled val="1"/>
        </dgm:presLayoutVars>
      </dgm:prSet>
      <dgm:spPr/>
      <dgm:t>
        <a:bodyPr/>
        <a:lstStyle/>
        <a:p>
          <a:endParaRPr kumimoji="1" lang="ja-JP" altLang="en-US"/>
        </a:p>
      </dgm:t>
    </dgm:pt>
    <dgm:pt modelId="{29FFA4B2-9259-42AD-A3D6-82284AADC083}" type="pres">
      <dgm:prSet presAssocID="{DD20A576-0A1D-4238-BA5E-2780CBDDAFDE}" presName="parTxOnlySpace" presStyleCnt="0"/>
      <dgm:spPr/>
    </dgm:pt>
    <dgm:pt modelId="{8819C11A-AF68-4423-82F5-135A2AD33765}" type="pres">
      <dgm:prSet presAssocID="{5BB63021-5B9C-4B19-B420-36B9483FCF97}" presName="parTxOnly" presStyleLbl="node1" presStyleIdx="3" presStyleCnt="4" custScaleX="92451" custScaleY="241455" custLinFactNeighborX="1367">
        <dgm:presLayoutVars>
          <dgm:chMax val="0"/>
          <dgm:chPref val="0"/>
          <dgm:bulletEnabled val="1"/>
        </dgm:presLayoutVars>
      </dgm:prSet>
      <dgm:spPr/>
      <dgm:t>
        <a:bodyPr/>
        <a:lstStyle/>
        <a:p>
          <a:endParaRPr kumimoji="1" lang="ja-JP" altLang="en-US"/>
        </a:p>
      </dgm:t>
    </dgm:pt>
  </dgm:ptLst>
  <dgm:cxnLst>
    <dgm:cxn modelId="{86A3B1DC-B2CC-4F6A-BC8F-C765F66F09E7}" type="presOf" srcId="{62873AF8-B6B0-4A72-8EA3-B5B0912BB068}" destId="{C4ACF8D1-CC26-497A-9963-F2FA9ABFEACD}" srcOrd="0" destOrd="0" presId="urn:microsoft.com/office/officeart/2005/8/layout/chevron1"/>
    <dgm:cxn modelId="{C37223B7-A8A9-4C1A-BC3F-ACD092A71A7E}" srcId="{371EC89F-5B5C-4C9C-BFD5-594F67053BA4}" destId="{5BB63021-5B9C-4B19-B420-36B9483FCF97}" srcOrd="3" destOrd="0" parTransId="{47117855-D471-4865-810F-5B7803DEF00B}" sibTransId="{D22F6129-7068-4019-B1C6-07188ACC36DD}"/>
    <dgm:cxn modelId="{51D62608-D749-4813-AA4F-27158F2C1081}" type="presOf" srcId="{158BC24D-CA1B-4B55-AD81-8E3BC05CFD02}" destId="{E15C77DB-ADA1-4AA5-89C1-13FE0D29FE14}" srcOrd="0" destOrd="0" presId="urn:microsoft.com/office/officeart/2005/8/layout/chevron1"/>
    <dgm:cxn modelId="{628A5BD9-ED40-4A4A-9B8F-79BA138A206A}" type="presOf" srcId="{371EC89F-5B5C-4C9C-BFD5-594F67053BA4}" destId="{C6E23349-9CD0-47B4-BD7A-AC4042923F1A}" srcOrd="0" destOrd="0" presId="urn:microsoft.com/office/officeart/2005/8/layout/chevron1"/>
    <dgm:cxn modelId="{91FF2D7D-B068-41C7-856C-0EDAF485F2FE}" type="presOf" srcId="{5BB63021-5B9C-4B19-B420-36B9483FCF97}" destId="{8819C11A-AF68-4423-82F5-135A2AD33765}" srcOrd="0" destOrd="0" presId="urn:microsoft.com/office/officeart/2005/8/layout/chevron1"/>
    <dgm:cxn modelId="{A63395FF-404E-429A-8583-331D55DABF2C}" srcId="{371EC89F-5B5C-4C9C-BFD5-594F67053BA4}" destId="{62873AF8-B6B0-4A72-8EA3-B5B0912BB068}" srcOrd="2" destOrd="0" parTransId="{9AE2FC62-740F-42F2-94C1-EAC91A37FD84}" sibTransId="{DD20A576-0A1D-4238-BA5E-2780CBDDAFDE}"/>
    <dgm:cxn modelId="{FA04F934-AE50-4216-8C68-3C518E8B30BC}" srcId="{371EC89F-5B5C-4C9C-BFD5-594F67053BA4}" destId="{158BC24D-CA1B-4B55-AD81-8E3BC05CFD02}" srcOrd="1" destOrd="0" parTransId="{E6F94CAB-FAC9-4B4D-89A3-C77427947305}" sibTransId="{02B0EFD7-58B0-4A50-B778-A2CBD427AA3D}"/>
    <dgm:cxn modelId="{7DFFC486-F507-40F9-940B-3773062484D6}" srcId="{371EC89F-5B5C-4C9C-BFD5-594F67053BA4}" destId="{1A28F3F1-6105-4F02-86C1-E1CC0C85031A}" srcOrd="0" destOrd="0" parTransId="{AD7B4656-3C6E-40EA-8A9D-3B8F6A82B5B5}" sibTransId="{1104CD25-4432-41BE-8DA3-D5D2432CC451}"/>
    <dgm:cxn modelId="{330FCA86-12F7-4996-9745-78BB261821C4}" type="presOf" srcId="{1A28F3F1-6105-4F02-86C1-E1CC0C85031A}" destId="{F574B1A2-A66C-437C-B148-D6BCAC6BF38B}" srcOrd="0" destOrd="0" presId="urn:microsoft.com/office/officeart/2005/8/layout/chevron1"/>
    <dgm:cxn modelId="{C4409A78-4248-4F70-B618-B5DC27EB5C61}" type="presParOf" srcId="{C6E23349-9CD0-47B4-BD7A-AC4042923F1A}" destId="{F574B1A2-A66C-437C-B148-D6BCAC6BF38B}" srcOrd="0" destOrd="0" presId="urn:microsoft.com/office/officeart/2005/8/layout/chevron1"/>
    <dgm:cxn modelId="{44AF0C00-471F-4098-9AB9-22170075C8D6}" type="presParOf" srcId="{C6E23349-9CD0-47B4-BD7A-AC4042923F1A}" destId="{550E7C88-596D-4810-B618-4E0BEECB0304}" srcOrd="1" destOrd="0" presId="urn:microsoft.com/office/officeart/2005/8/layout/chevron1"/>
    <dgm:cxn modelId="{09D81F78-D4D5-4E24-B20B-3277ED348641}" type="presParOf" srcId="{C6E23349-9CD0-47B4-BD7A-AC4042923F1A}" destId="{E15C77DB-ADA1-4AA5-89C1-13FE0D29FE14}" srcOrd="2" destOrd="0" presId="urn:microsoft.com/office/officeart/2005/8/layout/chevron1"/>
    <dgm:cxn modelId="{18D64F25-6671-425E-9284-D74721B18A9D}" type="presParOf" srcId="{C6E23349-9CD0-47B4-BD7A-AC4042923F1A}" destId="{8B816D2D-C3AF-4E8F-AC6D-DFB930D92753}" srcOrd="3" destOrd="0" presId="urn:microsoft.com/office/officeart/2005/8/layout/chevron1"/>
    <dgm:cxn modelId="{19DFA3E6-35FC-48D2-8A30-15AFF13B944F}" type="presParOf" srcId="{C6E23349-9CD0-47B4-BD7A-AC4042923F1A}" destId="{C4ACF8D1-CC26-497A-9963-F2FA9ABFEACD}" srcOrd="4" destOrd="0" presId="urn:microsoft.com/office/officeart/2005/8/layout/chevron1"/>
    <dgm:cxn modelId="{0743057B-74C0-48E0-A94B-18E243489C15}" type="presParOf" srcId="{C6E23349-9CD0-47B4-BD7A-AC4042923F1A}" destId="{29FFA4B2-9259-42AD-A3D6-82284AADC083}" srcOrd="5" destOrd="0" presId="urn:microsoft.com/office/officeart/2005/8/layout/chevron1"/>
    <dgm:cxn modelId="{0D8C4702-BA64-48C8-A06D-787E886F5A91}" type="presParOf" srcId="{C6E23349-9CD0-47B4-BD7A-AC4042923F1A}" destId="{8819C11A-AF68-4423-82F5-135A2AD3376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4B1A2-A66C-437C-B148-D6BCAC6BF38B}">
      <dsp:nvSpPr>
        <dsp:cNvPr id="0" name=""/>
        <dsp:cNvSpPr/>
      </dsp:nvSpPr>
      <dsp:spPr>
        <a:xfrm>
          <a:off x="230101" y="0"/>
          <a:ext cx="1850685" cy="120032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kumimoji="1" lang="ja-JP" altLang="en-US" sz="3200" kern="1200" dirty="0"/>
            <a:t>正法</a:t>
          </a:r>
        </a:p>
      </dsp:txBody>
      <dsp:txXfrm>
        <a:off x="830266" y="0"/>
        <a:ext cx="650356" cy="1200329"/>
      </dsp:txXfrm>
    </dsp:sp>
    <dsp:sp modelId="{E15C77DB-ADA1-4AA5-89C1-13FE0D29FE14}">
      <dsp:nvSpPr>
        <dsp:cNvPr id="0" name=""/>
        <dsp:cNvSpPr/>
      </dsp:nvSpPr>
      <dsp:spPr>
        <a:xfrm>
          <a:off x="1721650" y="0"/>
          <a:ext cx="2127288" cy="120032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kumimoji="1" lang="ja-JP" altLang="en-US" sz="3200" kern="1200" dirty="0"/>
            <a:t>像法</a:t>
          </a:r>
        </a:p>
      </dsp:txBody>
      <dsp:txXfrm>
        <a:off x="2321815" y="0"/>
        <a:ext cx="926959" cy="1200329"/>
      </dsp:txXfrm>
    </dsp:sp>
    <dsp:sp modelId="{C4ACF8D1-CC26-497A-9963-F2FA9ABFEACD}">
      <dsp:nvSpPr>
        <dsp:cNvPr id="0" name=""/>
        <dsp:cNvSpPr/>
      </dsp:nvSpPr>
      <dsp:spPr>
        <a:xfrm>
          <a:off x="3637772" y="2"/>
          <a:ext cx="1971531" cy="1200324"/>
        </a:xfrm>
        <a:prstGeom prst="chevron">
          <a:avLst/>
        </a:prstGeom>
        <a:solidFill>
          <a:schemeClr val="accent2"/>
        </a:solidFill>
        <a:ln w="19050" cap="flat" cmpd="sng" algn="ctr">
          <a:solidFill>
            <a:schemeClr val="lt1"/>
          </a:solidFill>
          <a:prstDash val="solid"/>
          <a:miter lim="800000"/>
        </a:ln>
        <a:effectLst/>
        <a:scene3d>
          <a:camera prst="orthographicFront"/>
          <a:lightRig rig="threePt" dir="t">
            <a:rot lat="0" lon="0" rev="7500000"/>
          </a:lightRig>
        </a:scene3d>
      </dsp:spPr>
      <dsp:style>
        <a:lnRef idx="3">
          <a:schemeClr val="lt1"/>
        </a:lnRef>
        <a:fillRef idx="1">
          <a:schemeClr val="accent2"/>
        </a:fillRef>
        <a:effectRef idx="1">
          <a:schemeClr val="accent2"/>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kumimoji="1" lang="ja-JP" altLang="en-US" sz="3200" kern="1200" dirty="0"/>
            <a:t>末法</a:t>
          </a:r>
        </a:p>
      </dsp:txBody>
      <dsp:txXfrm>
        <a:off x="4237934" y="2"/>
        <a:ext cx="771207" cy="1200324"/>
      </dsp:txXfrm>
    </dsp:sp>
    <dsp:sp modelId="{8819C11A-AF68-4423-82F5-135A2AD33765}">
      <dsp:nvSpPr>
        <dsp:cNvPr id="0" name=""/>
        <dsp:cNvSpPr/>
      </dsp:nvSpPr>
      <dsp:spPr>
        <a:xfrm>
          <a:off x="5317651" y="0"/>
          <a:ext cx="1957304" cy="120032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kumimoji="1" lang="ja-JP" altLang="en-US" sz="3200" kern="1200" dirty="0"/>
            <a:t>法滅</a:t>
          </a:r>
        </a:p>
      </dsp:txBody>
      <dsp:txXfrm>
        <a:off x="5917816" y="0"/>
        <a:ext cx="756975" cy="1200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4B1A2-A66C-437C-B148-D6BCAC6BF38B}">
      <dsp:nvSpPr>
        <dsp:cNvPr id="0" name=""/>
        <dsp:cNvSpPr/>
      </dsp:nvSpPr>
      <dsp:spPr>
        <a:xfrm>
          <a:off x="196062" y="0"/>
          <a:ext cx="1918999" cy="120032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kumimoji="1" lang="ja-JP" altLang="en-US" sz="3200" kern="1200" dirty="0"/>
            <a:t>正法</a:t>
          </a:r>
        </a:p>
      </dsp:txBody>
      <dsp:txXfrm>
        <a:off x="796227" y="0"/>
        <a:ext cx="718670" cy="1200329"/>
      </dsp:txXfrm>
    </dsp:sp>
    <dsp:sp modelId="{E15C77DB-ADA1-4AA5-89C1-13FE0D29FE14}">
      <dsp:nvSpPr>
        <dsp:cNvPr id="0" name=""/>
        <dsp:cNvSpPr/>
      </dsp:nvSpPr>
      <dsp:spPr>
        <a:xfrm>
          <a:off x="1783614" y="0"/>
          <a:ext cx="1940447" cy="120032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kumimoji="1" lang="ja-JP" altLang="en-US" sz="3200" kern="1200" dirty="0"/>
            <a:t>像法</a:t>
          </a:r>
        </a:p>
      </dsp:txBody>
      <dsp:txXfrm>
        <a:off x="2383779" y="0"/>
        <a:ext cx="740118" cy="1200329"/>
      </dsp:txXfrm>
    </dsp:sp>
    <dsp:sp modelId="{C4ACF8D1-CC26-497A-9963-F2FA9ABFEACD}">
      <dsp:nvSpPr>
        <dsp:cNvPr id="0" name=""/>
        <dsp:cNvSpPr/>
      </dsp:nvSpPr>
      <dsp:spPr>
        <a:xfrm>
          <a:off x="3514803" y="4"/>
          <a:ext cx="2044305" cy="1200324"/>
        </a:xfrm>
        <a:prstGeom prst="chevron">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kumimoji="1" lang="ja-JP" altLang="en-US" sz="3200" kern="1200" dirty="0"/>
            <a:t>末法</a:t>
          </a:r>
        </a:p>
      </dsp:txBody>
      <dsp:txXfrm>
        <a:off x="4114965" y="4"/>
        <a:ext cx="843981" cy="1200324"/>
      </dsp:txXfrm>
    </dsp:sp>
    <dsp:sp modelId="{8819C11A-AF68-4423-82F5-135A2AD33765}">
      <dsp:nvSpPr>
        <dsp:cNvPr id="0" name=""/>
        <dsp:cNvSpPr/>
      </dsp:nvSpPr>
      <dsp:spPr>
        <a:xfrm>
          <a:off x="5245402" y="0"/>
          <a:ext cx="2029553" cy="120032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kumimoji="1" lang="ja-JP" altLang="en-US" sz="3200" kern="1200" dirty="0"/>
            <a:t>法滅</a:t>
          </a:r>
        </a:p>
      </dsp:txBody>
      <dsp:txXfrm>
        <a:off x="5845567" y="0"/>
        <a:ext cx="829224" cy="1200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4B1A2-A66C-437C-B148-D6BCAC6BF38B}">
      <dsp:nvSpPr>
        <dsp:cNvPr id="0" name=""/>
        <dsp:cNvSpPr/>
      </dsp:nvSpPr>
      <dsp:spPr>
        <a:xfrm>
          <a:off x="196062" y="0"/>
          <a:ext cx="1918999" cy="120032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kumimoji="1" lang="ja-JP" altLang="en-US" sz="3200" kern="1200" dirty="0"/>
            <a:t>正法</a:t>
          </a:r>
        </a:p>
      </dsp:txBody>
      <dsp:txXfrm>
        <a:off x="796227" y="0"/>
        <a:ext cx="718670" cy="1200329"/>
      </dsp:txXfrm>
    </dsp:sp>
    <dsp:sp modelId="{E15C77DB-ADA1-4AA5-89C1-13FE0D29FE14}">
      <dsp:nvSpPr>
        <dsp:cNvPr id="0" name=""/>
        <dsp:cNvSpPr/>
      </dsp:nvSpPr>
      <dsp:spPr>
        <a:xfrm>
          <a:off x="1783614" y="0"/>
          <a:ext cx="1940447" cy="120032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kumimoji="1" lang="ja-JP" altLang="en-US" sz="3200" kern="1200" dirty="0"/>
            <a:t>像法</a:t>
          </a:r>
        </a:p>
      </dsp:txBody>
      <dsp:txXfrm>
        <a:off x="2383779" y="0"/>
        <a:ext cx="740118" cy="1200329"/>
      </dsp:txXfrm>
    </dsp:sp>
    <dsp:sp modelId="{C4ACF8D1-CC26-497A-9963-F2FA9ABFEACD}">
      <dsp:nvSpPr>
        <dsp:cNvPr id="0" name=""/>
        <dsp:cNvSpPr/>
      </dsp:nvSpPr>
      <dsp:spPr>
        <a:xfrm>
          <a:off x="3514803" y="4"/>
          <a:ext cx="2044305" cy="1200324"/>
        </a:xfrm>
        <a:prstGeom prst="chevron">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kumimoji="1" lang="ja-JP" altLang="en-US" sz="3200" kern="1200" dirty="0"/>
            <a:t>末法</a:t>
          </a:r>
        </a:p>
      </dsp:txBody>
      <dsp:txXfrm>
        <a:off x="4114965" y="4"/>
        <a:ext cx="843981" cy="1200324"/>
      </dsp:txXfrm>
    </dsp:sp>
    <dsp:sp modelId="{8819C11A-AF68-4423-82F5-135A2AD33765}">
      <dsp:nvSpPr>
        <dsp:cNvPr id="0" name=""/>
        <dsp:cNvSpPr/>
      </dsp:nvSpPr>
      <dsp:spPr>
        <a:xfrm>
          <a:off x="5245402" y="0"/>
          <a:ext cx="2029553" cy="120032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kumimoji="1" lang="ja-JP" altLang="en-US" sz="3200" kern="1200" dirty="0"/>
            <a:t>法滅</a:t>
          </a:r>
        </a:p>
      </dsp:txBody>
      <dsp:txXfrm>
        <a:off x="5845567" y="0"/>
        <a:ext cx="829224" cy="12003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4B1A2-A66C-437C-B148-D6BCAC6BF38B}">
      <dsp:nvSpPr>
        <dsp:cNvPr id="0" name=""/>
        <dsp:cNvSpPr/>
      </dsp:nvSpPr>
      <dsp:spPr>
        <a:xfrm>
          <a:off x="196062" y="0"/>
          <a:ext cx="1918999" cy="120032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kumimoji="1" lang="ja-JP" altLang="en-US" sz="3600" kern="1200" dirty="0"/>
            <a:t>正法</a:t>
          </a:r>
        </a:p>
      </dsp:txBody>
      <dsp:txXfrm>
        <a:off x="796227" y="0"/>
        <a:ext cx="718670" cy="1200329"/>
      </dsp:txXfrm>
    </dsp:sp>
    <dsp:sp modelId="{E15C77DB-ADA1-4AA5-89C1-13FE0D29FE14}">
      <dsp:nvSpPr>
        <dsp:cNvPr id="0" name=""/>
        <dsp:cNvSpPr/>
      </dsp:nvSpPr>
      <dsp:spPr>
        <a:xfrm>
          <a:off x="1783614" y="0"/>
          <a:ext cx="1940447" cy="1200329"/>
        </a:xfrm>
        <a:prstGeom prst="chevron">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kumimoji="1" lang="ja-JP" altLang="en-US" sz="3200" kern="1200" dirty="0">
              <a:solidFill>
                <a:schemeClr val="bg1"/>
              </a:solidFill>
            </a:rPr>
            <a:t>像</a:t>
          </a:r>
          <a:r>
            <a:rPr kumimoji="1" lang="ja-JP" altLang="en-US" sz="3200" kern="1200" dirty="0"/>
            <a:t>法</a:t>
          </a:r>
        </a:p>
      </dsp:txBody>
      <dsp:txXfrm>
        <a:off x="2383779" y="0"/>
        <a:ext cx="740118" cy="1200329"/>
      </dsp:txXfrm>
    </dsp:sp>
    <dsp:sp modelId="{C4ACF8D1-CC26-497A-9963-F2FA9ABFEACD}">
      <dsp:nvSpPr>
        <dsp:cNvPr id="0" name=""/>
        <dsp:cNvSpPr/>
      </dsp:nvSpPr>
      <dsp:spPr>
        <a:xfrm>
          <a:off x="3505100" y="2"/>
          <a:ext cx="2044305" cy="1200324"/>
        </a:xfrm>
        <a:prstGeom prst="chevron">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kumimoji="1" lang="ja-JP" altLang="en-US" sz="3200" kern="1200" dirty="0">
              <a:solidFill>
                <a:schemeClr val="bg1"/>
              </a:solidFill>
            </a:rPr>
            <a:t>末</a:t>
          </a:r>
          <a:r>
            <a:rPr kumimoji="1" lang="ja-JP" altLang="en-US" sz="3200" kern="1200" dirty="0"/>
            <a:t>法</a:t>
          </a:r>
        </a:p>
      </dsp:txBody>
      <dsp:txXfrm>
        <a:off x="4105262" y="2"/>
        <a:ext cx="843981" cy="1200324"/>
      </dsp:txXfrm>
    </dsp:sp>
    <dsp:sp modelId="{8819C11A-AF68-4423-82F5-135A2AD33765}">
      <dsp:nvSpPr>
        <dsp:cNvPr id="0" name=""/>
        <dsp:cNvSpPr/>
      </dsp:nvSpPr>
      <dsp:spPr>
        <a:xfrm>
          <a:off x="5245402" y="0"/>
          <a:ext cx="2029553" cy="1200329"/>
        </a:xfrm>
        <a:prstGeom prst="chevron">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kumimoji="1" lang="ja-JP" altLang="en-US" sz="3200" kern="1200" dirty="0">
              <a:solidFill>
                <a:schemeClr val="bg1"/>
              </a:solidFill>
            </a:rPr>
            <a:t>法滅</a:t>
          </a:r>
        </a:p>
      </dsp:txBody>
      <dsp:txXfrm>
        <a:off x="5845567" y="0"/>
        <a:ext cx="829224" cy="12003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フッター プレースホルダー 3"/>
          <p:cNvSpPr>
            <a:spLocks noGrp="1"/>
          </p:cNvSpPr>
          <p:nvPr>
            <p:ph type="ftr" sz="quarter" idx="2"/>
          </p:nvPr>
        </p:nvSpPr>
        <p:spPr>
          <a:xfrm>
            <a:off x="0" y="9440866"/>
            <a:ext cx="2950263" cy="496887"/>
          </a:xfrm>
          <a:prstGeom prst="rect">
            <a:avLst/>
          </a:prstGeom>
        </p:spPr>
        <p:txBody>
          <a:bodyPr vert="horz" lIns="91396" tIns="45698" rIns="91396" bIns="45698" rtlCol="0" anchor="b"/>
          <a:lstStyle>
            <a:lvl1pPr algn="l">
              <a:defRPr sz="1300"/>
            </a:lvl1pPr>
          </a:lstStyle>
          <a:p>
            <a:endParaRPr kumimoji="1" lang="ja-JP" altLang="en-US" dirty="0">
              <a:ea typeface="游ゴシック" panose="020B0400000000000000" pitchFamily="50" charset="-128"/>
            </a:endParaRPr>
          </a:p>
        </p:txBody>
      </p:sp>
      <p:sp>
        <p:nvSpPr>
          <p:cNvPr id="5" name="スライド番号プレースホルダー 4"/>
          <p:cNvSpPr>
            <a:spLocks noGrp="1"/>
          </p:cNvSpPr>
          <p:nvPr>
            <p:ph type="sldNum" sz="quarter" idx="3"/>
          </p:nvPr>
        </p:nvSpPr>
        <p:spPr>
          <a:xfrm>
            <a:off x="3112514" y="9411180"/>
            <a:ext cx="548797" cy="496887"/>
          </a:xfrm>
          <a:prstGeom prst="rect">
            <a:avLst/>
          </a:prstGeom>
        </p:spPr>
        <p:txBody>
          <a:bodyPr vert="horz" lIns="91396" tIns="45698" rIns="91396" bIns="45698" rtlCol="0" anchor="b"/>
          <a:lstStyle>
            <a:lvl1pPr algn="r">
              <a:defRPr sz="1300"/>
            </a:lvl1pPr>
          </a:lstStyle>
          <a:p>
            <a:fld id="{F5F9DEAB-9825-4448-A91B-9369534D578B}" type="slidenum">
              <a:rPr kumimoji="1" lang="ja-JP" altLang="en-US" sz="1800">
                <a:ea typeface="游ゴシック" panose="020B0400000000000000" pitchFamily="50" charset="-128"/>
              </a:rPr>
              <a:t>‹#›</a:t>
            </a:fld>
            <a:endParaRPr kumimoji="1" lang="ja-JP" altLang="en-US" dirty="0">
              <a:ea typeface="游ゴシック" panose="020B0400000000000000" pitchFamily="50" charset="-128"/>
            </a:endParaRPr>
          </a:p>
        </p:txBody>
      </p:sp>
    </p:spTree>
    <p:extLst>
      <p:ext uri="{BB962C8B-B14F-4D97-AF65-F5344CB8AC3E}">
        <p14:creationId xmlns:p14="http://schemas.microsoft.com/office/powerpoint/2010/main" val="286934557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1"/>
            <a:ext cx="2949787" cy="496966"/>
          </a:xfrm>
          <a:prstGeom prst="rect">
            <a:avLst/>
          </a:prstGeom>
        </p:spPr>
        <p:txBody>
          <a:bodyPr vert="horz" lIns="91396" tIns="45698" rIns="91396" bIns="45698"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43" y="1"/>
            <a:ext cx="2949787" cy="496966"/>
          </a:xfrm>
          <a:prstGeom prst="rect">
            <a:avLst/>
          </a:prstGeom>
        </p:spPr>
        <p:txBody>
          <a:bodyPr vert="horz" lIns="91396" tIns="45698" rIns="91396" bIns="45698" rtlCol="0"/>
          <a:lstStyle>
            <a:lvl1pPr algn="r">
              <a:defRPr sz="1300"/>
            </a:lvl1pPr>
          </a:lstStyle>
          <a:p>
            <a:r>
              <a:rPr kumimoji="1" lang="en-US" altLang="ja-JP"/>
              <a:t>2021/02/10</a:t>
            </a:r>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4275"/>
          </a:xfrm>
          <a:prstGeom prst="rect">
            <a:avLst/>
          </a:prstGeom>
          <a:noFill/>
          <a:ln w="12700">
            <a:solidFill>
              <a:prstClr val="black"/>
            </a:solidFill>
          </a:ln>
        </p:spPr>
        <p:txBody>
          <a:bodyPr vert="horz" lIns="91396" tIns="45698" rIns="91396" bIns="45698" rtlCol="0" anchor="ctr"/>
          <a:lstStyle/>
          <a:p>
            <a:endParaRPr lang="ja-JP" altLang="en-US" dirty="0"/>
          </a:p>
        </p:txBody>
      </p:sp>
      <p:sp>
        <p:nvSpPr>
          <p:cNvPr id="5" name="ノート プレースホルダー 4"/>
          <p:cNvSpPr>
            <a:spLocks noGrp="1"/>
          </p:cNvSpPr>
          <p:nvPr>
            <p:ph type="body" sz="quarter" idx="3"/>
          </p:nvPr>
        </p:nvSpPr>
        <p:spPr>
          <a:xfrm>
            <a:off x="680721" y="4721189"/>
            <a:ext cx="5445760" cy="4746019"/>
          </a:xfrm>
          <a:prstGeom prst="rect">
            <a:avLst/>
          </a:prstGeom>
        </p:spPr>
        <p:txBody>
          <a:bodyPr vert="horz" lIns="91396" tIns="45698" rIns="91396" bIns="4569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6" y="9440649"/>
            <a:ext cx="2949787" cy="496966"/>
          </a:xfrm>
          <a:prstGeom prst="rect">
            <a:avLst/>
          </a:prstGeom>
        </p:spPr>
        <p:txBody>
          <a:bodyPr vert="horz" lIns="91396" tIns="45698" rIns="91396" bIns="4569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43" y="9440649"/>
            <a:ext cx="2949787" cy="496966"/>
          </a:xfrm>
          <a:prstGeom prst="rect">
            <a:avLst/>
          </a:prstGeom>
        </p:spPr>
        <p:txBody>
          <a:bodyPr vert="horz" lIns="91396" tIns="45698" rIns="91396" bIns="45698" rtlCol="0" anchor="b"/>
          <a:lstStyle>
            <a:lvl1pPr algn="r">
              <a:defRPr sz="1300"/>
            </a:lvl1pPr>
          </a:lstStyle>
          <a:p>
            <a:fld id="{E3755CDC-D68E-4BA3-82F5-8347E5E87163}" type="slidenum">
              <a:rPr kumimoji="1" lang="ja-JP" altLang="en-US" smtClean="0"/>
              <a:t>‹#›</a:t>
            </a:fld>
            <a:endParaRPr kumimoji="1" lang="ja-JP" altLang="en-US"/>
          </a:p>
        </p:txBody>
      </p:sp>
    </p:spTree>
    <p:extLst>
      <p:ext uri="{BB962C8B-B14F-4D97-AF65-F5344CB8AC3E}">
        <p14:creationId xmlns:p14="http://schemas.microsoft.com/office/powerpoint/2010/main" val="60264080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600" b="1" kern="1200">
        <a:solidFill>
          <a:schemeClr val="tx1"/>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600" b="1" kern="1200">
        <a:solidFill>
          <a:schemeClr val="tx1"/>
        </a:solidFill>
        <a:latin typeface="游ゴシック" panose="020B0400000000000000" pitchFamily="50" charset="-128"/>
        <a:ea typeface="游ゴシック" panose="020B0400000000000000" pitchFamily="50" charset="-128"/>
        <a:cs typeface="+mn-cs"/>
      </a:defRPr>
    </a:lvl2pPr>
    <a:lvl3pPr marL="914400" algn="l" defTabSz="914400" rtl="0" eaLnBrk="1" latinLnBrk="0" hangingPunct="1">
      <a:defRPr kumimoji="1" sz="1600" b="1" kern="1200">
        <a:solidFill>
          <a:schemeClr val="tx1"/>
        </a:solidFill>
        <a:latin typeface="游ゴシック" panose="020B0400000000000000" pitchFamily="50" charset="-128"/>
        <a:ea typeface="游ゴシック" panose="020B0400000000000000" pitchFamily="50" charset="-128"/>
        <a:cs typeface="+mn-cs"/>
      </a:defRPr>
    </a:lvl3pPr>
    <a:lvl4pPr marL="1371600" algn="l" defTabSz="914400" rtl="0" eaLnBrk="1" latinLnBrk="0" hangingPunct="1">
      <a:defRPr kumimoji="1" sz="1600" b="1" kern="1200">
        <a:solidFill>
          <a:schemeClr val="tx1"/>
        </a:solidFill>
        <a:latin typeface="游ゴシック" panose="020B0400000000000000" pitchFamily="50" charset="-128"/>
        <a:ea typeface="游ゴシック" panose="020B0400000000000000" pitchFamily="50" charset="-128"/>
        <a:cs typeface="+mn-cs"/>
      </a:defRPr>
    </a:lvl4pPr>
    <a:lvl5pPr marL="1828800" algn="l" defTabSz="914400" rtl="0" eaLnBrk="1" latinLnBrk="0" hangingPunct="1">
      <a:defRPr kumimoji="1" sz="1600" b="1" kern="1200">
        <a:solidFill>
          <a:schemeClr val="tx1"/>
        </a:solidFill>
        <a:latin typeface="游ゴシック" panose="020B0400000000000000" pitchFamily="50" charset="-128"/>
        <a:ea typeface="游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81456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・「禅師」とは、禅定に秀でた方への尊称。皇帝より高徳の僧に贈られる場合があった。</a:t>
            </a:r>
            <a:endParaRPr kumimoji="1" lang="en-US" altLang="ja-JP" b="0" dirty="0"/>
          </a:p>
          <a:p>
            <a:r>
              <a:rPr kumimoji="1" lang="ja-JP" altLang="en-US" b="0" dirty="0"/>
              <a:t>・道綽の場合は、少康</a:t>
            </a:r>
            <a:r>
              <a:rPr kumimoji="1" lang="en-US" altLang="ja-JP" b="0" dirty="0"/>
              <a:t>『</a:t>
            </a:r>
            <a:r>
              <a:rPr kumimoji="1" lang="ja-JP" altLang="en-US" b="0" dirty="0"/>
              <a:t>瑞応伝</a:t>
            </a:r>
            <a:r>
              <a:rPr kumimoji="1" lang="en-US" altLang="ja-JP" b="0" dirty="0"/>
              <a:t>』</a:t>
            </a:r>
            <a:r>
              <a:rPr kumimoji="1" lang="ja-JP" altLang="en-US" b="0" dirty="0"/>
              <a:t>に「禅師」とあり、法然もその呼称で呼ばれる。</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11</a:t>
            </a:fld>
            <a:endParaRPr kumimoji="1" lang="ja-JP" altLang="en-US"/>
          </a:p>
        </p:txBody>
      </p:sp>
    </p:spTree>
    <p:extLst>
      <p:ext uri="{BB962C8B-B14F-4D97-AF65-F5344CB8AC3E}">
        <p14:creationId xmlns:p14="http://schemas.microsoft.com/office/powerpoint/2010/main" val="3674049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・道綽禅師について、このような章立てで解説する。</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12</a:t>
            </a:fld>
            <a:endParaRPr kumimoji="1" lang="ja-JP" altLang="en-US"/>
          </a:p>
        </p:txBody>
      </p:sp>
    </p:spTree>
    <p:extLst>
      <p:ext uri="{BB962C8B-B14F-4D97-AF65-F5344CB8AC3E}">
        <p14:creationId xmlns:p14="http://schemas.microsoft.com/office/powerpoint/2010/main" val="2737370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13</a:t>
            </a:fld>
            <a:endParaRPr kumimoji="1" lang="ja-JP" altLang="en-US"/>
          </a:p>
        </p:txBody>
      </p:sp>
    </p:spTree>
    <p:extLst>
      <p:ext uri="{BB962C8B-B14F-4D97-AF65-F5344CB8AC3E}">
        <p14:creationId xmlns:p14="http://schemas.microsoft.com/office/powerpoint/2010/main" val="2507652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kumimoji="1" lang="ja-JP" altLang="en-US" b="0" dirty="0"/>
              <a:t>・道綽禅師は中国の隋・唐の時代の方で、時代の転換点に活躍された。</a:t>
            </a:r>
            <a:endParaRPr kumimoji="1" lang="en-US" altLang="ja-JP" b="0" dirty="0"/>
          </a:p>
          <a:p>
            <a:pPr defTabSz="921986">
              <a:defRPr/>
            </a:pPr>
            <a:r>
              <a:rPr kumimoji="1" lang="ja-JP" altLang="en-US" b="0" dirty="0"/>
              <a:t>・并州汶水（へいしゅうぶんすい）、現在の山西省文水の生まれ。</a:t>
            </a:r>
            <a:endParaRPr kumimoji="1" lang="en-US" altLang="ja-JP" b="0" dirty="0"/>
          </a:p>
          <a:p>
            <a:pPr defTabSz="921986">
              <a:defRPr/>
            </a:pPr>
            <a:r>
              <a:rPr kumimoji="1" lang="ja-JP" altLang="en-US" b="0" dirty="0"/>
              <a:t>・西河（さいが）とも称せられる。</a:t>
            </a:r>
          </a:p>
          <a:p>
            <a:endParaRPr kumimoji="1" lang="en-US" altLang="ja-JP"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14</a:t>
            </a:fld>
            <a:endParaRPr kumimoji="1" lang="ja-JP" altLang="en-US"/>
          </a:p>
        </p:txBody>
      </p:sp>
    </p:spTree>
    <p:extLst>
      <p:ext uri="{BB962C8B-B14F-4D97-AF65-F5344CB8AC3E}">
        <p14:creationId xmlns:p14="http://schemas.microsoft.com/office/powerpoint/2010/main" val="2760140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a:t>
            </a:r>
            <a:r>
              <a:rPr kumimoji="1" lang="en-US" altLang="ja-JP" b="0" dirty="0"/>
              <a:t>14</a:t>
            </a:r>
            <a:r>
              <a:rPr kumimoji="1" lang="ja-JP" altLang="en-US" b="0" dirty="0"/>
              <a:t>歳で出家し、</a:t>
            </a:r>
            <a:r>
              <a:rPr kumimoji="1" lang="en-US" altLang="ja-JP" b="0" dirty="0"/>
              <a:t>『</a:t>
            </a:r>
            <a:r>
              <a:rPr kumimoji="1" lang="ja-JP" altLang="en-US" b="0" dirty="0"/>
              <a:t>涅槃経</a:t>
            </a:r>
            <a:r>
              <a:rPr kumimoji="1" lang="en-US" altLang="ja-JP" b="0" dirty="0"/>
              <a:t>』</a:t>
            </a:r>
            <a:r>
              <a:rPr kumimoji="1" lang="ja-JP" altLang="en-US" b="0" dirty="0"/>
              <a:t>を究められた。当時は北周武帝の廃仏（仏教弾圧）の最中であった。</a:t>
            </a:r>
            <a:endParaRPr kumimoji="1" lang="en-US" altLang="ja-JP" b="0" dirty="0"/>
          </a:p>
          <a:p>
            <a:r>
              <a:rPr kumimoji="1" lang="ja-JP" altLang="en-US" b="0" dirty="0"/>
              <a:t>・</a:t>
            </a:r>
            <a:r>
              <a:rPr kumimoji="1" lang="en-US" altLang="ja-JP" b="0" dirty="0"/>
              <a:t>48</a:t>
            </a:r>
            <a:r>
              <a:rPr kumimoji="1" lang="ja-JP" altLang="en-US" b="0" dirty="0"/>
              <a:t>歳の時、石壁山玄中寺を訪れ、曇鸞大師の碑文を読み感銘を受け、浄土教に帰依したという。</a:t>
            </a:r>
            <a:endParaRPr kumimoji="1" lang="en-US" altLang="ja-JP" b="0" dirty="0"/>
          </a:p>
          <a:p>
            <a:r>
              <a:rPr kumimoji="1" lang="ja-JP" altLang="en-US" b="0" dirty="0"/>
              <a:t>・曇鸞ほどの学徳の高いお方でも、自力修行の法を捨てて他力の法に帰入された。自分のような者が自力修行によって悟りに至ろうとするのは、思い違いであったと考えられたことと思われる。</a:t>
            </a:r>
            <a:endParaRPr kumimoji="1" lang="en-US" altLang="ja-JP" b="0"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15</a:t>
            </a:fld>
            <a:endParaRPr kumimoji="1" lang="ja-JP" altLang="en-US"/>
          </a:p>
        </p:txBody>
      </p:sp>
    </p:spTree>
    <p:extLst>
      <p:ext uri="{BB962C8B-B14F-4D97-AF65-F5344CB8AC3E}">
        <p14:creationId xmlns:p14="http://schemas.microsoft.com/office/powerpoint/2010/main" val="2113490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kumimoji="1" lang="ja-JP" altLang="en-US" b="0" dirty="0"/>
              <a:t>・道綽禅師と曇鸞大師とは、</a:t>
            </a:r>
            <a:r>
              <a:rPr kumimoji="1" lang="en-US" altLang="ja-JP" b="0" dirty="0"/>
              <a:t>20</a:t>
            </a:r>
            <a:r>
              <a:rPr kumimoji="1" lang="ja-JP" altLang="en-US" b="0" dirty="0"/>
              <a:t>年ほど差があり、直接遇ってはいない。</a:t>
            </a:r>
            <a:endParaRPr kumimoji="1" lang="en-US" altLang="ja-JP" b="0" dirty="0"/>
          </a:p>
          <a:p>
            <a:pPr defTabSz="921986">
              <a:defRPr/>
            </a:pPr>
            <a:r>
              <a:rPr kumimoji="1" lang="ja-JP" altLang="en-US" b="0" dirty="0"/>
              <a:t>・玄中寺の碑文をみて感銘を受け、曇鸞大師の教えを受けついだということ。</a:t>
            </a:r>
            <a:endParaRPr kumimoji="1" lang="en-US" altLang="ja-JP" b="0" dirty="0"/>
          </a:p>
          <a:p>
            <a:pPr defTabSz="921986">
              <a:defRPr/>
            </a:pPr>
            <a:r>
              <a:rPr kumimoji="1" lang="ja-JP" altLang="en-US" b="0" dirty="0"/>
              <a:t>・道綽禅師と善導大師は直接出遭っており、善導は道綽から直に教えを受けたという。</a:t>
            </a:r>
            <a:endParaRPr kumimoji="1"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16</a:t>
            </a:fld>
            <a:endParaRPr kumimoji="1" lang="ja-JP" altLang="en-US"/>
          </a:p>
        </p:txBody>
      </p:sp>
    </p:spTree>
    <p:extLst>
      <p:ext uri="{BB962C8B-B14F-4D97-AF65-F5344CB8AC3E}">
        <p14:creationId xmlns:p14="http://schemas.microsoft.com/office/powerpoint/2010/main" val="824288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17</a:t>
            </a:fld>
            <a:endParaRPr kumimoji="1" lang="ja-JP" altLang="en-US"/>
          </a:p>
        </p:txBody>
      </p:sp>
    </p:spTree>
    <p:extLst>
      <p:ext uri="{BB962C8B-B14F-4D97-AF65-F5344CB8AC3E}">
        <p14:creationId xmlns:p14="http://schemas.microsoft.com/office/powerpoint/2010/main" val="94468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a:t>
            </a:r>
            <a:r>
              <a:rPr kumimoji="1" lang="en-US" altLang="ja-JP" b="0" dirty="0"/>
              <a:t>『</a:t>
            </a:r>
            <a:r>
              <a:rPr kumimoji="1" lang="ja-JP" altLang="en-US" b="0" dirty="0"/>
              <a:t>安楽集</a:t>
            </a:r>
            <a:r>
              <a:rPr kumimoji="1" lang="en-US" altLang="ja-JP" b="0" dirty="0"/>
              <a:t>』</a:t>
            </a:r>
            <a:r>
              <a:rPr kumimoji="1" lang="ja-JP" altLang="en-US" b="0" dirty="0"/>
              <a:t>の紹介。</a:t>
            </a:r>
            <a:endParaRPr kumimoji="1" lang="en-US" altLang="ja-JP" b="0" dirty="0"/>
          </a:p>
          <a:p>
            <a:r>
              <a:rPr kumimoji="1" lang="ja-JP" altLang="en-US" b="0" dirty="0"/>
              <a:t>・道綽禅師の事績。</a:t>
            </a:r>
            <a:endParaRPr kumimoji="1"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18</a:t>
            </a:fld>
            <a:endParaRPr kumimoji="1" lang="ja-JP" altLang="en-US"/>
          </a:p>
        </p:txBody>
      </p:sp>
    </p:spTree>
    <p:extLst>
      <p:ext uri="{BB962C8B-B14F-4D97-AF65-F5344CB8AC3E}">
        <p14:creationId xmlns:p14="http://schemas.microsoft.com/office/powerpoint/2010/main" val="787366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・道綽禅師は、民衆に念仏を勧めるため、数珠のないものには、念仏をひとつ称える毎に小豆を数えるよう勧めた。これを「小豆念仏」という。</a:t>
            </a:r>
            <a:endParaRPr kumimoji="1" lang="en-US" altLang="ja-JP" b="0" dirty="0"/>
          </a:p>
          <a:p>
            <a:r>
              <a:rPr kumimoji="1" lang="ja-JP" altLang="en-US" b="0" dirty="0"/>
              <a:t>・道綽禅師は、非常に一つ一つの念仏を大切にする方だったことが窺える</a:t>
            </a:r>
            <a:r>
              <a:rPr kumimoji="1" lang="ja-JP" altLang="en-US" b="0" dirty="0" smtClean="0"/>
              <a:t>。</a:t>
            </a:r>
            <a:endParaRPr kumimoji="1"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19</a:t>
            </a:fld>
            <a:endParaRPr kumimoji="1" lang="ja-JP" altLang="en-US"/>
          </a:p>
        </p:txBody>
      </p:sp>
    </p:spTree>
    <p:extLst>
      <p:ext uri="{BB962C8B-B14F-4D97-AF65-F5344CB8AC3E}">
        <p14:creationId xmlns:p14="http://schemas.microsoft.com/office/powerpoint/2010/main" val="2404993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20</a:t>
            </a:fld>
            <a:endParaRPr kumimoji="1" lang="ja-JP" altLang="en-US"/>
          </a:p>
        </p:txBody>
      </p:sp>
    </p:spTree>
    <p:extLst>
      <p:ext uri="{BB962C8B-B14F-4D97-AF65-F5344CB8AC3E}">
        <p14:creationId xmlns:p14="http://schemas.microsoft.com/office/powerpoint/2010/main" val="318472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3</a:t>
            </a:fld>
            <a:endParaRPr kumimoji="1" lang="ja-JP" altLang="en-US"/>
          </a:p>
        </p:txBody>
      </p:sp>
    </p:spTree>
    <p:extLst>
      <p:ext uri="{BB962C8B-B14F-4D97-AF65-F5344CB8AC3E}">
        <p14:creationId xmlns:p14="http://schemas.microsoft.com/office/powerpoint/2010/main" val="1008576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・道綽禅師の「正信偈」の文は８句ある。４句ずつに分けて説明する。</a:t>
            </a:r>
          </a:p>
          <a:p>
            <a:endParaRPr kumimoji="1" lang="ja-JP" altLang="en-US" dirty="0"/>
          </a:p>
          <a:p>
            <a:pPr defTabSz="910921"/>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22</a:t>
            </a:fld>
            <a:endParaRPr kumimoji="1" lang="ja-JP" altLang="en-US" dirty="0"/>
          </a:p>
        </p:txBody>
      </p:sp>
    </p:spTree>
    <p:extLst>
      <p:ext uri="{BB962C8B-B14F-4D97-AF65-F5344CB8AC3E}">
        <p14:creationId xmlns:p14="http://schemas.microsoft.com/office/powerpoint/2010/main" val="3042272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23</a:t>
            </a:fld>
            <a:endParaRPr kumimoji="1" lang="ja-JP" altLang="en-US"/>
          </a:p>
        </p:txBody>
      </p:sp>
    </p:spTree>
    <p:extLst>
      <p:ext uri="{BB962C8B-B14F-4D97-AF65-F5344CB8AC3E}">
        <p14:creationId xmlns:p14="http://schemas.microsoft.com/office/powerpoint/2010/main" val="2781631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lang="ja-JP" altLang="en-US" sz="1300" b="0" dirty="0"/>
              <a:t>・道綽禅師は、仏教の教えを聖道門と浄土門の２つにわけられた。これを「聖浄二門判」という。</a:t>
            </a:r>
            <a:endParaRPr lang="en-US" altLang="ja-JP" sz="1300" b="0" dirty="0"/>
          </a:p>
          <a:p>
            <a:pPr defTabSz="921986">
              <a:defRPr/>
            </a:pPr>
            <a:r>
              <a:rPr lang="ja-JP" altLang="en-US" sz="1300" b="0" dirty="0"/>
              <a:t>・聖道門とは、この世で聖（さとり）に入ることを目指す道を歩む法門。</a:t>
            </a:r>
            <a:endParaRPr lang="en-US" altLang="ja-JP" sz="1300" b="0" dirty="0"/>
          </a:p>
          <a:p>
            <a:pPr defTabSz="921986">
              <a:defRPr/>
            </a:pPr>
            <a:r>
              <a:rPr lang="ja-JP" altLang="en-US" sz="1300" b="0" dirty="0"/>
              <a:t>・浄土門とは、往生浄土門の略で、阿弥陀仏の本願力によって、その浄土に往生してさとりを開く法門。道綽禅師が初めて用いた。</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25</a:t>
            </a:fld>
            <a:endParaRPr kumimoji="1" lang="ja-JP" altLang="en-US"/>
          </a:p>
        </p:txBody>
      </p:sp>
    </p:spTree>
    <p:extLst>
      <p:ext uri="{BB962C8B-B14F-4D97-AF65-F5344CB8AC3E}">
        <p14:creationId xmlns:p14="http://schemas.microsoft.com/office/powerpoint/2010/main" val="702368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b="0" dirty="0"/>
              <a:t>・まず聖道門について示す。</a:t>
            </a:r>
            <a:endParaRPr lang="en-US" altLang="ja-JP" sz="1300" b="0" dirty="0"/>
          </a:p>
          <a:p>
            <a:r>
              <a:rPr lang="ja-JP" altLang="en-US" sz="1300" b="0" dirty="0"/>
              <a:t>・この法門は自力の修行であり、この世で覚りを開くのは、私たちには難しいとされる。</a:t>
            </a:r>
            <a:endParaRPr lang="en-US" altLang="ja-JP" sz="1300"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26</a:t>
            </a:fld>
            <a:endParaRPr kumimoji="1" lang="ja-JP" altLang="en-US"/>
          </a:p>
        </p:txBody>
      </p:sp>
    </p:spTree>
    <p:extLst>
      <p:ext uri="{BB962C8B-B14F-4D97-AF65-F5344CB8AC3E}">
        <p14:creationId xmlns:p14="http://schemas.microsoft.com/office/powerpoint/2010/main" val="2556887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b="0" dirty="0"/>
              <a:t>・聖道門が</a:t>
            </a:r>
            <a:r>
              <a:rPr lang="ja-JP" altLang="en-US" sz="1300" b="0" dirty="0" err="1"/>
              <a:t>難しいの</a:t>
            </a:r>
            <a:r>
              <a:rPr lang="ja-JP" altLang="en-US" sz="1300" b="0" dirty="0"/>
              <a:t>なぜか？　その理由として、「二由一証」＝聖道門が難しい理由２つとと証拠を１つ挙げている。</a:t>
            </a:r>
            <a:endParaRPr lang="en-US" altLang="ja-JP" sz="1300" b="0" dirty="0"/>
          </a:p>
          <a:p>
            <a:r>
              <a:rPr lang="ja-JP" altLang="en-US" sz="1300" b="0" dirty="0"/>
              <a:t>（二由）</a:t>
            </a:r>
            <a:endParaRPr lang="en-US" altLang="ja-JP" sz="1300" b="0" dirty="0"/>
          </a:p>
          <a:p>
            <a:r>
              <a:rPr lang="ja-JP" altLang="en-US" sz="1300" b="0" dirty="0"/>
              <a:t>　①釈尊が入滅されてから、かなりの時間を経過。これは、時代（時）に限界があるんだということ。</a:t>
            </a:r>
            <a:endParaRPr lang="en-US" altLang="ja-JP" sz="1300" b="0" dirty="0"/>
          </a:p>
          <a:p>
            <a:r>
              <a:rPr lang="ja-JP" altLang="en-US" sz="1300" b="0" u="none" dirty="0"/>
              <a:t>　②聖道門の教えはすばらしいが、末法に生きる人々は</a:t>
            </a:r>
            <a:r>
              <a:rPr lang="ja-JP" altLang="en-US" sz="1300" b="0" dirty="0"/>
              <a:t>それをなかなか理解できない。これは、人間の能力（機）に限界があるんだということ。</a:t>
            </a:r>
            <a:endParaRPr lang="en-US" altLang="ja-JP" sz="1300" b="0" dirty="0"/>
          </a:p>
          <a:p>
            <a:r>
              <a:rPr lang="ja-JP" altLang="en-US" sz="1300" b="0" u="none" dirty="0"/>
              <a:t>（一証）経典にある証拠の文として、</a:t>
            </a:r>
            <a:r>
              <a:rPr lang="en-US" altLang="ja-JP" sz="1300" b="0" u="none" dirty="0"/>
              <a:t>『</a:t>
            </a:r>
            <a:r>
              <a:rPr lang="ja-JP" altLang="en-US" sz="1300" b="0" u="none" dirty="0"/>
              <a:t>大集経</a:t>
            </a:r>
            <a:r>
              <a:rPr lang="en-US" altLang="ja-JP" sz="1300" b="0" u="none" dirty="0"/>
              <a:t>』</a:t>
            </a:r>
            <a:r>
              <a:rPr lang="ja-JP" altLang="en-US" sz="1300" b="0" u="none" dirty="0"/>
              <a:t>には、</a:t>
            </a:r>
            <a:r>
              <a:rPr lang="ja-JP" altLang="en-US" sz="1300" b="0" dirty="0"/>
              <a:t>末法でさとりを得る者はいないと説かれる。これは、経典に書いてあることを証拠として示されている。</a:t>
            </a:r>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27</a:t>
            </a:fld>
            <a:endParaRPr kumimoji="1" lang="ja-JP" altLang="en-US"/>
          </a:p>
        </p:txBody>
      </p:sp>
    </p:spTree>
    <p:extLst>
      <p:ext uri="{BB962C8B-B14F-4D97-AF65-F5344CB8AC3E}">
        <p14:creationId xmlns:p14="http://schemas.microsoft.com/office/powerpoint/2010/main" val="999129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kumimoji="1" lang="ja-JP" altLang="en-US" b="0" dirty="0"/>
              <a:t>・この三時思想が、道綽禅師当時の中国で流行していた。</a:t>
            </a:r>
            <a:endParaRPr kumimoji="1" lang="en-US" altLang="ja-JP" b="0" dirty="0"/>
          </a:p>
          <a:p>
            <a:pPr defTabSz="921986">
              <a:defRPr/>
            </a:pPr>
            <a:r>
              <a:rPr kumimoji="1" lang="ja-JP" altLang="en-US" b="0" dirty="0"/>
              <a:t>・なぜならば、釈尊がなくなってまさに末法に入ろうとしていると実感されていたからである。</a:t>
            </a:r>
            <a:endParaRPr kumimoji="1" lang="en-US" altLang="ja-JP" b="0" dirty="0"/>
          </a:p>
          <a:p>
            <a:pPr defTabSz="921986">
              <a:defRPr/>
            </a:pPr>
            <a:r>
              <a:rPr kumimoji="1" lang="ja-JP" altLang="en-US" b="0" dirty="0"/>
              <a:t>・道綽禅師自身は、末法</a:t>
            </a:r>
            <a:r>
              <a:rPr kumimoji="1" lang="en-US" altLang="ja-JP" b="0" dirty="0"/>
              <a:t>11</a:t>
            </a:r>
            <a:r>
              <a:rPr kumimoji="1" lang="ja-JP" altLang="en-US" b="0" dirty="0"/>
              <a:t>年目にお生まれになった。</a:t>
            </a:r>
            <a:endParaRPr kumimoji="1" lang="en-US" altLang="ja-JP" b="0" dirty="0"/>
          </a:p>
          <a:p>
            <a:pPr defTabSz="921986">
              <a:defRPr/>
            </a:pPr>
            <a:r>
              <a:rPr kumimoji="1" lang="ja-JP" altLang="en-US" b="0" dirty="0"/>
              <a:t>・ちょうど道綽禅師が出家されたころは、仏教が弾圧され、干ばつや虫害などの天災が起こる。</a:t>
            </a:r>
            <a:endParaRPr kumimoji="1" lang="en-US" altLang="ja-JP" b="0" dirty="0"/>
          </a:p>
          <a:p>
            <a:pPr defTabSz="921986">
              <a:defRPr/>
            </a:pPr>
            <a:r>
              <a:rPr kumimoji="1" lang="ja-JP" altLang="en-US" b="0" dirty="0"/>
              <a:t>・まさに末法の世であることを実感された。</a:t>
            </a:r>
            <a:endParaRPr kumimoji="1" lang="en-US" altLang="ja-JP" b="0"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28</a:t>
            </a:fld>
            <a:endParaRPr kumimoji="1" lang="ja-JP" altLang="en-US"/>
          </a:p>
        </p:txBody>
      </p:sp>
    </p:spTree>
    <p:extLst>
      <p:ext uri="{BB962C8B-B14F-4D97-AF65-F5344CB8AC3E}">
        <p14:creationId xmlns:p14="http://schemas.microsoft.com/office/powerpoint/2010/main" val="3888456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・末法とは、釈尊が亡くなられた後の仏教の推移を時間を区切って示された考えのこと。</a:t>
            </a:r>
            <a:endParaRPr kumimoji="1" lang="en-US" altLang="ja-JP" b="0" dirty="0"/>
          </a:p>
          <a:p>
            <a:r>
              <a:rPr kumimoji="1" lang="ja-JP" altLang="en-US" b="0" dirty="0"/>
              <a:t>・正・像・末の三時は、「教行証」の３つがあるかないかで区分される。</a:t>
            </a:r>
            <a:endParaRPr kumimoji="1" lang="en-US" altLang="ja-JP" b="0" dirty="0"/>
          </a:p>
          <a:p>
            <a:r>
              <a:rPr kumimoji="1" lang="ja-JP" altLang="en-US" b="0" dirty="0"/>
              <a:t>・正法</a:t>
            </a:r>
            <a:r>
              <a:rPr kumimoji="1" lang="en-US" altLang="ja-JP" b="0" dirty="0"/>
              <a:t>…</a:t>
            </a:r>
            <a:r>
              <a:rPr kumimoji="1" lang="ja-JP" altLang="en-US" b="0" dirty="0"/>
              <a:t>釈尊の教え（教）が伝わり、それに従って実践修行する人（行）も、修行によってさとり（証）を得る人もいる時代。</a:t>
            </a:r>
            <a:r>
              <a:rPr kumimoji="1" lang="en-US" altLang="ja-JP" b="0" dirty="0"/>
              <a:t>500</a:t>
            </a:r>
            <a:r>
              <a:rPr kumimoji="1" lang="ja-JP" altLang="en-US" b="0" dirty="0"/>
              <a:t>年続く。</a:t>
            </a:r>
            <a:endParaRPr kumimoji="1" lang="en-US" altLang="ja-JP" b="0" dirty="0"/>
          </a:p>
          <a:p>
            <a:r>
              <a:rPr kumimoji="1" lang="ja-JP" altLang="en-US" b="0" dirty="0"/>
              <a:t>・像法</a:t>
            </a:r>
            <a:r>
              <a:rPr kumimoji="1" lang="en-US" altLang="ja-JP" b="0" dirty="0"/>
              <a:t>…</a:t>
            </a:r>
            <a:r>
              <a:rPr kumimoji="1" lang="ja-JP" altLang="en-US" b="0" dirty="0"/>
              <a:t>正法に似ているが、さとる者がいなくなった時代。</a:t>
            </a:r>
            <a:r>
              <a:rPr kumimoji="1" lang="en-US" altLang="ja-JP" b="0" dirty="0"/>
              <a:t>1000</a:t>
            </a:r>
            <a:r>
              <a:rPr kumimoji="1" lang="ja-JP" altLang="en-US" b="0" dirty="0"/>
              <a:t>年続く。</a:t>
            </a:r>
            <a:endParaRPr kumimoji="1" lang="en-US" altLang="ja-JP" b="0" dirty="0"/>
          </a:p>
          <a:p>
            <a:r>
              <a:rPr kumimoji="1" lang="ja-JP" altLang="en-US" b="0" dirty="0"/>
              <a:t>・末法</a:t>
            </a:r>
            <a:r>
              <a:rPr kumimoji="1" lang="en-US" altLang="ja-JP" b="0" dirty="0"/>
              <a:t>…</a:t>
            </a:r>
            <a:r>
              <a:rPr kumimoji="1" lang="ja-JP" altLang="en-US" b="0" dirty="0"/>
              <a:t>教えを実践することも難しくなって、ただ教えのみが伝わる時代。一万年続く。</a:t>
            </a:r>
            <a:endParaRPr kumimoji="1" lang="en-US" altLang="ja-JP" b="0" dirty="0"/>
          </a:p>
          <a:p>
            <a:r>
              <a:rPr kumimoji="1" lang="ja-JP" altLang="en-US" b="0" dirty="0"/>
              <a:t>・そして法滅は、釈尊の教えさえも伝えられなくなるとされる</a:t>
            </a:r>
            <a:r>
              <a:rPr kumimoji="1" lang="ja-JP" altLang="en-US" b="0" dirty="0" smtClean="0"/>
              <a:t>。</a:t>
            </a:r>
            <a:endParaRPr kumimoji="1"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29</a:t>
            </a:fld>
            <a:endParaRPr kumimoji="1" lang="ja-JP" altLang="en-US"/>
          </a:p>
        </p:txBody>
      </p:sp>
    </p:spTree>
    <p:extLst>
      <p:ext uri="{BB962C8B-B14F-4D97-AF65-F5344CB8AC3E}">
        <p14:creationId xmlns:p14="http://schemas.microsoft.com/office/powerpoint/2010/main" val="1399868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・道綽禅師は、末法の到来を身を以て受けとめられた。</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30</a:t>
            </a:fld>
            <a:endParaRPr kumimoji="1" lang="ja-JP" altLang="en-US"/>
          </a:p>
        </p:txBody>
      </p:sp>
    </p:spTree>
    <p:extLst>
      <p:ext uri="{BB962C8B-B14F-4D97-AF65-F5344CB8AC3E}">
        <p14:creationId xmlns:p14="http://schemas.microsoft.com/office/powerpoint/2010/main" val="3262950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・末法という時代には、行じることができなければ、どんなにすばらしい教えであっても効力を発揮しない。</a:t>
            </a:r>
            <a:endParaRPr kumimoji="1" lang="en-US" altLang="ja-JP" b="0" dirty="0"/>
          </a:p>
          <a:p>
            <a:r>
              <a:rPr kumimoji="1" lang="ja-JP" altLang="en-US" b="0" dirty="0"/>
              <a:t>・末法には、時機相応の教え（時代と人間の素質能力が適合した教え）が必要だとされた。</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31</a:t>
            </a:fld>
            <a:endParaRPr kumimoji="1" lang="ja-JP" altLang="en-US"/>
          </a:p>
        </p:txBody>
      </p:sp>
    </p:spTree>
    <p:extLst>
      <p:ext uri="{BB962C8B-B14F-4D97-AF65-F5344CB8AC3E}">
        <p14:creationId xmlns:p14="http://schemas.microsoft.com/office/powerpoint/2010/main" val="1225549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lang="ja-JP" altLang="en-US" sz="1300" b="0" dirty="0"/>
              <a:t>・道綽禅師は、浄土門こそが、時機相応の教えであることを、</a:t>
            </a:r>
            <a:r>
              <a:rPr lang="en-US" altLang="ja-JP" sz="1300" b="0" dirty="0"/>
              <a:t>『</a:t>
            </a:r>
            <a:r>
              <a:rPr lang="ja-JP" altLang="en-US" sz="1300" b="0" dirty="0"/>
              <a:t>安楽集</a:t>
            </a:r>
            <a:r>
              <a:rPr lang="en-US" altLang="ja-JP" sz="1300" b="0" dirty="0"/>
              <a:t>』</a:t>
            </a:r>
            <a:r>
              <a:rPr lang="ja-JP" altLang="en-US" sz="1300" b="0" dirty="0"/>
              <a:t>で明らかにされた。</a:t>
            </a:r>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32</a:t>
            </a:fld>
            <a:endParaRPr kumimoji="1" lang="ja-JP" altLang="en-US"/>
          </a:p>
        </p:txBody>
      </p:sp>
    </p:spTree>
    <p:extLst>
      <p:ext uri="{BB962C8B-B14F-4D97-AF65-F5344CB8AC3E}">
        <p14:creationId xmlns:p14="http://schemas.microsoft.com/office/powerpoint/2010/main" val="1107653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4</a:t>
            </a:fld>
            <a:endParaRPr kumimoji="1" lang="ja-JP" altLang="en-US"/>
          </a:p>
        </p:txBody>
      </p:sp>
    </p:spTree>
    <p:extLst>
      <p:ext uri="{BB962C8B-B14F-4D97-AF65-F5344CB8AC3E}">
        <p14:creationId xmlns:p14="http://schemas.microsoft.com/office/powerpoint/2010/main" val="4224538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lang="ja-JP" altLang="en-US" sz="1300" b="0" dirty="0"/>
              <a:t>・</a:t>
            </a:r>
            <a:r>
              <a:rPr lang="en-US" altLang="ja-JP" sz="1300" b="0" dirty="0"/>
              <a:t>『</a:t>
            </a:r>
            <a:r>
              <a:rPr lang="ja-JP" altLang="en-US" sz="1300" b="0" dirty="0"/>
              <a:t>安楽集</a:t>
            </a:r>
            <a:r>
              <a:rPr lang="en-US" altLang="ja-JP" sz="1300" b="0" dirty="0"/>
              <a:t>』</a:t>
            </a:r>
            <a:r>
              <a:rPr lang="ja-JP" altLang="en-US" sz="1300" b="0" dirty="0"/>
              <a:t>の聖浄二門判の文。</a:t>
            </a:r>
            <a:endParaRPr lang="en-US" altLang="ja-JP" sz="1300" b="0" dirty="0"/>
          </a:p>
          <a:p>
            <a:pPr defTabSz="921986">
              <a:defRPr/>
            </a:pPr>
            <a:r>
              <a:rPr lang="ja-JP" altLang="en-US" sz="1300" b="0" dirty="0"/>
              <a:t>・末法の世、五濁の世では、さとりに至る道は浄土門しかない。</a:t>
            </a:r>
            <a:endParaRPr lang="en-US" altLang="ja-JP" sz="1300" b="0" dirty="0"/>
          </a:p>
          <a:p>
            <a:pPr defTabSz="921986">
              <a:defRPr/>
            </a:pPr>
            <a:r>
              <a:rPr lang="ja-JP" altLang="en-US" sz="1300" b="0" dirty="0"/>
              <a:t>・親鸞聖人は、</a:t>
            </a:r>
            <a:r>
              <a:rPr lang="en-US" altLang="ja-JP" sz="1300" b="0" dirty="0"/>
              <a:t>『</a:t>
            </a:r>
            <a:r>
              <a:rPr lang="ja-JP" altLang="en-US" sz="1300" b="0" dirty="0"/>
              <a:t>安楽集</a:t>
            </a:r>
            <a:r>
              <a:rPr lang="en-US" altLang="ja-JP" sz="1300" b="0" dirty="0"/>
              <a:t>』</a:t>
            </a:r>
            <a:r>
              <a:rPr lang="ja-JP" altLang="en-US" sz="1300" b="0" dirty="0"/>
              <a:t>の文言をほぼそのままに「正信偈」に採用されている。</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33</a:t>
            </a:fld>
            <a:endParaRPr kumimoji="1" lang="ja-JP" altLang="en-US"/>
          </a:p>
        </p:txBody>
      </p:sp>
    </p:spTree>
    <p:extLst>
      <p:ext uri="{BB962C8B-B14F-4D97-AF65-F5344CB8AC3E}">
        <p14:creationId xmlns:p14="http://schemas.microsoft.com/office/powerpoint/2010/main" val="702368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a:t>
            </a:r>
            <a:r>
              <a:rPr kumimoji="1" lang="en-US" altLang="ja-JP" b="0" dirty="0"/>
              <a:t>『</a:t>
            </a:r>
            <a:r>
              <a:rPr kumimoji="1" lang="ja-JP" altLang="en-US" b="0" dirty="0"/>
              <a:t>安楽集</a:t>
            </a:r>
            <a:r>
              <a:rPr kumimoji="1" lang="en-US" altLang="ja-JP" b="0" dirty="0"/>
              <a:t>』</a:t>
            </a:r>
            <a:r>
              <a:rPr kumimoji="1" lang="ja-JP" altLang="en-US" b="0" dirty="0"/>
              <a:t>では、聖道門について、末法の人々にとっては、自力聖道門によってさとりを開くのは難しいと主張し、その理由と証拠（二由一証）をあげられていた。それで、浄土門しかないと主張された。</a:t>
            </a:r>
            <a:endParaRPr kumimoji="1"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34</a:t>
            </a:fld>
            <a:endParaRPr kumimoji="1" lang="ja-JP" altLang="en-US"/>
          </a:p>
        </p:txBody>
      </p:sp>
    </p:spTree>
    <p:extLst>
      <p:ext uri="{BB962C8B-B14F-4D97-AF65-F5344CB8AC3E}">
        <p14:creationId xmlns:p14="http://schemas.microsoft.com/office/powerpoint/2010/main" val="1233438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・浄土門のまとめ。</a:t>
            </a:r>
            <a:endParaRPr kumimoji="1" lang="en-US" altLang="ja-JP" b="0" dirty="0"/>
          </a:p>
          <a:p>
            <a:r>
              <a:rPr kumimoji="1" lang="ja-JP" altLang="en-US" b="0" dirty="0"/>
              <a:t>・龍樹菩薩は、難易二道の教判をたて、本願を信じて念仏する易行道を示された。</a:t>
            </a:r>
            <a:endParaRPr kumimoji="1" lang="en-US" altLang="ja-JP" b="0" dirty="0"/>
          </a:p>
          <a:p>
            <a:r>
              <a:rPr kumimoji="1" lang="ja-JP" altLang="en-US" b="0" dirty="0"/>
              <a:t>・曇鸞大師は、自力他力を分けられ、本願力（他力）による救いを説いた。</a:t>
            </a:r>
            <a:endParaRPr kumimoji="1" lang="en-US" altLang="ja-JP" b="0" dirty="0"/>
          </a:p>
          <a:p>
            <a:r>
              <a:rPr kumimoji="1" lang="ja-JP" altLang="en-US" b="0" dirty="0"/>
              <a:t>・道綽禅師は、自力聖道門をさしおいて、阿弥陀仏の本願力によって浄土に往生してさとりをひらく浄土門の教えを説かれた。</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35</a:t>
            </a:fld>
            <a:endParaRPr kumimoji="1" lang="ja-JP" altLang="en-US"/>
          </a:p>
        </p:txBody>
      </p:sp>
    </p:spTree>
    <p:extLst>
      <p:ext uri="{BB962C8B-B14F-4D97-AF65-F5344CB8AC3E}">
        <p14:creationId xmlns:p14="http://schemas.microsoft.com/office/powerpoint/2010/main" val="2776856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・聖道門は、あらゆる功徳を自分の力で積み上げて、さとりを目指す。</a:t>
            </a:r>
            <a:endParaRPr kumimoji="1" lang="en-US" altLang="ja-JP" b="0" dirty="0"/>
          </a:p>
          <a:p>
            <a:r>
              <a:rPr kumimoji="1" lang="ja-JP" altLang="en-US" b="0" dirty="0"/>
              <a:t>・しかし、この教えはこの時代（末法）にも、人間の能力（機根）にも相応しないから、さとりを得るのは難しい。</a:t>
            </a:r>
            <a:endParaRPr kumimoji="1" lang="en-US" altLang="ja-JP" b="0" dirty="0"/>
          </a:p>
          <a:p>
            <a:r>
              <a:rPr kumimoji="1" lang="ja-JP" altLang="en-US" b="0" dirty="0"/>
              <a:t>・どんなに教えが素晴らしくとも、時機相応の教えでなければ、さとりに至ることは難しい。</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36</a:t>
            </a:fld>
            <a:endParaRPr kumimoji="1" lang="ja-JP" altLang="en-US"/>
          </a:p>
        </p:txBody>
      </p:sp>
    </p:spTree>
    <p:extLst>
      <p:ext uri="{BB962C8B-B14F-4D97-AF65-F5344CB8AC3E}">
        <p14:creationId xmlns:p14="http://schemas.microsoft.com/office/powerpoint/2010/main" val="2376871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lang="ja-JP" altLang="en-US" sz="1300" b="0" dirty="0">
                <a:solidFill>
                  <a:schemeClr val="bg1"/>
                </a:solidFill>
              </a:rPr>
              <a:t>・私たちが浄土に往生するための功徳が、全て名号におさめられている。</a:t>
            </a:r>
            <a:endParaRPr lang="en-US" altLang="ja-JP" sz="1300" b="0" dirty="0">
              <a:solidFill>
                <a:schemeClr val="bg1"/>
              </a:solidFill>
            </a:endParaRPr>
          </a:p>
          <a:p>
            <a:pPr defTabSz="921986">
              <a:defRPr/>
            </a:pPr>
            <a:r>
              <a:rPr lang="ja-JP" altLang="en-US" sz="1300" b="0" dirty="0">
                <a:solidFill>
                  <a:schemeClr val="bg1"/>
                </a:solidFill>
              </a:rPr>
              <a:t>・名号は如来の本願力によって、私たちに振り向けられている。＝他力回向</a:t>
            </a:r>
            <a:endParaRPr lang="en-US" altLang="ja-JP" sz="1300" b="0" dirty="0">
              <a:solidFill>
                <a:schemeClr val="bg1"/>
              </a:solidFill>
            </a:endParaRPr>
          </a:p>
          <a:p>
            <a:pPr defTabSz="921986">
              <a:defRPr/>
            </a:pPr>
            <a:r>
              <a:rPr lang="ja-JP" altLang="en-US" sz="1300" b="0" dirty="0">
                <a:solidFill>
                  <a:schemeClr val="bg1"/>
                </a:solidFill>
              </a:rPr>
              <a:t>・道綽禅師は、自力の聖道門に対して、他力の称名念仏を勧められている。</a:t>
            </a:r>
            <a:endParaRPr lang="en-US" altLang="ja-JP" sz="1300" b="0" dirty="0">
              <a:solidFill>
                <a:schemeClr val="bg1"/>
              </a:solidFill>
            </a:endParaRPr>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37</a:t>
            </a:fld>
            <a:endParaRPr kumimoji="1" lang="ja-JP" altLang="en-US"/>
          </a:p>
        </p:txBody>
      </p:sp>
    </p:spTree>
    <p:extLst>
      <p:ext uri="{BB962C8B-B14F-4D97-AF65-F5344CB8AC3E}">
        <p14:creationId xmlns:p14="http://schemas.microsoft.com/office/powerpoint/2010/main" val="2689799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・道綽禅師は、ここまで、仏教には聖道門と浄土門の教えがあることを明らかにして、対比するような形で、末法の私たちには浄土門しかないんだと、他力の念仏を勧められた。</a:t>
            </a:r>
            <a:endParaRPr kumimoji="1" lang="en-US" altLang="ja-JP" b="0" dirty="0"/>
          </a:p>
          <a:p>
            <a:r>
              <a:rPr kumimoji="1" lang="ja-JP" altLang="en-US" b="0" dirty="0"/>
              <a:t>・ここからは、「信心」に焦点をあてて、浄土門の教えを明かされていく。</a:t>
            </a:r>
            <a:endParaRPr kumimoji="1"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38</a:t>
            </a:fld>
            <a:endParaRPr kumimoji="1" lang="ja-JP" altLang="en-US" dirty="0"/>
          </a:p>
        </p:txBody>
      </p:sp>
    </p:spTree>
    <p:extLst>
      <p:ext uri="{BB962C8B-B14F-4D97-AF65-F5344CB8AC3E}">
        <p14:creationId xmlns:p14="http://schemas.microsoft.com/office/powerpoint/2010/main" val="3042272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dirty="0"/>
              <a:t>・「三不」とは、「三不信」の省略で、「不淳・不一・不相続」のこと。</a:t>
            </a:r>
            <a:endParaRPr lang="en-US" altLang="ja-JP" b="0" dirty="0"/>
          </a:p>
          <a:p>
            <a:r>
              <a:rPr lang="ja-JP" altLang="en-US" b="0" dirty="0"/>
              <a:t>・あるときは「これだ」と思い、あるときは「違うかな」と思う　→ 純粋でない（不淳）</a:t>
            </a:r>
            <a:endParaRPr lang="en-US" altLang="ja-JP" b="0" dirty="0"/>
          </a:p>
          <a:p>
            <a:r>
              <a:rPr lang="ja-JP" altLang="en-US" b="0" dirty="0"/>
              <a:t>・どうしても疑いの心をもつ　→ 阿弥陀仏を信じながら、他の教えも信じる（不一）</a:t>
            </a:r>
            <a:endParaRPr lang="en-US" altLang="ja-JP" b="0" dirty="0"/>
          </a:p>
          <a:p>
            <a:r>
              <a:rPr lang="ja-JP" altLang="en-US" b="0" dirty="0"/>
              <a:t>・他の思いが混じる　→ 阿弥陀仏にまかせる心が続かない（不相続）</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41</a:t>
            </a:fld>
            <a:endParaRPr kumimoji="1" lang="ja-JP" altLang="en-US"/>
          </a:p>
        </p:txBody>
      </p:sp>
    </p:spTree>
    <p:extLst>
      <p:ext uri="{BB962C8B-B14F-4D97-AF65-F5344CB8AC3E}">
        <p14:creationId xmlns:p14="http://schemas.microsoft.com/office/powerpoint/2010/main" val="3477454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kumimoji="1" lang="ja-JP" altLang="en-US" b="0" i="0" dirty="0"/>
              <a:t>・「三不信」は、もとは曇鸞大師の教えであった。</a:t>
            </a:r>
            <a:endParaRPr kumimoji="1" lang="en-US" altLang="ja-JP" b="0" i="0" dirty="0"/>
          </a:p>
          <a:p>
            <a:pPr defTabSz="921986">
              <a:defRPr/>
            </a:pPr>
            <a:r>
              <a:rPr kumimoji="1" lang="ja-JP" altLang="en-US" b="0" i="0" dirty="0"/>
              <a:t>・曇鸞大師は、名号を称えても、迷いから抜け出せないのは、信心が欠けているからであるといわれる。</a:t>
            </a:r>
            <a:endParaRPr kumimoji="1" lang="en-US" altLang="ja-JP" b="0" i="0" dirty="0"/>
          </a:p>
          <a:p>
            <a:pPr defTabSz="921986">
              <a:defRPr/>
            </a:pPr>
            <a:r>
              <a:rPr kumimoji="1" lang="ja-JP" altLang="en-US" b="0" i="0" dirty="0"/>
              <a:t>・その信心の欠けている状態を、「三不信」と呼ばれた。それが、「信心不淳・信心不一・信心不相続」である</a:t>
            </a:r>
            <a:r>
              <a:rPr kumimoji="1" lang="ja-JP" altLang="en-US" b="0" i="0" dirty="0" smtClean="0"/>
              <a:t>。</a:t>
            </a:r>
            <a:endParaRPr kumimoji="1" lang="en-US" altLang="ja-JP" b="0" i="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dirty="0"/>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42</a:t>
            </a:fld>
            <a:endParaRPr kumimoji="1" lang="ja-JP" altLang="en-US" dirty="0"/>
          </a:p>
        </p:txBody>
      </p:sp>
    </p:spTree>
    <p:extLst>
      <p:ext uri="{BB962C8B-B14F-4D97-AF65-F5344CB8AC3E}">
        <p14:creationId xmlns:p14="http://schemas.microsoft.com/office/powerpoint/2010/main" val="430924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・道綽禅師は、この曇鸞大師の三不信を受けついで、同様に三不信の相を述べ、さらにその反対の「三信」を懇切丁寧に勧められた。</a:t>
            </a:r>
            <a:endParaRPr kumimoji="1" lang="en-US" altLang="ja-JP" b="0" dirty="0"/>
          </a:p>
          <a:p>
            <a:r>
              <a:rPr kumimoji="1" lang="ja-JP" altLang="en-US" b="0" dirty="0"/>
              <a:t>・「</a:t>
            </a:r>
            <a:r>
              <a:rPr lang="zh-TW" altLang="en-US" sz="1600" b="0" dirty="0">
                <a:solidFill>
                  <a:srgbClr val="FF0000"/>
                </a:solidFill>
                <a:ea typeface="游ゴシック" panose="020B0400000000000000" pitchFamily="50" charset="-128"/>
              </a:rPr>
              <a:t>誨慇懃</a:t>
            </a:r>
            <a:r>
              <a:rPr lang="ja-JP" altLang="en-US" sz="1600" b="0" dirty="0">
                <a:solidFill>
                  <a:srgbClr val="FF0000"/>
                </a:solidFill>
                <a:ea typeface="游ゴシック" panose="020B0400000000000000" pitchFamily="50" charset="-128"/>
              </a:rPr>
              <a:t>」とは、分からない者に懇切丁寧に教えることをいう。</a:t>
            </a:r>
            <a:endParaRPr kumimoji="1" lang="en-US" altLang="ja-JP" b="0"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dirty="0"/>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43</a:t>
            </a:fld>
            <a:endParaRPr kumimoji="1" lang="ja-JP" altLang="en-US" dirty="0"/>
          </a:p>
        </p:txBody>
      </p:sp>
    </p:spTree>
    <p:extLst>
      <p:ext uri="{BB962C8B-B14F-4D97-AF65-F5344CB8AC3E}">
        <p14:creationId xmlns:p14="http://schemas.microsoft.com/office/powerpoint/2010/main" val="3476451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・「三信」とは、他力の信心について、信心はひとつだが、その性質を３つの側面に分けて説明する。</a:t>
            </a:r>
            <a:endParaRPr kumimoji="1" lang="en-US" altLang="ja-JP" b="0" dirty="0"/>
          </a:p>
          <a:p>
            <a:r>
              <a:rPr lang="ja-JP" altLang="en-US" b="0" dirty="0"/>
              <a:t>　①淳心→淳厚、淳朴でかざり</a:t>
            </a:r>
            <a:r>
              <a:rPr lang="ja-JP" altLang="en-US" b="0" dirty="0" err="1"/>
              <a:t>けの</a:t>
            </a:r>
            <a:r>
              <a:rPr lang="ja-JP" altLang="en-US" b="0" dirty="0"/>
              <a:t>ない心。</a:t>
            </a:r>
            <a:endParaRPr lang="en-US" altLang="ja-JP" b="0" dirty="0"/>
          </a:p>
          <a:p>
            <a:r>
              <a:rPr lang="ja-JP" altLang="en-US" b="0" dirty="0"/>
              <a:t>　②一心→決定して疑いのない心。</a:t>
            </a:r>
            <a:r>
              <a:rPr lang="en-US" altLang="ja-JP" b="0" dirty="0"/>
              <a:t> </a:t>
            </a:r>
          </a:p>
          <a:p>
            <a:r>
              <a:rPr lang="ja-JP" altLang="en-US" b="0" dirty="0"/>
              <a:t>　③相続心→自力の思いをまじえず、ただ阿弥陀仏の救いを念ずる信が相続する心。</a:t>
            </a:r>
            <a:r>
              <a:rPr lang="en-US" altLang="ja-JP" b="0" dirty="0"/>
              <a:t> </a:t>
            </a:r>
            <a:endParaRPr lang="ja-JP" altLang="en-US"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44</a:t>
            </a:fld>
            <a:endParaRPr kumimoji="1" lang="ja-JP" altLang="en-US"/>
          </a:p>
        </p:txBody>
      </p:sp>
    </p:spTree>
    <p:extLst>
      <p:ext uri="{BB962C8B-B14F-4D97-AF65-F5344CB8AC3E}">
        <p14:creationId xmlns:p14="http://schemas.microsoft.com/office/powerpoint/2010/main" val="96372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・仏教が成立したインドから、中央アジアを経て、中国、日本へと伝わる。</a:t>
            </a:r>
            <a:endParaRPr kumimoji="1" lang="en-US" altLang="ja-JP" b="0" dirty="0"/>
          </a:p>
          <a:p>
            <a:r>
              <a:rPr kumimoji="1" lang="ja-JP" altLang="en-US" b="0" dirty="0"/>
              <a:t>・今回は、中国の道綽禅師と善導大師の教えについて、「正信偈」のご文をうかがう。</a:t>
            </a:r>
            <a:endParaRPr kumimoji="1" lang="en-US" altLang="ja-JP" b="0" dirty="0"/>
          </a:p>
        </p:txBody>
      </p:sp>
      <p:sp>
        <p:nvSpPr>
          <p:cNvPr id="5" name="スライド番号プレースホルダー 4"/>
          <p:cNvSpPr>
            <a:spLocks noGrp="1"/>
          </p:cNvSpPr>
          <p:nvPr>
            <p:ph type="sldNum" sz="quarter" idx="11"/>
          </p:nvPr>
        </p:nvSpPr>
        <p:spPr>
          <a:xfrm>
            <a:off x="3094905" y="8749498"/>
            <a:ext cx="595319" cy="460584"/>
          </a:xfrm>
          <a:prstGeom prst="rect">
            <a:avLst/>
          </a:prstGeom>
        </p:spPr>
        <p:txBody>
          <a:bodyPr/>
          <a:lstStyle/>
          <a:p>
            <a:fld id="{65FFDD6E-BD08-4936-9BD9-3819A70769CF}" type="slidenum">
              <a:rPr lang="ja-JP" altLang="en-US" smtClean="0"/>
              <a:pPr/>
              <a:t>5</a:t>
            </a:fld>
            <a:endParaRPr lang="ja-JP" altLang="en-US" dirty="0"/>
          </a:p>
        </p:txBody>
      </p:sp>
      <p:sp>
        <p:nvSpPr>
          <p:cNvPr id="4" name="日付プレースホルダー 3">
            <a:extLst>
              <a:ext uri="{FF2B5EF4-FFF2-40B4-BE49-F238E27FC236}">
                <a16:creationId xmlns:a16="http://schemas.microsoft.com/office/drawing/2014/main" id="{A3C31C90-C299-4C51-B4DC-8C18BEAA2E42}"/>
              </a:ext>
            </a:extLst>
          </p:cNvPr>
          <p:cNvSpPr>
            <a:spLocks noGrp="1"/>
          </p:cNvSpPr>
          <p:nvPr>
            <p:ph type="dt" idx="1"/>
          </p:nvPr>
        </p:nvSpPr>
        <p:spPr/>
        <p:txBody>
          <a:bodyPr/>
          <a:lstStyle/>
          <a:p>
            <a:r>
              <a:rPr kumimoji="1" lang="en-US" altLang="ja-JP"/>
              <a:t>2021/02/10</a:t>
            </a:r>
            <a:endParaRPr kumimoji="1" lang="ja-JP" altLang="en-US"/>
          </a:p>
        </p:txBody>
      </p:sp>
    </p:spTree>
    <p:extLst>
      <p:ext uri="{BB962C8B-B14F-4D97-AF65-F5344CB8AC3E}">
        <p14:creationId xmlns:p14="http://schemas.microsoft.com/office/powerpoint/2010/main" val="10926869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kumimoji="1" lang="ja-JP" altLang="en-US" b="0" dirty="0"/>
              <a:t>・道綽禅師の生涯のところで述べた末法思想の復習。</a:t>
            </a:r>
            <a:endParaRPr kumimoji="1" lang="en-US" altLang="ja-JP" b="0" dirty="0"/>
          </a:p>
          <a:p>
            <a:pPr defTabSz="921986">
              <a:defRPr/>
            </a:pPr>
            <a:r>
              <a:rPr lang="ja-JP" altLang="en-US" b="0" dirty="0"/>
              <a:t>・末法、法滅の時代には、仏の教えの通りにさとるものがいなくなり、行ずるひともいなくなり、やがて教えまでもが失われてしまう。</a:t>
            </a:r>
            <a:endParaRPr kumimoji="1" lang="en-US" altLang="ja-JP" b="0" dirty="0"/>
          </a:p>
          <a:p>
            <a:r>
              <a:rPr kumimoji="1" lang="ja-JP" altLang="en-US" b="0" dirty="0"/>
              <a:t>・そのような末法の時代の中で、私たちをさとりの世界に引っ張っていってくれるのが、</a:t>
            </a:r>
            <a:r>
              <a:rPr kumimoji="1" lang="en-US" altLang="ja-JP" b="0" dirty="0"/>
              <a:t>『</a:t>
            </a:r>
            <a:r>
              <a:rPr kumimoji="1" lang="ja-JP" altLang="en-US" b="0" dirty="0"/>
              <a:t>大経</a:t>
            </a:r>
            <a:r>
              <a:rPr kumimoji="1" lang="en-US" altLang="ja-JP" b="0" dirty="0"/>
              <a:t>』</a:t>
            </a:r>
            <a:r>
              <a:rPr kumimoji="1" lang="ja-JP" altLang="en-US" b="0" dirty="0"/>
              <a:t>の本願他力の教えである。</a:t>
            </a:r>
            <a:endParaRPr kumimoji="1" lang="en-US" altLang="ja-JP" b="0"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dirty="0"/>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45</a:t>
            </a:fld>
            <a:endParaRPr kumimoji="1" lang="ja-JP" altLang="en-US" dirty="0"/>
          </a:p>
        </p:txBody>
      </p:sp>
    </p:spTree>
    <p:extLst>
      <p:ext uri="{BB962C8B-B14F-4D97-AF65-F5344CB8AC3E}">
        <p14:creationId xmlns:p14="http://schemas.microsoft.com/office/powerpoint/2010/main" val="42337750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dirty="0"/>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46</a:t>
            </a:fld>
            <a:endParaRPr kumimoji="1" lang="ja-JP" altLang="en-US" dirty="0"/>
          </a:p>
        </p:txBody>
      </p:sp>
    </p:spTree>
    <p:extLst>
      <p:ext uri="{BB962C8B-B14F-4D97-AF65-F5344CB8AC3E}">
        <p14:creationId xmlns:p14="http://schemas.microsoft.com/office/powerpoint/2010/main" val="4233775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・この</a:t>
            </a:r>
            <a:r>
              <a:rPr kumimoji="1" lang="en-US" altLang="ja-JP" b="0" dirty="0"/>
              <a:t>『</a:t>
            </a:r>
            <a:r>
              <a:rPr kumimoji="1" lang="ja-JP" altLang="en-US" b="0" dirty="0"/>
              <a:t>安楽集</a:t>
            </a:r>
            <a:r>
              <a:rPr kumimoji="1" lang="en-US" altLang="ja-JP" b="0" dirty="0"/>
              <a:t>』</a:t>
            </a:r>
            <a:r>
              <a:rPr kumimoji="1" lang="ja-JP" altLang="en-US" b="0" dirty="0"/>
              <a:t>の文は、「</a:t>
            </a:r>
            <a:r>
              <a:rPr kumimoji="1" lang="en-US" altLang="ja-JP" b="0" dirty="0"/>
              <a:t>『</a:t>
            </a:r>
            <a:r>
              <a:rPr kumimoji="1" lang="ja-JP" altLang="en-US" b="0" dirty="0"/>
              <a:t>大経</a:t>
            </a:r>
            <a:r>
              <a:rPr kumimoji="1" lang="en-US" altLang="ja-JP" b="0" dirty="0"/>
              <a:t>』</a:t>
            </a:r>
            <a:r>
              <a:rPr kumimoji="1" lang="ja-JP" altLang="en-US" b="0" dirty="0" err="1"/>
              <a:t>にの</a:t>
            </a:r>
            <a:r>
              <a:rPr kumimoji="1" lang="ja-JP" altLang="en-US" b="0" dirty="0"/>
              <a:t>たまはく</a:t>
            </a:r>
            <a:r>
              <a:rPr kumimoji="1" lang="en-US" altLang="ja-JP" b="0" dirty="0"/>
              <a:t>…</a:t>
            </a:r>
            <a:r>
              <a:rPr kumimoji="1" lang="ja-JP" altLang="en-US" b="0" dirty="0"/>
              <a:t>」とあるが、</a:t>
            </a:r>
            <a:r>
              <a:rPr kumimoji="1" lang="en-US" altLang="ja-JP" b="0" dirty="0"/>
              <a:t>『</a:t>
            </a:r>
            <a:r>
              <a:rPr kumimoji="1" lang="ja-JP" altLang="en-US" b="0" dirty="0"/>
              <a:t>大経</a:t>
            </a:r>
            <a:r>
              <a:rPr kumimoji="1" lang="en-US" altLang="ja-JP" b="0" dirty="0"/>
              <a:t>』</a:t>
            </a:r>
            <a:r>
              <a:rPr kumimoji="1" lang="ja-JP" altLang="en-US" b="0" dirty="0"/>
              <a:t>そのものにこのような文は無く、これは</a:t>
            </a:r>
            <a:r>
              <a:rPr kumimoji="1" lang="en-US" altLang="ja-JP" b="0" dirty="0"/>
              <a:t>『</a:t>
            </a:r>
            <a:r>
              <a:rPr kumimoji="1" lang="ja-JP" altLang="en-US" b="0" dirty="0"/>
              <a:t>大経</a:t>
            </a:r>
            <a:r>
              <a:rPr kumimoji="1" lang="en-US" altLang="ja-JP" b="0" dirty="0"/>
              <a:t>』</a:t>
            </a:r>
            <a:r>
              <a:rPr kumimoji="1" lang="ja-JP" altLang="en-US" b="0" dirty="0" err="1"/>
              <a:t>の第</a:t>
            </a:r>
            <a:r>
              <a:rPr kumimoji="1" lang="en-US" altLang="ja-JP" b="0" dirty="0"/>
              <a:t>18</a:t>
            </a:r>
            <a:r>
              <a:rPr kumimoji="1" lang="ja-JP" altLang="en-US" b="0" dirty="0"/>
              <a:t>願と</a:t>
            </a:r>
            <a:r>
              <a:rPr kumimoji="1" lang="en-US" altLang="ja-JP" b="0" dirty="0"/>
              <a:t>『</a:t>
            </a:r>
            <a:r>
              <a:rPr kumimoji="1" lang="ja-JP" altLang="en-US" b="0" dirty="0"/>
              <a:t>観経</a:t>
            </a:r>
            <a:r>
              <a:rPr kumimoji="1" lang="en-US" altLang="ja-JP" b="0" dirty="0"/>
              <a:t>』</a:t>
            </a:r>
            <a:r>
              <a:rPr kumimoji="1" lang="ja-JP" altLang="en-US" b="0" dirty="0"/>
              <a:t>の下下品の文を合わせた本願取意の文</a:t>
            </a:r>
            <a:r>
              <a:rPr kumimoji="1" lang="ja-JP" altLang="en-US" b="0" dirty="0" smtClean="0"/>
              <a:t>。</a:t>
            </a:r>
            <a:endParaRPr kumimoji="1"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dirty="0"/>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47</a:t>
            </a:fld>
            <a:endParaRPr kumimoji="1" lang="ja-JP" altLang="en-US" dirty="0"/>
          </a:p>
        </p:txBody>
      </p:sp>
    </p:spTree>
    <p:extLst>
      <p:ext uri="{BB962C8B-B14F-4D97-AF65-F5344CB8AC3E}">
        <p14:creationId xmlns:p14="http://schemas.microsoft.com/office/powerpoint/2010/main" val="39268444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・前のスライドで、</a:t>
            </a:r>
            <a:r>
              <a:rPr kumimoji="1" lang="en-US" altLang="ja-JP" b="0" dirty="0"/>
              <a:t>『</a:t>
            </a:r>
            <a:r>
              <a:rPr kumimoji="1" lang="ja-JP" altLang="en-US" b="0" dirty="0"/>
              <a:t>大経</a:t>
            </a:r>
            <a:r>
              <a:rPr kumimoji="1" lang="en-US" altLang="ja-JP" b="0" dirty="0"/>
              <a:t>』</a:t>
            </a:r>
            <a:r>
              <a:rPr kumimoji="1" lang="ja-JP" altLang="en-US" b="0" dirty="0"/>
              <a:t>の文を証拠として「</a:t>
            </a:r>
            <a:r>
              <a:rPr lang="ja-JP" altLang="en-US" b="0" dirty="0"/>
              <a:t>もし衆生あり</a:t>
            </a:r>
            <a:r>
              <a:rPr lang="ja-JP" altLang="en-US" b="0" dirty="0" err="1"/>
              <a:t>て</a:t>
            </a:r>
            <a:r>
              <a:rPr lang="ja-JP" altLang="en-US" b="0" dirty="0"/>
              <a:t>、</a:t>
            </a:r>
            <a:r>
              <a:rPr lang="ja-JP" altLang="en-US" b="0" u="none" dirty="0" err="1">
                <a:solidFill>
                  <a:srgbClr val="FF0000"/>
                </a:solidFill>
                <a:effectLst>
                  <a:outerShdw blurRad="38100" dist="38100" dir="2700000" algn="tl">
                    <a:srgbClr val="000000">
                      <a:alpha val="43137"/>
                    </a:srgbClr>
                  </a:outerShdw>
                </a:effectLst>
              </a:rPr>
              <a:t>たとひ</a:t>
            </a:r>
            <a:r>
              <a:rPr lang="ja-JP" altLang="en-US" b="0" u="none" dirty="0">
                <a:solidFill>
                  <a:srgbClr val="FF0000"/>
                </a:solidFill>
                <a:effectLst>
                  <a:outerShdw blurRad="38100" dist="38100" dir="2700000" algn="tl">
                    <a:srgbClr val="000000">
                      <a:alpha val="43137"/>
                    </a:srgbClr>
                  </a:outerShdw>
                </a:effectLst>
              </a:rPr>
              <a:t>一生悪を造れども</a:t>
            </a:r>
            <a:r>
              <a:rPr kumimoji="1" lang="ja-JP" altLang="en-US" b="0" dirty="0"/>
              <a:t>」とあるが、それがこの「一生造悪」である。</a:t>
            </a:r>
            <a:endParaRPr kumimoji="1" lang="en-US" altLang="ja-JP" b="0" dirty="0"/>
          </a:p>
          <a:p>
            <a:r>
              <a:rPr kumimoji="1" lang="ja-JP" altLang="en-US" b="0" dirty="0"/>
              <a:t>・「値弘誓」とは、阿弥陀仏の本願の救いに出あうということであるが、「値遇」とは本願の方から、常に私を呼び続け、私に向かってくるはたらきである。</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dirty="0"/>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48</a:t>
            </a:fld>
            <a:endParaRPr kumimoji="1" lang="ja-JP" altLang="en-US" dirty="0"/>
          </a:p>
        </p:txBody>
      </p:sp>
    </p:spTree>
    <p:extLst>
      <p:ext uri="{BB962C8B-B14F-4D97-AF65-F5344CB8AC3E}">
        <p14:creationId xmlns:p14="http://schemas.microsoft.com/office/powerpoint/2010/main" val="32165983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・阿弥陀仏の第十八願は、「かならず救う、まかせよ」と、常に呼びかけられている。</a:t>
            </a:r>
            <a:r>
              <a:rPr kumimoji="1" lang="en-US" altLang="ja-JP" b="0" dirty="0"/>
              <a:t>	</a:t>
            </a:r>
          </a:p>
          <a:p>
            <a:endParaRPr kumimoji="1" lang="en-US" altLang="ja-JP" dirty="0">
              <a:solidFill>
                <a:schemeClr val="tx1"/>
              </a:solidFill>
            </a:endParaRPr>
          </a:p>
          <a:p>
            <a:endParaRPr kumimoji="1" lang="en-US" altLang="ja-JP" dirty="0">
              <a:solidFill>
                <a:schemeClr val="tx1"/>
              </a:solidFill>
            </a:endParaRPr>
          </a:p>
        </p:txBody>
      </p:sp>
      <p:sp>
        <p:nvSpPr>
          <p:cNvPr id="5" name="スライド番号プレースホルダー 4"/>
          <p:cNvSpPr>
            <a:spLocks noGrp="1"/>
          </p:cNvSpPr>
          <p:nvPr>
            <p:ph type="sldNum" sz="quarter" idx="11"/>
          </p:nvPr>
        </p:nvSpPr>
        <p:spPr>
          <a:xfrm>
            <a:off x="3039743" y="9440647"/>
            <a:ext cx="584707" cy="496966"/>
          </a:xfrm>
          <a:prstGeom prst="rect">
            <a:avLst/>
          </a:prstGeom>
        </p:spPr>
        <p:txBody>
          <a:bodyPr/>
          <a:lstStyle/>
          <a:p>
            <a:fld id="{65FFDD6E-BD08-4936-9BD9-3819A70769CF}" type="slidenum">
              <a:rPr lang="ja-JP" altLang="en-US" smtClean="0"/>
              <a:pPr/>
              <a:t>49</a:t>
            </a:fld>
            <a:endParaRPr lang="ja-JP" altLang="en-US" dirty="0"/>
          </a:p>
        </p:txBody>
      </p:sp>
      <p:sp>
        <p:nvSpPr>
          <p:cNvPr id="4" name="日付プレースホルダー 3">
            <a:extLst>
              <a:ext uri="{FF2B5EF4-FFF2-40B4-BE49-F238E27FC236}">
                <a16:creationId xmlns:a16="http://schemas.microsoft.com/office/drawing/2014/main" id="{A2BE8493-A5D6-41F0-9BF1-63508D8077B1}"/>
              </a:ext>
            </a:extLst>
          </p:cNvPr>
          <p:cNvSpPr>
            <a:spLocks noGrp="1"/>
          </p:cNvSpPr>
          <p:nvPr>
            <p:ph type="dt" idx="1"/>
          </p:nvPr>
        </p:nvSpPr>
        <p:spPr/>
        <p:txBody>
          <a:bodyPr/>
          <a:lstStyle/>
          <a:p>
            <a:r>
              <a:rPr kumimoji="1" lang="en-US" altLang="ja-JP"/>
              <a:t>2021/02/10</a:t>
            </a:r>
            <a:endParaRPr kumimoji="1" lang="ja-JP" altLang="en-US"/>
          </a:p>
        </p:txBody>
      </p:sp>
    </p:spTree>
    <p:extLst>
      <p:ext uri="{BB962C8B-B14F-4D97-AF65-F5344CB8AC3E}">
        <p14:creationId xmlns:p14="http://schemas.microsoft.com/office/powerpoint/2010/main" val="2605403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・安養界は安樂国ともいい、阿弥陀仏の極楽浄土のこと。</a:t>
            </a:r>
            <a:endParaRPr kumimoji="1" lang="en-US" altLang="ja-JP" b="0" dirty="0"/>
          </a:p>
          <a:p>
            <a:r>
              <a:rPr kumimoji="1" lang="ja-JP" altLang="en-US" b="0" dirty="0"/>
              <a:t>・妙果とは仏のさとりのことで、ふたたび迷いの世界を流転することがない身となること</a:t>
            </a:r>
            <a:r>
              <a:rPr kumimoji="1" lang="ja-JP" altLang="en-US" b="0" dirty="0" smtClean="0"/>
              <a:t>。</a:t>
            </a:r>
            <a:endParaRPr kumimoji="1"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50</a:t>
            </a:fld>
            <a:endParaRPr kumimoji="1" lang="ja-JP" altLang="en-US"/>
          </a:p>
        </p:txBody>
      </p:sp>
    </p:spTree>
    <p:extLst>
      <p:ext uri="{BB962C8B-B14F-4D97-AF65-F5344CB8AC3E}">
        <p14:creationId xmlns:p14="http://schemas.microsoft.com/office/powerpoint/2010/main" val="34198516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51</a:t>
            </a:fld>
            <a:endParaRPr kumimoji="1" lang="ja-JP" altLang="en-US"/>
          </a:p>
        </p:txBody>
      </p:sp>
    </p:spTree>
    <p:extLst>
      <p:ext uri="{BB962C8B-B14F-4D97-AF65-F5344CB8AC3E}">
        <p14:creationId xmlns:p14="http://schemas.microsoft.com/office/powerpoint/2010/main" val="17255719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52</a:t>
            </a:fld>
            <a:endParaRPr kumimoji="1" lang="ja-JP" altLang="en-US"/>
          </a:p>
        </p:txBody>
      </p:sp>
    </p:spTree>
    <p:extLst>
      <p:ext uri="{BB962C8B-B14F-4D97-AF65-F5344CB8AC3E}">
        <p14:creationId xmlns:p14="http://schemas.microsoft.com/office/powerpoint/2010/main" val="1061094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・善導大師について、このような章立てで解説する。</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53</a:t>
            </a:fld>
            <a:endParaRPr kumimoji="1" lang="ja-JP" altLang="en-US"/>
          </a:p>
        </p:txBody>
      </p:sp>
    </p:spTree>
    <p:extLst>
      <p:ext uri="{BB962C8B-B14F-4D97-AF65-F5344CB8AC3E}">
        <p14:creationId xmlns:p14="http://schemas.microsoft.com/office/powerpoint/2010/main" val="41677485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54</a:t>
            </a:fld>
            <a:endParaRPr kumimoji="1" lang="ja-JP" altLang="en-US"/>
          </a:p>
        </p:txBody>
      </p:sp>
    </p:spTree>
    <p:extLst>
      <p:ext uri="{BB962C8B-B14F-4D97-AF65-F5344CB8AC3E}">
        <p14:creationId xmlns:p14="http://schemas.microsoft.com/office/powerpoint/2010/main" val="2790101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・ここからは、七祖全体の共通する教えについての復習。</a:t>
            </a:r>
            <a:endParaRPr kumimoji="1" lang="en-US" altLang="ja-JP" b="0" dirty="0"/>
          </a:p>
        </p:txBody>
      </p:sp>
      <p:sp>
        <p:nvSpPr>
          <p:cNvPr id="5" name="スライド番号プレースホルダー 4"/>
          <p:cNvSpPr>
            <a:spLocks noGrp="1"/>
          </p:cNvSpPr>
          <p:nvPr>
            <p:ph type="sldNum" sz="quarter" idx="11"/>
          </p:nvPr>
        </p:nvSpPr>
        <p:spPr>
          <a:xfrm>
            <a:off x="3094905" y="8749498"/>
            <a:ext cx="595319" cy="460584"/>
          </a:xfrm>
          <a:prstGeom prst="rect">
            <a:avLst/>
          </a:prstGeom>
        </p:spPr>
        <p:txBody>
          <a:bodyPr/>
          <a:lstStyle/>
          <a:p>
            <a:fld id="{65FFDD6E-BD08-4936-9BD9-3819A70769CF}" type="slidenum">
              <a:rPr lang="ja-JP" altLang="en-US" smtClean="0"/>
              <a:pPr/>
              <a:t>6</a:t>
            </a:fld>
            <a:endParaRPr lang="ja-JP" altLang="en-US" dirty="0"/>
          </a:p>
        </p:txBody>
      </p:sp>
      <p:sp>
        <p:nvSpPr>
          <p:cNvPr id="4" name="日付プレースホルダー 3">
            <a:extLst>
              <a:ext uri="{FF2B5EF4-FFF2-40B4-BE49-F238E27FC236}">
                <a16:creationId xmlns:a16="http://schemas.microsoft.com/office/drawing/2014/main" id="{CAA771DD-18ED-46FA-BCC9-8AA771C1E7B7}"/>
              </a:ext>
            </a:extLst>
          </p:cNvPr>
          <p:cNvSpPr>
            <a:spLocks noGrp="1"/>
          </p:cNvSpPr>
          <p:nvPr>
            <p:ph type="dt" idx="1"/>
          </p:nvPr>
        </p:nvSpPr>
        <p:spPr/>
        <p:txBody>
          <a:bodyPr/>
          <a:lstStyle/>
          <a:p>
            <a:r>
              <a:rPr kumimoji="1" lang="en-US" altLang="ja-JP"/>
              <a:t>2021/02/10</a:t>
            </a:r>
            <a:endParaRPr kumimoji="1" lang="ja-JP" altLang="en-US"/>
          </a:p>
        </p:txBody>
      </p:sp>
    </p:spTree>
    <p:extLst>
      <p:ext uri="{BB962C8B-B14F-4D97-AF65-F5344CB8AC3E}">
        <p14:creationId xmlns:p14="http://schemas.microsoft.com/office/powerpoint/2010/main" val="24844108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kumimoji="1" lang="ja-JP" altLang="en-US" b="0" dirty="0"/>
              <a:t>・善導大師は、中国の隋・唐の時代の方で、激動の時代の転換点に活躍された。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a:t>
            </a:r>
            <a:r>
              <a:rPr lang="ja-JP" altLang="en-US" sz="1600" b="0" dirty="0">
                <a:effectLst>
                  <a:glow rad="419100">
                    <a:schemeClr val="bg1"/>
                  </a:glow>
                </a:effectLst>
              </a:rPr>
              <a:t>臨淄（現在の山東省臨淄）にお生まれになった。</a:t>
            </a:r>
            <a:endParaRPr lang="en-US" altLang="ja-JP" sz="1600" b="0" dirty="0">
              <a:effectLst>
                <a:glow rad="419100">
                  <a:schemeClr val="bg1"/>
                </a:glo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effectLst>
                  <a:glow rad="419100">
                    <a:schemeClr val="bg1"/>
                  </a:glow>
                </a:effectLst>
              </a:rPr>
              <a:t>・光明寺の和尚とも、終南大師とも呼ばれる。</a:t>
            </a:r>
            <a:endParaRPr lang="en-US" altLang="ja-JP" sz="1600" b="0" dirty="0">
              <a:effectLst>
                <a:glow rad="419100">
                  <a:schemeClr val="bg1"/>
                </a:glo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a:effectLst>
                <a:glow rad="419100">
                  <a:schemeClr val="bg1"/>
                </a:glow>
              </a:effectLst>
            </a:endParaRPr>
          </a:p>
          <a:p>
            <a:endParaRPr kumimoji="1" lang="en-US" altLang="ja-JP"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55</a:t>
            </a:fld>
            <a:endParaRPr kumimoji="1" lang="ja-JP" altLang="en-US"/>
          </a:p>
        </p:txBody>
      </p:sp>
    </p:spTree>
    <p:extLst>
      <p:ext uri="{BB962C8B-B14F-4D97-AF65-F5344CB8AC3E}">
        <p14:creationId xmlns:p14="http://schemas.microsoft.com/office/powerpoint/2010/main" val="3997938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kumimoji="1" lang="ja-JP" altLang="en-US" b="0" dirty="0"/>
              <a:t>・幼くして出家し、各地を遍歴し、西方浄土変相図をみて浄土教に帰依されたといわれている。</a:t>
            </a:r>
            <a:endParaRPr kumimoji="1" lang="en-US" altLang="ja-JP" b="0" dirty="0"/>
          </a:p>
          <a:p>
            <a:pPr defTabSz="921986">
              <a:defRPr/>
            </a:pPr>
            <a:r>
              <a:rPr kumimoji="1" lang="ja-JP" altLang="en-US" b="0" dirty="0"/>
              <a:t>・この時代は、隋・唐の時代にあたり、仏教が再び盛んになってきた頃であった。</a:t>
            </a:r>
          </a:p>
          <a:p>
            <a:r>
              <a:rPr kumimoji="1" lang="ja-JP" altLang="en-US" b="0" dirty="0"/>
              <a:t>・西遊記の三蔵法師として有名な玄奘三蔵も同じ頃活躍されている。</a:t>
            </a:r>
            <a:endParaRPr kumimoji="1" lang="en-US" altLang="ja-JP" b="0" dirty="0"/>
          </a:p>
          <a:p>
            <a:r>
              <a:rPr kumimoji="1" lang="ja-JP" altLang="en-US" b="0" dirty="0"/>
              <a:t>・并州の玄中寺に道綽禅師を訪ねてその門弟となった。</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56</a:t>
            </a:fld>
            <a:endParaRPr kumimoji="1" lang="ja-JP" altLang="en-US"/>
          </a:p>
        </p:txBody>
      </p:sp>
    </p:spTree>
    <p:extLst>
      <p:ext uri="{BB962C8B-B14F-4D97-AF65-F5344CB8AC3E}">
        <p14:creationId xmlns:p14="http://schemas.microsoft.com/office/powerpoint/2010/main" val="31003786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kumimoji="1" lang="ja-JP" altLang="en-US" b="0" dirty="0"/>
              <a:t>・道綽禅師と善導大師は時代が重なり、面授の師弟関係である。</a:t>
            </a:r>
            <a:endParaRPr kumimoji="1"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57</a:t>
            </a:fld>
            <a:endParaRPr kumimoji="1" lang="ja-JP" altLang="en-US"/>
          </a:p>
        </p:txBody>
      </p:sp>
    </p:spTree>
    <p:extLst>
      <p:ext uri="{BB962C8B-B14F-4D97-AF65-F5344CB8AC3E}">
        <p14:creationId xmlns:p14="http://schemas.microsoft.com/office/powerpoint/2010/main" val="4740876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・善導大師の業績を紹介する。</a:t>
            </a:r>
            <a:endParaRPr kumimoji="1" lang="en-US" altLang="ja-JP" b="0" dirty="0"/>
          </a:p>
          <a:p>
            <a:r>
              <a:rPr kumimoji="1" lang="ja-JP" altLang="en-US" b="0" dirty="0"/>
              <a:t>・師である道綽禅師の示寂後、長安に出て、終南山の悟真寺や光明寺にあって、念仏弘通につとめられた。</a:t>
            </a:r>
            <a:endParaRPr kumimoji="1" lang="en-US" altLang="ja-JP" b="0" dirty="0"/>
          </a:p>
          <a:p>
            <a:r>
              <a:rPr kumimoji="1" lang="ja-JP" altLang="en-US" b="0" dirty="0"/>
              <a:t>・その他の業績の紹介。</a:t>
            </a:r>
            <a:endParaRPr kumimoji="1" lang="en-US" altLang="ja-JP" b="0" dirty="0"/>
          </a:p>
          <a:p>
            <a:endParaRPr kumimoji="1" lang="ja-JP" altLang="en-US"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58</a:t>
            </a:fld>
            <a:endParaRPr kumimoji="1" lang="ja-JP" altLang="en-US"/>
          </a:p>
        </p:txBody>
      </p:sp>
    </p:spTree>
    <p:extLst>
      <p:ext uri="{BB962C8B-B14F-4D97-AF65-F5344CB8AC3E}">
        <p14:creationId xmlns:p14="http://schemas.microsoft.com/office/powerpoint/2010/main" val="29235663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59</a:t>
            </a:fld>
            <a:endParaRPr kumimoji="1" lang="ja-JP" altLang="en-US"/>
          </a:p>
        </p:txBody>
      </p:sp>
    </p:spTree>
    <p:extLst>
      <p:ext uri="{BB962C8B-B14F-4D97-AF65-F5344CB8AC3E}">
        <p14:creationId xmlns:p14="http://schemas.microsoft.com/office/powerpoint/2010/main" val="19128222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・当時、</a:t>
            </a:r>
            <a:r>
              <a:rPr kumimoji="1" lang="en-US" altLang="ja-JP" b="0" dirty="0"/>
              <a:t>『</a:t>
            </a:r>
            <a:r>
              <a:rPr kumimoji="1" lang="ja-JP" altLang="en-US" b="0" dirty="0"/>
              <a:t>観経</a:t>
            </a:r>
            <a:r>
              <a:rPr kumimoji="1" lang="en-US" altLang="ja-JP" b="0" dirty="0"/>
              <a:t>』</a:t>
            </a:r>
            <a:r>
              <a:rPr kumimoji="1" lang="ja-JP" altLang="en-US" b="0" dirty="0"/>
              <a:t>にもとずく浄土教の研究・講説が盛んであったが、善導大師は、自力聖道門の浄影寺慧遠等の説を批判して、</a:t>
            </a:r>
            <a:r>
              <a:rPr kumimoji="1" lang="en-US" altLang="ja-JP" b="0" dirty="0"/>
              <a:t>『</a:t>
            </a:r>
            <a:r>
              <a:rPr kumimoji="1" lang="ja-JP" altLang="en-US" b="0" dirty="0"/>
              <a:t>観経疏</a:t>
            </a:r>
            <a:r>
              <a:rPr kumimoji="1" lang="en-US" altLang="ja-JP" b="0" dirty="0"/>
              <a:t>』</a:t>
            </a:r>
            <a:r>
              <a:rPr kumimoji="1" lang="ja-JP" altLang="en-US" b="0" dirty="0"/>
              <a:t>四巻を著し、曇鸞大師、道綽禅師の伝統を受け、凡夫が阿弥陀仏の浄土に往生する宗旨を明らかにされた。（古今楷定）</a:t>
            </a:r>
            <a:endParaRPr kumimoji="1" lang="en-US" altLang="ja-JP" b="0" dirty="0"/>
          </a:p>
          <a:p>
            <a:r>
              <a:rPr kumimoji="1" lang="ja-JP" altLang="en-US" b="0" dirty="0"/>
              <a:t>・</a:t>
            </a:r>
            <a:r>
              <a:rPr kumimoji="1" lang="en-US" altLang="ja-JP" b="0" dirty="0"/>
              <a:t>『</a:t>
            </a:r>
            <a:r>
              <a:rPr kumimoji="1" lang="ja-JP" altLang="en-US" b="0" dirty="0"/>
              <a:t>観経疏</a:t>
            </a:r>
            <a:r>
              <a:rPr kumimoji="1" lang="en-US" altLang="ja-JP" b="0" dirty="0"/>
              <a:t>』</a:t>
            </a:r>
            <a:r>
              <a:rPr kumimoji="1" lang="ja-JP" altLang="en-US" b="0" dirty="0"/>
              <a:t>は、理論的に</a:t>
            </a:r>
            <a:r>
              <a:rPr kumimoji="1" lang="en-US" altLang="ja-JP" b="0" dirty="0"/>
              <a:t>『</a:t>
            </a:r>
            <a:r>
              <a:rPr kumimoji="1" lang="ja-JP" altLang="en-US" b="0" dirty="0"/>
              <a:t>観経</a:t>
            </a:r>
            <a:r>
              <a:rPr kumimoji="1" lang="en-US" altLang="ja-JP" b="0" dirty="0"/>
              <a:t>』</a:t>
            </a:r>
            <a:r>
              <a:rPr kumimoji="1" lang="ja-JP" altLang="en-US" b="0" dirty="0"/>
              <a:t>の教説を説いたもので「本疏」ともいわれる。その他「具疏」といわれる、念仏の実践行に影響を与えた</a:t>
            </a:r>
            <a:r>
              <a:rPr kumimoji="1" lang="en-US" altLang="ja-JP" b="0" dirty="0"/>
              <a:t>『</a:t>
            </a:r>
            <a:r>
              <a:rPr kumimoji="1" lang="ja-JP" altLang="en-US" b="0" dirty="0"/>
              <a:t>法事讃</a:t>
            </a:r>
            <a:r>
              <a:rPr kumimoji="1" lang="en-US" altLang="ja-JP" b="0" dirty="0"/>
              <a:t>』</a:t>
            </a:r>
            <a:r>
              <a:rPr kumimoji="1" lang="ja-JP" altLang="en-US" b="0" dirty="0"/>
              <a:t>等の選述がある</a:t>
            </a:r>
            <a:r>
              <a:rPr kumimoji="1" lang="ja-JP" altLang="en-US" b="0" dirty="0" smtClean="0"/>
              <a:t>。</a:t>
            </a:r>
            <a:endParaRPr kumimoji="1"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60</a:t>
            </a:fld>
            <a:endParaRPr kumimoji="1" lang="ja-JP" altLang="en-US"/>
          </a:p>
        </p:txBody>
      </p:sp>
    </p:spTree>
    <p:extLst>
      <p:ext uri="{BB962C8B-B14F-4D97-AF65-F5344CB8AC3E}">
        <p14:creationId xmlns:p14="http://schemas.microsoft.com/office/powerpoint/2010/main" val="5246099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61</a:t>
            </a:fld>
            <a:endParaRPr kumimoji="1" lang="ja-JP" altLang="en-US"/>
          </a:p>
        </p:txBody>
      </p:sp>
    </p:spTree>
    <p:extLst>
      <p:ext uri="{BB962C8B-B14F-4D97-AF65-F5344CB8AC3E}">
        <p14:creationId xmlns:p14="http://schemas.microsoft.com/office/powerpoint/2010/main" val="9577996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62</a:t>
            </a:fld>
            <a:endParaRPr kumimoji="1" lang="ja-JP" altLang="en-US"/>
          </a:p>
        </p:txBody>
      </p:sp>
    </p:spTree>
    <p:extLst>
      <p:ext uri="{BB962C8B-B14F-4D97-AF65-F5344CB8AC3E}">
        <p14:creationId xmlns:p14="http://schemas.microsoft.com/office/powerpoint/2010/main" val="12757764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921"/>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63</a:t>
            </a:fld>
            <a:endParaRPr kumimoji="1" lang="ja-JP" altLang="en-US"/>
          </a:p>
        </p:txBody>
      </p:sp>
    </p:spTree>
    <p:extLst>
      <p:ext uri="{BB962C8B-B14F-4D97-AF65-F5344CB8AC3E}">
        <p14:creationId xmlns:p14="http://schemas.microsoft.com/office/powerpoint/2010/main" val="18889229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・浄土真宗本願寺派　日常勤行聖典（右側が草譜、左側が行譜）</a:t>
            </a:r>
            <a:endParaRPr kumimoji="1" lang="en-US" altLang="ja-JP" b="0" dirty="0"/>
          </a:p>
          <a:p>
            <a:r>
              <a:rPr kumimoji="1" lang="ja-JP" altLang="en-US" b="0" dirty="0"/>
              <a:t>・「正信偈和讚」　何種類か読み方がある　草譜・行譜・真譜。</a:t>
            </a:r>
            <a:endParaRPr kumimoji="1" lang="en-US" altLang="ja-JP" b="0" dirty="0"/>
          </a:p>
          <a:p>
            <a:pPr defTabSz="921986">
              <a:defRPr/>
            </a:pPr>
            <a:r>
              <a:rPr kumimoji="1" lang="ja-JP" altLang="en-US" b="0" dirty="0"/>
              <a:t>・正信偈を読誦するときには、「善導独明仏正意」で節が変わる。</a:t>
            </a:r>
            <a:endParaRPr kumimoji="1" lang="en-US" altLang="ja-JP" b="0" dirty="0"/>
          </a:p>
          <a:p>
            <a:r>
              <a:rPr kumimoji="1" lang="ja-JP" altLang="en-US" b="0" dirty="0"/>
              <a:t>・「善導独明仏正意」で節がかわる理由の諸説は、</a:t>
            </a:r>
            <a:r>
              <a:rPr kumimoji="1" lang="en-US" altLang="ja-JP" b="0" dirty="0"/>
              <a:t>『</a:t>
            </a:r>
            <a:r>
              <a:rPr kumimoji="1" lang="ja-JP" altLang="en-US" b="0" dirty="0"/>
              <a:t>季刊せいてん</a:t>
            </a:r>
            <a:r>
              <a:rPr kumimoji="1" lang="en-US" altLang="ja-JP" b="0" dirty="0"/>
              <a:t>』No.116</a:t>
            </a:r>
            <a:r>
              <a:rPr kumimoji="1" lang="ja-JP" altLang="en-US" b="0" dirty="0"/>
              <a:t>・</a:t>
            </a:r>
            <a:r>
              <a:rPr kumimoji="1" lang="en-US" altLang="ja-JP" b="0" dirty="0"/>
              <a:t>50</a:t>
            </a:r>
            <a:r>
              <a:rPr kumimoji="1" lang="ja-JP" altLang="en-US" b="0" dirty="0"/>
              <a:t>頁参照。</a:t>
            </a:r>
            <a:endParaRPr kumimoji="1"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64</a:t>
            </a:fld>
            <a:endParaRPr kumimoji="1" lang="ja-JP" altLang="en-US"/>
          </a:p>
        </p:txBody>
      </p:sp>
    </p:spTree>
    <p:extLst>
      <p:ext uri="{BB962C8B-B14F-4D97-AF65-F5344CB8AC3E}">
        <p14:creationId xmlns:p14="http://schemas.microsoft.com/office/powerpoint/2010/main" val="1225131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・七高僧は、長い年月、時には何百年、千何百年という時間、そして何千キロという距離を超えて、本願の教えを親鸞聖人に届けてくださった。</a:t>
            </a:r>
            <a:endParaRPr kumimoji="1" lang="en-US" altLang="ja-JP" b="0" dirty="0"/>
          </a:p>
          <a:p>
            <a:r>
              <a:rPr kumimoji="1" lang="ja-JP" altLang="en-US" b="0" dirty="0"/>
              <a:t>・この七高僧が伝えた教えを、親鸞聖人、そして本願寺の歴代宗主をはじめ、そして私たちに伝えてくださった多くの人とのご縁があって、いま、私のもとに届いている。</a:t>
            </a:r>
            <a:endParaRPr kumimoji="1" lang="en-US" altLang="ja-JP" b="0" dirty="0"/>
          </a:p>
          <a:p>
            <a:r>
              <a:rPr kumimoji="1" lang="ja-JP" altLang="en-US" b="0" dirty="0"/>
              <a:t>・いままで自分が関わってきた人の誰か一人でも、あるいは七高僧のどなたか一人でも欠けていたら、今日、私たちはここに集うことはなかったかもしれない。そのようなご縁を感じながら、今日は「正信偈」の後半部分をともに学んでいきたいと思う。</a:t>
            </a:r>
            <a:endParaRPr kumimoji="1" lang="en-US" altLang="ja-JP" b="0" dirty="0"/>
          </a:p>
        </p:txBody>
      </p:sp>
      <p:sp>
        <p:nvSpPr>
          <p:cNvPr id="5" name="スライド番号プレースホルダー 4"/>
          <p:cNvSpPr>
            <a:spLocks noGrp="1"/>
          </p:cNvSpPr>
          <p:nvPr>
            <p:ph type="sldNum" sz="quarter" idx="11"/>
          </p:nvPr>
        </p:nvSpPr>
        <p:spPr>
          <a:xfrm>
            <a:off x="3094905" y="8749498"/>
            <a:ext cx="595319" cy="460584"/>
          </a:xfrm>
          <a:prstGeom prst="rect">
            <a:avLst/>
          </a:prstGeom>
        </p:spPr>
        <p:txBody>
          <a:bodyPr/>
          <a:lstStyle/>
          <a:p>
            <a:fld id="{65FFDD6E-BD08-4936-9BD9-3819A70769CF}" type="slidenum">
              <a:rPr lang="ja-JP" altLang="en-US" smtClean="0"/>
              <a:pPr/>
              <a:t>7</a:t>
            </a:fld>
            <a:endParaRPr lang="ja-JP" altLang="en-US" dirty="0"/>
          </a:p>
        </p:txBody>
      </p:sp>
      <p:sp>
        <p:nvSpPr>
          <p:cNvPr id="4" name="日付プレースホルダー 3">
            <a:extLst>
              <a:ext uri="{FF2B5EF4-FFF2-40B4-BE49-F238E27FC236}">
                <a16:creationId xmlns:a16="http://schemas.microsoft.com/office/drawing/2014/main" id="{7A0B10D2-10F8-470A-B9CB-2C5ED595F885}"/>
              </a:ext>
            </a:extLst>
          </p:cNvPr>
          <p:cNvSpPr>
            <a:spLocks noGrp="1"/>
          </p:cNvSpPr>
          <p:nvPr>
            <p:ph type="dt" idx="1"/>
          </p:nvPr>
        </p:nvSpPr>
        <p:spPr/>
        <p:txBody>
          <a:bodyPr/>
          <a:lstStyle/>
          <a:p>
            <a:r>
              <a:rPr kumimoji="1" lang="en-US" altLang="ja-JP"/>
              <a:t>2021/02/10</a:t>
            </a:r>
            <a:endParaRPr kumimoji="1" lang="ja-JP" altLang="en-US"/>
          </a:p>
        </p:txBody>
      </p:sp>
    </p:spTree>
    <p:extLst>
      <p:ext uri="{BB962C8B-B14F-4D97-AF65-F5344CB8AC3E}">
        <p14:creationId xmlns:p14="http://schemas.microsoft.com/office/powerpoint/2010/main" val="37353893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lang="ja-JP" altLang="en-US" sz="1300" b="0" dirty="0"/>
              <a:t>・「古今」　とは古（これまで）と今と、つまり道綽禅師の頃と善導大師の今現在。</a:t>
            </a:r>
            <a:endParaRPr lang="en-US" altLang="ja-JP" sz="1300" b="0" dirty="0"/>
          </a:p>
          <a:p>
            <a:pPr defTabSz="921986">
              <a:defRPr/>
            </a:pPr>
            <a:r>
              <a:rPr lang="ja-JP" altLang="en-US" sz="1300" b="0" dirty="0"/>
              <a:t>・自力聖道門の諸師方は、</a:t>
            </a:r>
            <a:r>
              <a:rPr lang="en-US" altLang="ja-JP" sz="1300" b="0" dirty="0"/>
              <a:t>『</a:t>
            </a:r>
            <a:r>
              <a:rPr lang="ja-JP" altLang="en-US" sz="1300" b="0" dirty="0"/>
              <a:t>観経</a:t>
            </a:r>
            <a:r>
              <a:rPr lang="en-US" altLang="ja-JP" sz="1300" b="0" dirty="0"/>
              <a:t>』</a:t>
            </a:r>
            <a:r>
              <a:rPr lang="ja-JP" altLang="en-US" sz="1300" b="0" dirty="0"/>
              <a:t>は凡夫ではなく聖者のために説かれた経とみる。</a:t>
            </a:r>
            <a:r>
              <a:rPr lang="ja-JP" altLang="en-US" sz="1300" b="0" dirty="0">
                <a:ea typeface="+mn-ea"/>
              </a:rPr>
              <a:t>（例）浄影寺慧遠　嘉祥寺吉蔵</a:t>
            </a:r>
            <a:endParaRPr lang="en-US" altLang="ja-JP" sz="1300" b="0" dirty="0">
              <a:ea typeface="+mn-ea"/>
            </a:endParaRPr>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65</a:t>
            </a:fld>
            <a:endParaRPr kumimoji="1" lang="ja-JP" altLang="en-US"/>
          </a:p>
        </p:txBody>
      </p:sp>
    </p:spTree>
    <p:extLst>
      <p:ext uri="{BB962C8B-B14F-4D97-AF65-F5344CB8AC3E}">
        <p14:creationId xmlns:p14="http://schemas.microsoft.com/office/powerpoint/2010/main" val="5957669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・三土</a:t>
            </a:r>
            <a:endParaRPr kumimoji="1" lang="en-US" altLang="ja-JP" b="0" dirty="0"/>
          </a:p>
          <a:p>
            <a:r>
              <a:rPr kumimoji="1" lang="ja-JP" altLang="en-US" b="0" dirty="0"/>
              <a:t>①法土</a:t>
            </a:r>
            <a:r>
              <a:rPr kumimoji="1" lang="en-US" altLang="ja-JP" b="0" dirty="0"/>
              <a:t>…</a:t>
            </a:r>
            <a:r>
              <a:rPr kumimoji="1" lang="ja-JP" altLang="en-US" b="0" dirty="0" err="1"/>
              <a:t>いろも</a:t>
            </a:r>
            <a:r>
              <a:rPr kumimoji="1" lang="ja-JP" altLang="en-US" b="0" dirty="0"/>
              <a:t>なくかたちもない真如そのもの。</a:t>
            </a:r>
            <a:endParaRPr kumimoji="1" lang="en-US" altLang="ja-JP" b="0" dirty="0"/>
          </a:p>
          <a:p>
            <a:r>
              <a:rPr kumimoji="1" lang="ja-JP" altLang="en-US" b="0" dirty="0"/>
              <a:t>②報土</a:t>
            </a:r>
            <a:r>
              <a:rPr kumimoji="1" lang="en-US" altLang="ja-JP" b="0" dirty="0"/>
              <a:t>…</a:t>
            </a:r>
            <a:r>
              <a:rPr kumimoji="1" lang="ja-JP" altLang="en-US" b="0" dirty="0"/>
              <a:t>法蔵菩薩の因位の願行に報い現れた国土。</a:t>
            </a:r>
            <a:endParaRPr kumimoji="1" lang="en-US" altLang="ja-JP" b="0" dirty="0"/>
          </a:p>
          <a:p>
            <a:r>
              <a:rPr kumimoji="1" lang="ja-JP" altLang="en-US" b="0" dirty="0"/>
              <a:t>③応土</a:t>
            </a:r>
            <a:r>
              <a:rPr kumimoji="1" lang="en-US" altLang="ja-JP" b="0" dirty="0"/>
              <a:t>…</a:t>
            </a:r>
            <a:r>
              <a:rPr kumimoji="1" lang="ja-JP" altLang="en-US" b="0" dirty="0"/>
              <a:t>教化すべき衆生の機根に応じて現れた国土。</a:t>
            </a:r>
            <a:endParaRPr kumimoji="1" lang="en-US" altLang="ja-JP" b="0" dirty="0"/>
          </a:p>
          <a:p>
            <a:r>
              <a:rPr kumimoji="1" lang="ja-JP" altLang="en-US" b="0" dirty="0"/>
              <a:t>・称名念仏のみを修する凡夫は、当然程度の低い浄土に生まれるだろうと諸師方は言っていたが、善導大師は、阿弥陀仏の名号には、衆生が浄土に往生するための願と行がすべて備わっていると説かれた。</a:t>
            </a:r>
            <a:endParaRPr kumimoji="1"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66</a:t>
            </a:fld>
            <a:endParaRPr kumimoji="1" lang="ja-JP" altLang="en-US"/>
          </a:p>
        </p:txBody>
      </p:sp>
    </p:spTree>
    <p:extLst>
      <p:ext uri="{BB962C8B-B14F-4D97-AF65-F5344CB8AC3E}">
        <p14:creationId xmlns:p14="http://schemas.microsoft.com/office/powerpoint/2010/main" val="33154846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・なぜなら、阿弥陀仏は法蔵菩薩であったときに四十八の願いを建て、長い修行の末に願いを完成されて、阿弥陀仏と成られた。</a:t>
            </a:r>
            <a:endParaRPr kumimoji="1" lang="en-US" altLang="ja-JP" b="0" dirty="0"/>
          </a:p>
          <a:p>
            <a:r>
              <a:rPr kumimoji="1" lang="ja-JP" altLang="en-US" b="0" dirty="0"/>
              <a:t>・よってその浄土は、願に報いた勝れた浄土（報土）である。</a:t>
            </a:r>
            <a:endParaRPr kumimoji="1" lang="en-US" altLang="ja-JP" b="0" dirty="0"/>
          </a:p>
          <a:p>
            <a:r>
              <a:rPr kumimoji="1" lang="ja-JP" altLang="en-US" b="0" dirty="0"/>
              <a:t>・南無阿弥陀仏の六字には、衆生が浄土に往生するための願と行がすべて具わっている</a:t>
            </a:r>
            <a:endParaRPr kumimoji="1"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67</a:t>
            </a:fld>
            <a:endParaRPr kumimoji="1" lang="ja-JP" altLang="en-US"/>
          </a:p>
        </p:txBody>
      </p:sp>
    </p:spTree>
    <p:extLst>
      <p:ext uri="{BB962C8B-B14F-4D97-AF65-F5344CB8AC3E}">
        <p14:creationId xmlns:p14="http://schemas.microsoft.com/office/powerpoint/2010/main" val="37799870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68</a:t>
            </a:fld>
            <a:endParaRPr kumimoji="1" lang="ja-JP" altLang="en-US"/>
          </a:p>
        </p:txBody>
      </p:sp>
    </p:spTree>
    <p:extLst>
      <p:ext uri="{BB962C8B-B14F-4D97-AF65-F5344CB8AC3E}">
        <p14:creationId xmlns:p14="http://schemas.microsoft.com/office/powerpoint/2010/main" val="33754794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a:t>
            </a:r>
            <a:r>
              <a:rPr kumimoji="1" lang="en-US" altLang="ja-JP" b="0" dirty="0"/>
              <a:t>『</a:t>
            </a:r>
            <a:r>
              <a:rPr kumimoji="1" lang="ja-JP" altLang="en-US" b="0" dirty="0"/>
              <a:t>観経</a:t>
            </a:r>
            <a:r>
              <a:rPr kumimoji="1" lang="en-US" altLang="ja-JP" b="0" dirty="0"/>
              <a:t>』</a:t>
            </a:r>
            <a:r>
              <a:rPr kumimoji="1" lang="ja-JP" altLang="en-US" b="0" dirty="0"/>
              <a:t>に定善・散善が説かれているが、ここではその教えを修行する人、といった意味</a:t>
            </a:r>
            <a:r>
              <a:rPr kumimoji="1" lang="ja-JP" altLang="en-US" b="0" dirty="0" smtClean="0"/>
              <a:t>。</a:t>
            </a:r>
            <a:endParaRPr kumimoji="1"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69</a:t>
            </a:fld>
            <a:endParaRPr kumimoji="1" lang="ja-JP" altLang="en-US"/>
          </a:p>
        </p:txBody>
      </p:sp>
    </p:spTree>
    <p:extLst>
      <p:ext uri="{BB962C8B-B14F-4D97-AF65-F5344CB8AC3E}">
        <p14:creationId xmlns:p14="http://schemas.microsoft.com/office/powerpoint/2010/main" val="8474676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ja-JP" altLang="en-US" b="0" dirty="0"/>
              <a:t>これは一般的な小乗の五逆罪を示している。</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70</a:t>
            </a:fld>
            <a:endParaRPr kumimoji="1" lang="ja-JP" altLang="en-US"/>
          </a:p>
        </p:txBody>
      </p:sp>
    </p:spTree>
    <p:extLst>
      <p:ext uri="{BB962C8B-B14F-4D97-AF65-F5344CB8AC3E}">
        <p14:creationId xmlns:p14="http://schemas.microsoft.com/office/powerpoint/2010/main" val="28640360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・善人とは自分をあてにし、自力で善を積み重ねることが修行と思い込み、阿弥陀仏の本願に気がつかない、または見ようともしない。</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71</a:t>
            </a:fld>
            <a:endParaRPr kumimoji="1" lang="ja-JP" altLang="en-US"/>
          </a:p>
        </p:txBody>
      </p:sp>
    </p:spTree>
    <p:extLst>
      <p:ext uri="{BB962C8B-B14F-4D97-AF65-F5344CB8AC3E}">
        <p14:creationId xmlns:p14="http://schemas.microsoft.com/office/powerpoint/2010/main" val="39805714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lang="ja-JP" altLang="en-US" b="0" dirty="0"/>
              <a:t>・阿弥陀仏の名号は、私の心に至りとどいて信心となり、往生浄土のための正因となる。</a:t>
            </a:r>
            <a:endParaRPr lang="en-US" altLang="ja-JP" b="0" dirty="0"/>
          </a:p>
          <a:p>
            <a:pPr defTabSz="921986">
              <a:defRPr/>
            </a:pPr>
            <a:r>
              <a:rPr lang="ja-JP" altLang="en-US" b="0" dirty="0"/>
              <a:t>・阿弥陀仏は、光明の中に念仏の衆生を摂</a:t>
            </a:r>
            <a:r>
              <a:rPr lang="ja-JP" altLang="en-US" b="0" dirty="0" err="1"/>
              <a:t>め</a:t>
            </a:r>
            <a:r>
              <a:rPr lang="ja-JP" altLang="en-US" b="0" dirty="0"/>
              <a:t>取って捨てる事なく（摂取不捨）、一生涯守り続けて浄土に導き取って下さる。</a:t>
            </a:r>
            <a:endParaRPr lang="en-US" altLang="ja-JP" b="0" dirty="0"/>
          </a:p>
          <a:p>
            <a:pPr rtl="0"/>
            <a:endParaRPr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72</a:t>
            </a:fld>
            <a:endParaRPr kumimoji="1" lang="ja-JP" altLang="en-US"/>
          </a:p>
        </p:txBody>
      </p:sp>
    </p:spTree>
    <p:extLst>
      <p:ext uri="{BB962C8B-B14F-4D97-AF65-F5344CB8AC3E}">
        <p14:creationId xmlns:p14="http://schemas.microsoft.com/office/powerpoint/2010/main" val="9768543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lang="ja-JP" altLang="en-US" b="0" dirty="0"/>
              <a:t>・阿弥陀仏は、限りない光明をもって、あらゆる世界を照らし、全ての人々を照らし、特に念仏する人々を摂</a:t>
            </a:r>
            <a:r>
              <a:rPr lang="ja-JP" altLang="en-US" b="0" dirty="0" err="1"/>
              <a:t>め</a:t>
            </a:r>
            <a:r>
              <a:rPr lang="ja-JP" altLang="en-US" b="0" dirty="0"/>
              <a:t>取って捨てない。（摂取不捨）</a:t>
            </a:r>
            <a:endParaRPr lang="en-US" altLang="ja-JP" b="0" dirty="0"/>
          </a:p>
          <a:p>
            <a:pPr defTabSz="921986">
              <a:defRPr/>
            </a:pPr>
            <a:r>
              <a:rPr lang="ja-JP" altLang="en-US" b="0" dirty="0"/>
              <a:t>・</a:t>
            </a:r>
            <a:r>
              <a:rPr lang="en-US" altLang="ja-JP" b="0" dirty="0"/>
              <a:t>『</a:t>
            </a:r>
            <a:r>
              <a:rPr lang="ja-JP" altLang="en-US" b="0" dirty="0"/>
              <a:t>観経</a:t>
            </a:r>
            <a:r>
              <a:rPr lang="en-US" altLang="ja-JP" b="0" dirty="0"/>
              <a:t>』</a:t>
            </a:r>
            <a:r>
              <a:rPr lang="ja-JP" altLang="en-US" b="0" dirty="0"/>
              <a:t>の現代語訳、「一つ一つの光明はひろくすべての世界を照らして、仏を念じる人々を残らずその中に摂</a:t>
            </a:r>
            <a:r>
              <a:rPr lang="ja-JP" altLang="en-US" b="0" dirty="0" err="1"/>
              <a:t>め</a:t>
            </a:r>
            <a:r>
              <a:rPr lang="ja-JP" altLang="en-US" b="0" dirty="0"/>
              <a:t>取り、お捨てになることがない（</a:t>
            </a:r>
            <a:r>
              <a:rPr lang="en-US" altLang="ja-JP" b="0" dirty="0"/>
              <a:t>『</a:t>
            </a:r>
            <a:r>
              <a:rPr lang="ja-JP" altLang="en-US" b="0" dirty="0"/>
              <a:t>浄土三部經</a:t>
            </a:r>
            <a:r>
              <a:rPr lang="en-US" altLang="ja-JP" b="0" dirty="0"/>
              <a:t>』</a:t>
            </a:r>
            <a:r>
              <a:rPr lang="ja-JP" altLang="en-US" b="0" dirty="0"/>
              <a:t>現代語訳</a:t>
            </a:r>
            <a:r>
              <a:rPr lang="en-US" altLang="ja-JP" b="0" dirty="0"/>
              <a:t>184</a:t>
            </a:r>
            <a:r>
              <a:rPr lang="ja-JP" altLang="en-US" b="0" dirty="0"/>
              <a:t>頁）</a:t>
            </a:r>
          </a:p>
          <a:p>
            <a:pPr defTabSz="921986">
              <a:defRPr/>
            </a:pPr>
            <a:endParaRPr lang="en-US" altLang="ja-JP" b="0" dirty="0"/>
          </a:p>
          <a:p>
            <a:pPr rtl="0"/>
            <a:endParaRPr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73</a:t>
            </a:fld>
            <a:endParaRPr kumimoji="1" lang="ja-JP" altLang="en-US"/>
          </a:p>
        </p:txBody>
      </p:sp>
    </p:spTree>
    <p:extLst>
      <p:ext uri="{BB962C8B-B14F-4D97-AF65-F5344CB8AC3E}">
        <p14:creationId xmlns:p14="http://schemas.microsoft.com/office/powerpoint/2010/main" val="9768543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・阿弥陀仏は、ありとあらゆる世界の念仏の衆生をご覧になって、摂取して決してお捨てにならない。その仏こそ、阿弥陀と名付ける。</a:t>
            </a:r>
            <a:endParaRPr kumimoji="1" lang="en-US" altLang="ja-JP" b="0" dirty="0"/>
          </a:p>
          <a:p>
            <a:r>
              <a:rPr kumimoji="1" lang="ja-JP" altLang="en-US" b="0" dirty="0"/>
              <a:t>・左訓とは、親鸞聖人が語句の左側にその註釈を書かれたもの。</a:t>
            </a:r>
            <a:endParaRPr kumimoji="1" lang="en-US" altLang="ja-JP" b="0" dirty="0"/>
          </a:p>
          <a:p>
            <a:r>
              <a:rPr kumimoji="1" lang="ja-JP" altLang="en-US" b="0" dirty="0"/>
              <a:t>・「摂取不捨」の左訓には、私たちがその救いに背を向け逃げようとも、追いかけてきて摂め取って捨てない、どこまでもはたらき、わたしたちを浄土に導いて下さると書かれている</a:t>
            </a:r>
            <a:r>
              <a:rPr kumimoji="1" lang="ja-JP" altLang="en-US" b="0" dirty="0" smtClean="0"/>
              <a:t>。</a:t>
            </a:r>
            <a:endParaRPr kumimoji="1" lang="en-US" altLang="ja-JP" b="0" dirty="0"/>
          </a:p>
        </p:txBody>
      </p:sp>
      <p:sp>
        <p:nvSpPr>
          <p:cNvPr id="4" name="日付プレースホルダー 3"/>
          <p:cNvSpPr>
            <a:spLocks noGrp="1"/>
          </p:cNvSpPr>
          <p:nvPr>
            <p:ph type="dt" idx="1"/>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5"/>
          </p:nvPr>
        </p:nvSpPr>
        <p:spPr/>
        <p:txBody>
          <a:bodyPr/>
          <a:lstStyle/>
          <a:p>
            <a:fld id="{E3755CDC-D68E-4BA3-82F5-8347E5E87163}" type="slidenum">
              <a:rPr kumimoji="1" lang="ja-JP" altLang="en-US" smtClean="0"/>
              <a:t>74</a:t>
            </a:fld>
            <a:endParaRPr kumimoji="1" lang="ja-JP" altLang="en-US"/>
          </a:p>
        </p:txBody>
      </p:sp>
    </p:spTree>
    <p:extLst>
      <p:ext uri="{BB962C8B-B14F-4D97-AF65-F5344CB8AC3E}">
        <p14:creationId xmlns:p14="http://schemas.microsoft.com/office/powerpoint/2010/main" val="3979744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・「本願の教え」とは、「正信偈」でいうと、依経段で確認した</a:t>
            </a:r>
            <a:r>
              <a:rPr kumimoji="1" lang="en-US" altLang="ja-JP" b="0" dirty="0"/>
              <a:t>『</a:t>
            </a:r>
            <a:r>
              <a:rPr kumimoji="1" lang="ja-JP" altLang="en-US" b="0" dirty="0"/>
              <a:t>大経</a:t>
            </a:r>
            <a:r>
              <a:rPr kumimoji="1" lang="en-US" altLang="ja-JP" b="0" dirty="0"/>
              <a:t>』</a:t>
            </a:r>
            <a:r>
              <a:rPr kumimoji="1" lang="ja-JP" altLang="en-US" b="0" dirty="0"/>
              <a:t>の教え、その</a:t>
            </a:r>
            <a:r>
              <a:rPr kumimoji="1" lang="en-US" altLang="ja-JP" b="0" dirty="0"/>
              <a:t>『</a:t>
            </a:r>
            <a:r>
              <a:rPr kumimoji="1" lang="ja-JP" altLang="en-US" b="0" dirty="0"/>
              <a:t>大経</a:t>
            </a:r>
            <a:r>
              <a:rPr kumimoji="1" lang="en-US" altLang="ja-JP" b="0" dirty="0"/>
              <a:t>』</a:t>
            </a:r>
            <a:r>
              <a:rPr kumimoji="1" lang="ja-JP" altLang="en-US" b="0" dirty="0"/>
              <a:t>のさらに肝心要、本願の教えであり、これを伝えられた方々が七高僧である。</a:t>
            </a:r>
            <a:endParaRPr kumimoji="1" lang="en-US" altLang="ja-JP" b="0" dirty="0"/>
          </a:p>
          <a:p>
            <a:r>
              <a:rPr kumimoji="1" lang="ja-JP" altLang="en-US" b="0" dirty="0"/>
              <a:t>・本願についての復習。</a:t>
            </a:r>
            <a:endParaRPr kumimoji="1" lang="en-US" altLang="ja-JP" b="0" dirty="0"/>
          </a:p>
          <a:p>
            <a:r>
              <a:rPr kumimoji="1" lang="ja-JP" altLang="en-US" b="0" dirty="0"/>
              <a:t>・第十八願は本願ともいい、阿弥陀仏が我々衆生に、「かならず救う、我にまかせよ」と、端的に表現される。</a:t>
            </a:r>
            <a:r>
              <a:rPr kumimoji="1" lang="en-US" altLang="ja-JP" b="0" dirty="0"/>
              <a:t>	</a:t>
            </a:r>
          </a:p>
          <a:p>
            <a:endParaRPr kumimoji="1" lang="en-US" altLang="ja-JP" dirty="0">
              <a:solidFill>
                <a:schemeClr val="tx1"/>
              </a:solidFill>
            </a:endParaRPr>
          </a:p>
          <a:p>
            <a:endParaRPr kumimoji="1" lang="en-US" altLang="ja-JP" dirty="0">
              <a:solidFill>
                <a:schemeClr val="tx1"/>
              </a:solidFill>
            </a:endParaRPr>
          </a:p>
        </p:txBody>
      </p:sp>
      <p:sp>
        <p:nvSpPr>
          <p:cNvPr id="5" name="スライド番号プレースホルダー 4"/>
          <p:cNvSpPr>
            <a:spLocks noGrp="1"/>
          </p:cNvSpPr>
          <p:nvPr>
            <p:ph type="sldNum" sz="quarter" idx="11"/>
          </p:nvPr>
        </p:nvSpPr>
        <p:spPr>
          <a:xfrm>
            <a:off x="3039743" y="9440647"/>
            <a:ext cx="584707" cy="496966"/>
          </a:xfrm>
          <a:prstGeom prst="rect">
            <a:avLst/>
          </a:prstGeom>
        </p:spPr>
        <p:txBody>
          <a:bodyPr/>
          <a:lstStyle/>
          <a:p>
            <a:fld id="{65FFDD6E-BD08-4936-9BD9-3819A70769CF}" type="slidenum">
              <a:rPr lang="ja-JP" altLang="en-US" smtClean="0"/>
              <a:pPr/>
              <a:t>8</a:t>
            </a:fld>
            <a:endParaRPr lang="ja-JP" altLang="en-US" dirty="0"/>
          </a:p>
        </p:txBody>
      </p:sp>
      <p:sp>
        <p:nvSpPr>
          <p:cNvPr id="4" name="日付プレースホルダー 3">
            <a:extLst>
              <a:ext uri="{FF2B5EF4-FFF2-40B4-BE49-F238E27FC236}">
                <a16:creationId xmlns:a16="http://schemas.microsoft.com/office/drawing/2014/main" id="{FF5F725D-A6CB-4E93-87A1-F4FFD587DB8F}"/>
              </a:ext>
            </a:extLst>
          </p:cNvPr>
          <p:cNvSpPr>
            <a:spLocks noGrp="1"/>
          </p:cNvSpPr>
          <p:nvPr>
            <p:ph type="dt" idx="1"/>
          </p:nvPr>
        </p:nvSpPr>
        <p:spPr/>
        <p:txBody>
          <a:bodyPr/>
          <a:lstStyle/>
          <a:p>
            <a:r>
              <a:rPr kumimoji="1" lang="en-US" altLang="ja-JP"/>
              <a:t>2021/02/10</a:t>
            </a:r>
            <a:endParaRPr kumimoji="1" lang="ja-JP" altLang="en-US"/>
          </a:p>
        </p:txBody>
      </p:sp>
    </p:spTree>
    <p:extLst>
      <p:ext uri="{BB962C8B-B14F-4D97-AF65-F5344CB8AC3E}">
        <p14:creationId xmlns:p14="http://schemas.microsoft.com/office/powerpoint/2010/main" val="28277846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lang="ja-JP" altLang="en-US" b="0" dirty="0"/>
              <a:t>・阿弥陀仏は光明の中に摂</a:t>
            </a:r>
            <a:r>
              <a:rPr lang="ja-JP" altLang="en-US" b="0" dirty="0" err="1"/>
              <a:t>め</a:t>
            </a:r>
            <a:r>
              <a:rPr lang="ja-JP" altLang="en-US" b="0" dirty="0"/>
              <a:t>取って捨てる事なく一生涯守り続けて浄土に導き取って下さることを明かされている。</a:t>
            </a:r>
            <a:endParaRPr lang="en-US" altLang="ja-JP" b="0" dirty="0"/>
          </a:p>
          <a:p>
            <a:pPr defTabSz="921986">
              <a:defRPr/>
            </a:pPr>
            <a:endParaRPr lang="en-US" altLang="ja-JP" b="0" dirty="0"/>
          </a:p>
          <a:p>
            <a:pPr rtl="0"/>
            <a:endParaRPr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75</a:t>
            </a:fld>
            <a:endParaRPr kumimoji="1" lang="ja-JP" altLang="en-US"/>
          </a:p>
        </p:txBody>
      </p:sp>
    </p:spTree>
    <p:extLst>
      <p:ext uri="{BB962C8B-B14F-4D97-AF65-F5344CB8AC3E}">
        <p14:creationId xmlns:p14="http://schemas.microsoft.com/office/powerpoint/2010/main" val="14915010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lang="ja-JP" altLang="en-US" b="0" dirty="0"/>
              <a:t>・私は、阿弥陀仏から「南無阿弥陀仏」という名号をいただいて念仏する。</a:t>
            </a:r>
            <a:endParaRPr lang="en-US" altLang="ja-JP" b="0" dirty="0"/>
          </a:p>
          <a:p>
            <a:pPr defTabSz="921986">
              <a:defRPr/>
            </a:pPr>
            <a:r>
              <a:rPr lang="ja-JP" altLang="en-US" b="0" dirty="0"/>
              <a:t>・名号は、阿弥陀仏の</a:t>
            </a:r>
            <a:r>
              <a:rPr lang="ja-JP" altLang="en-US" b="0" dirty="0" err="1"/>
              <a:t>喚び</a:t>
            </a:r>
            <a:r>
              <a:rPr lang="ja-JP" altLang="en-US" b="0" dirty="0"/>
              <a:t>声として聞かせていただき、名号が口からでれば称名念仏となり、心にいたり届けば信心となる。</a:t>
            </a:r>
            <a:endParaRPr lang="en-US" altLang="ja-JP" b="0" dirty="0"/>
          </a:p>
          <a:p>
            <a:pPr rtl="0"/>
            <a:endParaRPr lang="ja-JP" altLang="en-US" b="0" dirty="0">
              <a:effectLst/>
            </a:endParaRP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76</a:t>
            </a:fld>
            <a:endParaRPr kumimoji="1" lang="ja-JP" altLang="en-US"/>
          </a:p>
        </p:txBody>
      </p:sp>
    </p:spTree>
    <p:extLst>
      <p:ext uri="{BB962C8B-B14F-4D97-AF65-F5344CB8AC3E}">
        <p14:creationId xmlns:p14="http://schemas.microsoft.com/office/powerpoint/2010/main" val="1107195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lang="ja-JP" altLang="en-US" b="0" dirty="0"/>
              <a:t>・阿弥陀仏の名号は、私たちが浄土に生まれるための直接の原因となる。</a:t>
            </a:r>
            <a:endParaRPr lang="en-US" altLang="ja-JP" b="0" dirty="0"/>
          </a:p>
          <a:p>
            <a:pPr rtl="0"/>
            <a:endParaRPr lang="ja-JP" altLang="en-US" b="0" dirty="0">
              <a:effectLst/>
            </a:endParaRP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77</a:t>
            </a:fld>
            <a:endParaRPr kumimoji="1" lang="ja-JP" altLang="en-US"/>
          </a:p>
        </p:txBody>
      </p:sp>
    </p:spTree>
    <p:extLst>
      <p:ext uri="{BB962C8B-B14F-4D97-AF65-F5344CB8AC3E}">
        <p14:creationId xmlns:p14="http://schemas.microsoft.com/office/powerpoint/2010/main" val="21063008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・仏教の中心的な教えに「縁起」（因縁生起）という教えがある。</a:t>
            </a:r>
            <a:endParaRPr kumimoji="1" lang="en-US" altLang="ja-JP" b="0" dirty="0"/>
          </a:p>
          <a:p>
            <a:r>
              <a:rPr kumimoji="1" lang="ja-JP" altLang="en-US" b="0" dirty="0"/>
              <a:t>・因とは、直接原因であり、縁とは、間接原因、果とは、結果である。</a:t>
            </a:r>
            <a:endParaRPr kumimoji="1" lang="en-US" altLang="ja-JP" b="0" dirty="0"/>
          </a:p>
          <a:p>
            <a:r>
              <a:rPr kumimoji="1" lang="ja-JP" altLang="en-US" b="0" dirty="0"/>
              <a:t>・種があるだけでは花は咲かない。水・土・光など、様々な条件がないと花は咲かない。これが縁。花は、様々な因縁によって、はじめてきれいな花を咲かせている。花が咲いているとすると、これが結果。その種が因ということです</a:t>
            </a:r>
            <a:r>
              <a:rPr kumimoji="1" lang="ja-JP" altLang="en-US" b="0" dirty="0" smtClean="0"/>
              <a:t>。</a:t>
            </a:r>
            <a:endParaRPr kumimoji="1" lang="en-US" altLang="ja-JP" b="0" dirty="0"/>
          </a:p>
        </p:txBody>
      </p:sp>
      <p:sp>
        <p:nvSpPr>
          <p:cNvPr id="4" name="日付プレースホルダー 3"/>
          <p:cNvSpPr>
            <a:spLocks noGrp="1"/>
          </p:cNvSpPr>
          <p:nvPr>
            <p:ph type="dt" idx="1"/>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5"/>
          </p:nvPr>
        </p:nvSpPr>
        <p:spPr/>
        <p:txBody>
          <a:bodyPr/>
          <a:lstStyle/>
          <a:p>
            <a:fld id="{E3755CDC-D68E-4BA3-82F5-8347E5E87163}" type="slidenum">
              <a:rPr kumimoji="1" lang="ja-JP" altLang="en-US" smtClean="0"/>
              <a:t>78</a:t>
            </a:fld>
            <a:endParaRPr kumimoji="1" lang="ja-JP" altLang="en-US"/>
          </a:p>
        </p:txBody>
      </p:sp>
    </p:spTree>
    <p:extLst>
      <p:ext uri="{BB962C8B-B14F-4D97-AF65-F5344CB8AC3E}">
        <p14:creationId xmlns:p14="http://schemas.microsoft.com/office/powerpoint/2010/main" val="38351978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lang="ja-JP" altLang="en-US" b="0" dirty="0"/>
              <a:t>・結果は、浄土に往生してさとりを開くこと。これが仏教の目的でもある。</a:t>
            </a:r>
            <a:endParaRPr lang="en-US" altLang="ja-JP" b="0" dirty="0"/>
          </a:p>
          <a:p>
            <a:pPr rtl="0"/>
            <a:r>
              <a:rPr lang="ja-JP" altLang="en-US" b="0" dirty="0"/>
              <a:t>・浄土に生まれる原因は、名号。阿弥陀仏より名号が与えられて、私たちは六字の御名を聞き、本願を信じて念仏を称える。</a:t>
            </a:r>
            <a:endParaRPr lang="en-US" altLang="ja-JP" b="0" dirty="0"/>
          </a:p>
          <a:p>
            <a:pPr rtl="0"/>
            <a:r>
              <a:rPr lang="ja-JP" altLang="en-US" b="0" dirty="0"/>
              <a:t>・また、縁がある。阿弥陀さまの光明は、私たちを外側から照らし護って、私たちを浄土に迎え取って行く。そうして。この世の縁の尽きるとき、速やかに浄土に往生させていただく。</a:t>
            </a:r>
            <a:endParaRPr lang="en-US" altLang="ja-JP" b="0"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79</a:t>
            </a:fld>
            <a:endParaRPr kumimoji="1" lang="ja-JP" altLang="en-US"/>
          </a:p>
        </p:txBody>
      </p:sp>
    </p:spTree>
    <p:extLst>
      <p:ext uri="{BB962C8B-B14F-4D97-AF65-F5344CB8AC3E}">
        <p14:creationId xmlns:p14="http://schemas.microsoft.com/office/powerpoint/2010/main" val="36810677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lang="ja-JP" altLang="en-US" b="0" dirty="0"/>
              <a:t>・この因と縁があって、私たちは阿弥陀仏の浄土に生まれていくということを明らかにされたのが善導大師である。</a:t>
            </a:r>
            <a:endParaRPr lang="en-US" altLang="ja-JP" b="0" dirty="0"/>
          </a:p>
          <a:p>
            <a:pPr rtl="0"/>
            <a:r>
              <a:rPr lang="ja-JP" altLang="en-US" b="0" dirty="0"/>
              <a:t>・名号を与えて浄土への因とし、光明をもって外から護って念仏の行者を浄土に迎え取って行く。そういう光明・名号という因縁をもって私達を救って下さる阿弥陀仏のすくいのありようを顕わしてくださったという事である。</a:t>
            </a:r>
            <a:endParaRPr lang="en-US" altLang="ja-JP" b="0" dirty="0"/>
          </a:p>
          <a:p>
            <a:pPr rtl="0"/>
            <a:endParaRPr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80</a:t>
            </a:fld>
            <a:endParaRPr kumimoji="1" lang="ja-JP" altLang="en-US"/>
          </a:p>
        </p:txBody>
      </p:sp>
    </p:spTree>
    <p:extLst>
      <p:ext uri="{BB962C8B-B14F-4D97-AF65-F5344CB8AC3E}">
        <p14:creationId xmlns:p14="http://schemas.microsoft.com/office/powerpoint/2010/main" val="41876720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921"/>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81</a:t>
            </a:fld>
            <a:endParaRPr kumimoji="1" lang="ja-JP" altLang="en-US"/>
          </a:p>
        </p:txBody>
      </p:sp>
    </p:spTree>
    <p:extLst>
      <p:ext uri="{BB962C8B-B14F-4D97-AF65-F5344CB8AC3E}">
        <p14:creationId xmlns:p14="http://schemas.microsoft.com/office/powerpoint/2010/main" val="39691498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921"/>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82</a:t>
            </a:fld>
            <a:endParaRPr kumimoji="1" lang="ja-JP" altLang="en-US"/>
          </a:p>
        </p:txBody>
      </p:sp>
    </p:spTree>
    <p:extLst>
      <p:ext uri="{BB962C8B-B14F-4D97-AF65-F5344CB8AC3E}">
        <p14:creationId xmlns:p14="http://schemas.microsoft.com/office/powerpoint/2010/main" val="11243560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b="0" dirty="0"/>
              <a:t>・善導大師が阿弥陀仏の本願を大切にしていることがわかるのが、この</a:t>
            </a:r>
            <a:r>
              <a:rPr lang="en-US" altLang="ja-JP" b="0" dirty="0"/>
              <a:t>96</a:t>
            </a:r>
            <a:r>
              <a:rPr lang="ja-JP" altLang="en-US" b="0" dirty="0"/>
              <a:t>句、私の閉ざされた心が開かれる。</a:t>
            </a:r>
          </a:p>
          <a:p>
            <a:endParaRPr kumimoji="1" lang="en-US" altLang="ja-JP" dirty="0"/>
          </a:p>
          <a:p>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83</a:t>
            </a:fld>
            <a:endParaRPr kumimoji="1" lang="ja-JP" altLang="en-US"/>
          </a:p>
        </p:txBody>
      </p:sp>
    </p:spTree>
    <p:extLst>
      <p:ext uri="{BB962C8B-B14F-4D97-AF65-F5344CB8AC3E}">
        <p14:creationId xmlns:p14="http://schemas.microsoft.com/office/powerpoint/2010/main" val="9831657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・第十八願の概要。「かならず救う、まかせよ」と、端的に表現される。</a:t>
            </a:r>
            <a:r>
              <a:rPr kumimoji="1" lang="en-US" altLang="ja-JP" b="0" dirty="0"/>
              <a:t>	</a:t>
            </a:r>
          </a:p>
          <a:p>
            <a:endParaRPr kumimoji="1" lang="en-US" altLang="ja-JP" dirty="0">
              <a:solidFill>
                <a:schemeClr val="tx1"/>
              </a:solidFill>
            </a:endParaRPr>
          </a:p>
          <a:p>
            <a:endParaRPr kumimoji="1" lang="en-US" altLang="ja-JP" dirty="0">
              <a:solidFill>
                <a:schemeClr val="tx1"/>
              </a:solidFill>
            </a:endParaRPr>
          </a:p>
        </p:txBody>
      </p:sp>
      <p:sp>
        <p:nvSpPr>
          <p:cNvPr id="5" name="スライド番号プレースホルダー 4"/>
          <p:cNvSpPr>
            <a:spLocks noGrp="1"/>
          </p:cNvSpPr>
          <p:nvPr>
            <p:ph type="sldNum" sz="quarter" idx="11"/>
          </p:nvPr>
        </p:nvSpPr>
        <p:spPr>
          <a:xfrm>
            <a:off x="3039743" y="9440647"/>
            <a:ext cx="584707" cy="496966"/>
          </a:xfrm>
          <a:prstGeom prst="rect">
            <a:avLst/>
          </a:prstGeom>
        </p:spPr>
        <p:txBody>
          <a:bodyPr/>
          <a:lstStyle/>
          <a:p>
            <a:fld id="{65FFDD6E-BD08-4936-9BD9-3819A70769CF}" type="slidenum">
              <a:rPr lang="ja-JP" altLang="en-US" smtClean="0"/>
              <a:pPr/>
              <a:t>84</a:t>
            </a:fld>
            <a:endParaRPr lang="ja-JP" altLang="en-US" dirty="0"/>
          </a:p>
        </p:txBody>
      </p:sp>
      <p:sp>
        <p:nvSpPr>
          <p:cNvPr id="4" name="日付プレースホルダー 3">
            <a:extLst>
              <a:ext uri="{FF2B5EF4-FFF2-40B4-BE49-F238E27FC236}">
                <a16:creationId xmlns:a16="http://schemas.microsoft.com/office/drawing/2014/main" id="{FF5F725D-A6CB-4E93-87A1-F4FFD587DB8F}"/>
              </a:ext>
            </a:extLst>
          </p:cNvPr>
          <p:cNvSpPr>
            <a:spLocks noGrp="1"/>
          </p:cNvSpPr>
          <p:nvPr>
            <p:ph type="dt" idx="1"/>
          </p:nvPr>
        </p:nvSpPr>
        <p:spPr/>
        <p:txBody>
          <a:bodyPr/>
          <a:lstStyle/>
          <a:p>
            <a:r>
              <a:rPr kumimoji="1" lang="en-US" altLang="ja-JP"/>
              <a:t>2021/02/10</a:t>
            </a:r>
            <a:endParaRPr kumimoji="1" lang="ja-JP" altLang="en-US"/>
          </a:p>
        </p:txBody>
      </p:sp>
    </p:spTree>
    <p:extLst>
      <p:ext uri="{BB962C8B-B14F-4D97-AF65-F5344CB8AC3E}">
        <p14:creationId xmlns:p14="http://schemas.microsoft.com/office/powerpoint/2010/main" val="210762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・七高僧については、依釈段の冒頭</a:t>
            </a:r>
            <a:r>
              <a:rPr kumimoji="1" lang="en-US" altLang="ja-JP" b="0" dirty="0"/>
              <a:t>45</a:t>
            </a:r>
            <a:r>
              <a:rPr kumimoji="1" lang="ja-JP" altLang="en-US" b="0" dirty="0"/>
              <a:t>・</a:t>
            </a:r>
            <a:r>
              <a:rPr kumimoji="1" lang="en-US" altLang="ja-JP" b="0" dirty="0"/>
              <a:t>46</a:t>
            </a:r>
            <a:r>
              <a:rPr kumimoji="1" lang="ja-JP" altLang="en-US" b="0" dirty="0"/>
              <a:t>句に次のようにある。</a:t>
            </a:r>
            <a:endParaRPr kumimoji="1" lang="en-US" altLang="ja-JP" b="0" dirty="0"/>
          </a:p>
          <a:p>
            <a:r>
              <a:rPr kumimoji="1" lang="ja-JP" altLang="en-US" b="0" dirty="0"/>
              <a:t>・「中夏」とは、中国のことで、曇鸞大師、道綽禅師、善導大師を指す。</a:t>
            </a:r>
            <a:endParaRPr kumimoji="1" lang="en-US" altLang="ja-JP" b="0" dirty="0"/>
          </a:p>
          <a:p>
            <a:r>
              <a:rPr kumimoji="1" lang="ja-JP" altLang="en-US" b="0" dirty="0"/>
              <a:t>・「正信偈」は、道綽禅師以降は</a:t>
            </a:r>
            <a:r>
              <a:rPr kumimoji="1" lang="en-US" altLang="ja-JP" b="0" dirty="0"/>
              <a:t>8</a:t>
            </a:r>
            <a:r>
              <a:rPr kumimoji="1" lang="ja-JP" altLang="en-US" b="0" dirty="0"/>
              <a:t>句ずつの偈文になる。</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9</a:t>
            </a:fld>
            <a:endParaRPr kumimoji="1" lang="ja-JP" altLang="en-US"/>
          </a:p>
        </p:txBody>
      </p:sp>
    </p:spTree>
    <p:extLst>
      <p:ext uri="{BB962C8B-B14F-4D97-AF65-F5344CB8AC3E}">
        <p14:creationId xmlns:p14="http://schemas.microsoft.com/office/powerpoint/2010/main" val="9203736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・ここで、本願について善導大師がどう仰っているか、善導大師の言葉を２つ紹介する。</a:t>
            </a:r>
            <a:endParaRPr kumimoji="1" lang="en-US" altLang="ja-JP" b="0" dirty="0"/>
          </a:p>
          <a:p>
            <a:r>
              <a:rPr kumimoji="1" lang="ja-JP" altLang="en-US" b="0" dirty="0"/>
              <a:t>・先ず、南無阿弥陀仏の名号を称えることを勧めている。その根拠として、阿弥陀仏の本願（第十八願）に順（かな）</a:t>
            </a:r>
            <a:r>
              <a:rPr kumimoji="1" lang="ja-JP" altLang="en-US" b="0" dirty="0" err="1"/>
              <a:t>う</a:t>
            </a:r>
            <a:r>
              <a:rPr kumimoji="1" lang="ja-JP" altLang="en-US" b="0" dirty="0"/>
              <a:t>からであると示されている。</a:t>
            </a:r>
            <a:endParaRPr kumimoji="1" lang="en-US" altLang="ja-JP" b="0" dirty="0"/>
          </a:p>
          <a:p>
            <a:r>
              <a:rPr kumimoji="1" lang="ja-JP" altLang="en-US" b="0" dirty="0"/>
              <a:t>・</a:t>
            </a:r>
            <a:endParaRPr kumimoji="1" lang="en-US" altLang="ja-JP" b="0" dirty="0"/>
          </a:p>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85</a:t>
            </a:fld>
            <a:endParaRPr kumimoji="1" lang="ja-JP" altLang="en-US"/>
          </a:p>
        </p:txBody>
      </p:sp>
    </p:spTree>
    <p:extLst>
      <p:ext uri="{BB962C8B-B14F-4D97-AF65-F5344CB8AC3E}">
        <p14:creationId xmlns:p14="http://schemas.microsoft.com/office/powerpoint/2010/main" val="30712104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・善導の</a:t>
            </a:r>
            <a:r>
              <a:rPr kumimoji="1" lang="en-US" altLang="ja-JP" b="0" dirty="0"/>
              <a:t>『</a:t>
            </a:r>
            <a:r>
              <a:rPr kumimoji="1" lang="ja-JP" altLang="en-US" b="0" dirty="0"/>
              <a:t>散善義</a:t>
            </a:r>
            <a:r>
              <a:rPr kumimoji="1" lang="en-US" altLang="ja-JP" b="0" dirty="0"/>
              <a:t>』</a:t>
            </a:r>
            <a:r>
              <a:rPr kumimoji="1" lang="ja-JP" altLang="en-US" b="0" dirty="0"/>
              <a:t>には、</a:t>
            </a:r>
            <a:r>
              <a:rPr kumimoji="1" lang="en-US" altLang="ja-JP" b="0" dirty="0"/>
              <a:t>『</a:t>
            </a:r>
            <a:r>
              <a:rPr kumimoji="1" lang="ja-JP" altLang="en-US" b="0" dirty="0"/>
              <a:t>観経</a:t>
            </a:r>
            <a:r>
              <a:rPr kumimoji="1" lang="en-US" altLang="ja-JP" b="0" dirty="0"/>
              <a:t>』</a:t>
            </a:r>
            <a:r>
              <a:rPr kumimoji="1" lang="ja-JP" altLang="en-US" b="0" dirty="0"/>
              <a:t>に定善・散善が説かれてきたが、その真意は名号を称えさせることにあった。ひいては、阿弥陀仏の本願には称名念仏が誓われている。</a:t>
            </a:r>
            <a:endParaRPr kumimoji="1" lang="en-US" altLang="ja-JP" b="0" dirty="0"/>
          </a:p>
          <a:p>
            <a:r>
              <a:rPr kumimoji="1" lang="ja-JP" altLang="en-US" b="0" dirty="0"/>
              <a:t>・それに望んで、全ての者に南無阿弥陀仏の名号を称えさせることにあることを重ねて明らかにしている</a:t>
            </a:r>
            <a:r>
              <a:rPr kumimoji="1" lang="ja-JP" altLang="en-US" b="0" dirty="0" smtClean="0"/>
              <a:t>。</a:t>
            </a:r>
            <a:endParaRPr kumimoji="1"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86</a:t>
            </a:fld>
            <a:endParaRPr kumimoji="1" lang="ja-JP" altLang="en-US"/>
          </a:p>
        </p:txBody>
      </p:sp>
    </p:spTree>
    <p:extLst>
      <p:ext uri="{BB962C8B-B14F-4D97-AF65-F5344CB8AC3E}">
        <p14:creationId xmlns:p14="http://schemas.microsoft.com/office/powerpoint/2010/main" val="1136570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43"/>
            <a:r>
              <a:rPr lang="ja-JP" altLang="en-US" sz="1300" b="0" dirty="0"/>
              <a:t>・ダイヤモンドは永遠の輝きを放つ。ダイヤモンドは光り輝いて素晴らしいものといったイメージがあるが、</a:t>
            </a:r>
            <a:r>
              <a:rPr lang="ja-JP" altLang="en-US" b="0" dirty="0"/>
              <a:t>もともとは、固くて壊れない、最高という意味が「金剛」という言葉にはある。</a:t>
            </a:r>
            <a:endParaRPr lang="en-US" altLang="ja-JP" b="0" dirty="0"/>
          </a:p>
          <a:p>
            <a:pPr defTabSz="921986">
              <a:defRPr/>
            </a:pPr>
            <a:r>
              <a:rPr lang="ja-JP" altLang="en-US" b="0" dirty="0"/>
              <a:t>・金剛心とは、決して壊れることがない強固なもののたとえ、いかなるものにも動乱しないことを示している。</a:t>
            </a:r>
            <a:endParaRPr lang="en-US" altLang="ja-JP" b="0" dirty="0"/>
          </a:p>
          <a:p>
            <a:pPr defTabSz="921986">
              <a:defRPr/>
            </a:pPr>
            <a:r>
              <a:rPr lang="ja-JP" altLang="en-US" b="0" dirty="0"/>
              <a:t>・阿弥陀仏の本願を聞いて、智慧の海に入れば、念仏の行者は、阿弥陀仏より金剛のような</a:t>
            </a:r>
            <a:r>
              <a:rPr lang="ja-JP" altLang="en-US" b="0" u="none" dirty="0">
                <a:effectLst>
                  <a:outerShdw blurRad="38100" dist="38100" dir="2700000" algn="tl">
                    <a:srgbClr val="000000">
                      <a:alpha val="43137"/>
                    </a:srgbClr>
                  </a:outerShdw>
                </a:effectLst>
              </a:rPr>
              <a:t>堅固な信心</a:t>
            </a:r>
            <a:r>
              <a:rPr lang="ja-JP" altLang="en-US" b="0" dirty="0"/>
              <a:t>をいただく。このことを、「金剛心」と示された。</a:t>
            </a:r>
            <a:endParaRPr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87</a:t>
            </a:fld>
            <a:endParaRPr kumimoji="1" lang="ja-JP" altLang="en-US"/>
          </a:p>
        </p:txBody>
      </p:sp>
    </p:spTree>
    <p:extLst>
      <p:ext uri="{BB962C8B-B14F-4D97-AF65-F5344CB8AC3E}">
        <p14:creationId xmlns:p14="http://schemas.microsoft.com/office/powerpoint/2010/main" val="41787131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・「一念」とは、信心のこと、「慶喜」も信心のことを意味するので、信心を得て喜ぶ人は、という意味になる。</a:t>
            </a:r>
            <a:endParaRPr kumimoji="1" lang="en-US" altLang="ja-JP" b="0" dirty="0"/>
          </a:p>
          <a:p>
            <a:r>
              <a:rPr kumimoji="1" lang="ja-JP" altLang="en-US" b="0" dirty="0"/>
              <a:t>・和讃では、「浄土に往生することが定まる」「かならずさとり（滅度）を得る」、これを正定聚・不退の位に就くという。</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88</a:t>
            </a:fld>
            <a:endParaRPr kumimoji="1" lang="ja-JP" altLang="en-US"/>
          </a:p>
        </p:txBody>
      </p:sp>
    </p:spTree>
    <p:extLst>
      <p:ext uri="{BB962C8B-B14F-4D97-AF65-F5344CB8AC3E}">
        <p14:creationId xmlns:p14="http://schemas.microsoft.com/office/powerpoint/2010/main" val="13094445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・いよいよ最後の２句の説明に入る。</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89</a:t>
            </a:fld>
            <a:endParaRPr kumimoji="1" lang="ja-JP" altLang="en-US"/>
          </a:p>
        </p:txBody>
      </p:sp>
    </p:spTree>
    <p:extLst>
      <p:ext uri="{BB962C8B-B14F-4D97-AF65-F5344CB8AC3E}">
        <p14:creationId xmlns:p14="http://schemas.microsoft.com/office/powerpoint/2010/main" val="5823208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・善導大師は、</a:t>
            </a:r>
            <a:r>
              <a:rPr kumimoji="1" lang="en-US" altLang="ja-JP" b="0" dirty="0"/>
              <a:t>『</a:t>
            </a:r>
            <a:r>
              <a:rPr kumimoji="1" lang="ja-JP" altLang="en-US" b="0" dirty="0"/>
              <a:t>観経</a:t>
            </a:r>
            <a:r>
              <a:rPr kumimoji="1" lang="en-US" altLang="ja-JP" b="0" dirty="0"/>
              <a:t>』</a:t>
            </a:r>
            <a:r>
              <a:rPr kumimoji="1" lang="ja-JP" altLang="en-US" b="0" dirty="0" err="1"/>
              <a:t>で韋提</a:t>
            </a:r>
            <a:r>
              <a:rPr kumimoji="1" lang="ja-JP" altLang="en-US" b="0" dirty="0"/>
              <a:t>希夫人が無生法忍（三忍）を得たのは、定善観法の第九「華座観」の住立空中尊においてであると説く。</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90</a:t>
            </a:fld>
            <a:endParaRPr kumimoji="1" lang="ja-JP" altLang="en-US"/>
          </a:p>
        </p:txBody>
      </p:sp>
    </p:spTree>
    <p:extLst>
      <p:ext uri="{BB962C8B-B14F-4D97-AF65-F5344CB8AC3E}">
        <p14:creationId xmlns:p14="http://schemas.microsoft.com/office/powerpoint/2010/main" val="41726636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・三忍の説明。</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91</a:t>
            </a:fld>
            <a:endParaRPr kumimoji="1" lang="ja-JP" altLang="en-US"/>
          </a:p>
        </p:txBody>
      </p:sp>
    </p:spTree>
    <p:extLst>
      <p:ext uri="{BB962C8B-B14F-4D97-AF65-F5344CB8AC3E}">
        <p14:creationId xmlns:p14="http://schemas.microsoft.com/office/powerpoint/2010/main" val="15020490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ja-JP" altLang="en-US" b="0" dirty="0"/>
              <a:t>しかし、今は末法であり、韋提希のときのように釈尊もいなければ、阿弥陀仏をまのあたりにみることもできない。</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92</a:t>
            </a:fld>
            <a:endParaRPr kumimoji="1" lang="ja-JP" altLang="en-US"/>
          </a:p>
        </p:txBody>
      </p:sp>
    </p:spTree>
    <p:extLst>
      <p:ext uri="{BB962C8B-B14F-4D97-AF65-F5344CB8AC3E}">
        <p14:creationId xmlns:p14="http://schemas.microsoft.com/office/powerpoint/2010/main" val="12456496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93</a:t>
            </a:fld>
            <a:endParaRPr kumimoji="1" lang="ja-JP" altLang="en-US"/>
          </a:p>
        </p:txBody>
      </p:sp>
    </p:spTree>
    <p:extLst>
      <p:ext uri="{BB962C8B-B14F-4D97-AF65-F5344CB8AC3E}">
        <p14:creationId xmlns:p14="http://schemas.microsoft.com/office/powerpoint/2010/main" val="30977560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94</a:t>
            </a:fld>
            <a:endParaRPr kumimoji="1" lang="ja-JP" altLang="en-US"/>
          </a:p>
        </p:txBody>
      </p:sp>
    </p:spTree>
    <p:extLst>
      <p:ext uri="{BB962C8B-B14F-4D97-AF65-F5344CB8AC3E}">
        <p14:creationId xmlns:p14="http://schemas.microsoft.com/office/powerpoint/2010/main" val="2254465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a:t>
            </a:fld>
            <a:endParaRPr kumimoji="1" lang="ja-JP" altLang="en-US" dirty="0"/>
          </a:p>
        </p:txBody>
      </p:sp>
    </p:spTree>
    <p:extLst>
      <p:ext uri="{BB962C8B-B14F-4D97-AF65-F5344CB8AC3E}">
        <p14:creationId xmlns:p14="http://schemas.microsoft.com/office/powerpoint/2010/main" val="12556199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・道綽禅師と善導大師の教えを簡単にまとめる。</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96</a:t>
            </a:fld>
            <a:endParaRPr kumimoji="1" lang="ja-JP" altLang="en-US"/>
          </a:p>
        </p:txBody>
      </p:sp>
    </p:spTree>
    <p:extLst>
      <p:ext uri="{BB962C8B-B14F-4D97-AF65-F5344CB8AC3E}">
        <p14:creationId xmlns:p14="http://schemas.microsoft.com/office/powerpoint/2010/main" val="32413397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・第十八願の概要。「かならず救う、まかせよ」と、端的に表現される。</a:t>
            </a:r>
            <a:r>
              <a:rPr kumimoji="1" lang="en-US" altLang="ja-JP" b="0" dirty="0"/>
              <a:t>	</a:t>
            </a:r>
          </a:p>
          <a:p>
            <a:endParaRPr kumimoji="1" lang="en-US" altLang="ja-JP" dirty="0">
              <a:solidFill>
                <a:schemeClr val="tx1"/>
              </a:solidFill>
            </a:endParaRPr>
          </a:p>
          <a:p>
            <a:endParaRPr kumimoji="1" lang="en-US" altLang="ja-JP" dirty="0">
              <a:solidFill>
                <a:schemeClr val="tx1"/>
              </a:solidFill>
            </a:endParaRPr>
          </a:p>
        </p:txBody>
      </p:sp>
      <p:sp>
        <p:nvSpPr>
          <p:cNvPr id="5" name="スライド番号プレースホルダー 4"/>
          <p:cNvSpPr>
            <a:spLocks noGrp="1"/>
          </p:cNvSpPr>
          <p:nvPr>
            <p:ph type="sldNum" sz="quarter" idx="11"/>
          </p:nvPr>
        </p:nvSpPr>
        <p:spPr>
          <a:xfrm>
            <a:off x="3039743" y="9440647"/>
            <a:ext cx="584707" cy="496966"/>
          </a:xfrm>
          <a:prstGeom prst="rect">
            <a:avLst/>
          </a:prstGeom>
        </p:spPr>
        <p:txBody>
          <a:bodyPr/>
          <a:lstStyle/>
          <a:p>
            <a:fld id="{65FFDD6E-BD08-4936-9BD9-3819A70769CF}" type="slidenum">
              <a:rPr lang="ja-JP" altLang="en-US" smtClean="0"/>
              <a:pPr/>
              <a:t>97</a:t>
            </a:fld>
            <a:endParaRPr lang="ja-JP" altLang="en-US" dirty="0"/>
          </a:p>
        </p:txBody>
      </p:sp>
      <p:sp>
        <p:nvSpPr>
          <p:cNvPr id="4" name="日付プレースホルダー 3">
            <a:extLst>
              <a:ext uri="{FF2B5EF4-FFF2-40B4-BE49-F238E27FC236}">
                <a16:creationId xmlns:a16="http://schemas.microsoft.com/office/drawing/2014/main" id="{FF5F725D-A6CB-4E93-87A1-F4FFD587DB8F}"/>
              </a:ext>
            </a:extLst>
          </p:cNvPr>
          <p:cNvSpPr>
            <a:spLocks noGrp="1"/>
          </p:cNvSpPr>
          <p:nvPr>
            <p:ph type="dt" idx="1"/>
          </p:nvPr>
        </p:nvSpPr>
        <p:spPr/>
        <p:txBody>
          <a:bodyPr/>
          <a:lstStyle/>
          <a:p>
            <a:r>
              <a:rPr kumimoji="1" lang="en-US" altLang="ja-JP"/>
              <a:t>2021/02/10</a:t>
            </a:r>
            <a:endParaRPr kumimoji="1" lang="ja-JP" altLang="en-US"/>
          </a:p>
        </p:txBody>
      </p:sp>
    </p:spTree>
    <p:extLst>
      <p:ext uri="{BB962C8B-B14F-4D97-AF65-F5344CB8AC3E}">
        <p14:creationId xmlns:p14="http://schemas.microsoft.com/office/powerpoint/2010/main" val="326373343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・阿弥陀仏の本願を信じる、そのことを、道綽と善導は異なる表現を以て明らかにされている。</a:t>
            </a:r>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98</a:t>
            </a:fld>
            <a:endParaRPr kumimoji="1" lang="ja-JP" altLang="en-US"/>
          </a:p>
        </p:txBody>
      </p:sp>
    </p:spTree>
    <p:extLst>
      <p:ext uri="{BB962C8B-B14F-4D97-AF65-F5344CB8AC3E}">
        <p14:creationId xmlns:p14="http://schemas.microsoft.com/office/powerpoint/2010/main" val="40451595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986">
              <a:defRPr/>
            </a:pPr>
            <a:r>
              <a:rPr kumimoji="1" lang="ja-JP" altLang="en-US" b="0" dirty="0"/>
              <a:t>・最後に道綽禅師、善導大師の言葉を紹介する。</a:t>
            </a:r>
          </a:p>
          <a:p>
            <a:r>
              <a:rPr kumimoji="1" lang="ja-JP" altLang="en-US" b="0" dirty="0"/>
              <a:t>・道綽禅師の</a:t>
            </a:r>
            <a:r>
              <a:rPr kumimoji="1" lang="en-US" altLang="ja-JP" b="0" dirty="0"/>
              <a:t>『</a:t>
            </a:r>
            <a:r>
              <a:rPr kumimoji="1" lang="ja-JP" altLang="en-US" b="0" dirty="0"/>
              <a:t>安楽集</a:t>
            </a:r>
            <a:r>
              <a:rPr kumimoji="1" lang="en-US" altLang="ja-JP" b="0" dirty="0"/>
              <a:t>』</a:t>
            </a:r>
            <a:r>
              <a:rPr kumimoji="1" lang="ja-JP" altLang="en-US" b="0" dirty="0"/>
              <a:t>（七註・</a:t>
            </a:r>
            <a:r>
              <a:rPr kumimoji="1" lang="en-US" altLang="ja-JP" b="0" dirty="0"/>
              <a:t>185</a:t>
            </a:r>
            <a:r>
              <a:rPr kumimoji="1" lang="ja-JP" altLang="en-US" b="0" dirty="0"/>
              <a:t>頁）より。</a:t>
            </a:r>
            <a:endParaRPr kumimoji="1" lang="en-US" altLang="ja-JP" b="0" dirty="0"/>
          </a:p>
          <a:p>
            <a:r>
              <a:rPr kumimoji="1" lang="ja-JP" altLang="en-US" b="0" dirty="0"/>
              <a:t>（現代語訳）「前に浄土に生まれるものは後の人を導き、後に生まれる者は先の人をたずね、前後に途切れることがないようにしたい。」</a:t>
            </a:r>
            <a:endParaRPr kumimoji="1" lang="en-US" altLang="ja-JP" b="0" dirty="0"/>
          </a:p>
          <a:p>
            <a:r>
              <a:rPr kumimoji="1" lang="ja-JP" altLang="en-US" b="0" dirty="0"/>
              <a:t>・この道綽禅師の言葉は、親鸞聖人を通して今私たちに伝えられている。過去・現在・未来、命の繋がりを大切にして、みなでともに浄土への道を歩んでいこう。そうした力強い道綽禅師の思いが伝わってくるようである。</a:t>
            </a:r>
            <a:endParaRPr kumimoji="1"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99</a:t>
            </a:fld>
            <a:endParaRPr kumimoji="1" lang="ja-JP" altLang="en-US"/>
          </a:p>
        </p:txBody>
      </p:sp>
    </p:spTree>
    <p:extLst>
      <p:ext uri="{BB962C8B-B14F-4D97-AF65-F5344CB8AC3E}">
        <p14:creationId xmlns:p14="http://schemas.microsoft.com/office/powerpoint/2010/main" val="8526270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b="0" dirty="0"/>
              <a:t>・善導大師の</a:t>
            </a:r>
            <a:r>
              <a:rPr lang="en-US" altLang="ja-JP" b="0" dirty="0"/>
              <a:t>『</a:t>
            </a:r>
            <a:r>
              <a:rPr lang="ja-JP" altLang="en-US" b="0" dirty="0"/>
              <a:t>往生礼讃</a:t>
            </a:r>
            <a:r>
              <a:rPr lang="en-US" altLang="ja-JP" b="0" dirty="0"/>
              <a:t>』</a:t>
            </a:r>
            <a:r>
              <a:rPr lang="ja-JP" altLang="en-US" b="0" dirty="0"/>
              <a:t>より。</a:t>
            </a:r>
            <a:endParaRPr lang="en-US" altLang="ja-JP" b="0" dirty="0"/>
          </a:p>
          <a:p>
            <a:pPr algn="l"/>
            <a:r>
              <a:rPr lang="ja-JP" altLang="en-US" b="0" dirty="0"/>
              <a:t>・阿弥陀仏の本願の教えを「自分も信じ、そして他人にも勧めていく」（自信教人信）＝念仏者の姿勢</a:t>
            </a:r>
            <a:endParaRPr lang="en-US" altLang="ja-JP" b="0" dirty="0"/>
          </a:p>
          <a:p>
            <a:pPr defTabSz="921986">
              <a:defRPr/>
            </a:pPr>
            <a:r>
              <a:rPr kumimoji="1" lang="ja-JP" altLang="en-US" b="0" dirty="0"/>
              <a:t>・遇いがたい仏法に出遇い、聞きがたい仏法を聞く身になったことを喜び報恩感謝するこころを示したもの。</a:t>
            </a:r>
            <a:endParaRPr kumimoji="1" lang="en-US" altLang="ja-JP" b="0" dirty="0"/>
          </a:p>
          <a:p>
            <a:pPr defTabSz="921986">
              <a:defRPr/>
            </a:pPr>
            <a:r>
              <a:rPr kumimoji="1" lang="ja-JP" altLang="en-US" b="0" dirty="0"/>
              <a:t>・阿弥陀仏に導かれて、念仏の道に勤しまれたお姿が偲ばれる。</a:t>
            </a:r>
            <a:endParaRPr kumimoji="1" lang="en-US" altLang="ja-JP" b="0" dirty="0"/>
          </a:p>
          <a:p>
            <a:r>
              <a:rPr kumimoji="1" lang="ja-JP" altLang="en-US" b="0" dirty="0"/>
              <a:t>・道綽禅師も、善導大師も、親鸞聖人も想いは一緒なんだと思われる。</a:t>
            </a:r>
            <a:endParaRPr kumimoji="1" lang="en-US" altLang="ja-JP" b="0" dirty="0"/>
          </a:p>
          <a:p>
            <a:pPr defTabSz="921986">
              <a:defRPr/>
            </a:pPr>
            <a:endParaRPr kumimoji="1" lang="en-US" altLang="ja-JP" b="0" dirty="0"/>
          </a:p>
        </p:txBody>
      </p:sp>
      <p:sp>
        <p:nvSpPr>
          <p:cNvPr id="4" name="日付プレースホルダー 3"/>
          <p:cNvSpPr>
            <a:spLocks noGrp="1"/>
          </p:cNvSpPr>
          <p:nvPr>
            <p:ph type="dt" idx="10"/>
          </p:nvPr>
        </p:nvSpPr>
        <p:spPr/>
        <p:txBody>
          <a:bodyPr/>
          <a:lstStyle/>
          <a:p>
            <a:r>
              <a:rPr kumimoji="1" lang="en-US" altLang="ja-JP"/>
              <a:t>2021/02/10</a:t>
            </a:r>
            <a:endParaRPr kumimoji="1" lang="ja-JP" altLang="en-US"/>
          </a:p>
        </p:txBody>
      </p:sp>
      <p:sp>
        <p:nvSpPr>
          <p:cNvPr id="5" name="スライド番号プレースホルダー 4"/>
          <p:cNvSpPr>
            <a:spLocks noGrp="1"/>
          </p:cNvSpPr>
          <p:nvPr>
            <p:ph type="sldNum" sz="quarter" idx="11"/>
          </p:nvPr>
        </p:nvSpPr>
        <p:spPr/>
        <p:txBody>
          <a:bodyPr/>
          <a:lstStyle/>
          <a:p>
            <a:fld id="{E3755CDC-D68E-4BA3-82F5-8347E5E87163}" type="slidenum">
              <a:rPr kumimoji="1" lang="ja-JP" altLang="en-US" smtClean="0"/>
              <a:t>100</a:t>
            </a:fld>
            <a:endParaRPr kumimoji="1" lang="ja-JP" altLang="en-US"/>
          </a:p>
        </p:txBody>
      </p:sp>
    </p:spTree>
    <p:extLst>
      <p:ext uri="{BB962C8B-B14F-4D97-AF65-F5344CB8AC3E}">
        <p14:creationId xmlns:p14="http://schemas.microsoft.com/office/powerpoint/2010/main" val="81027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FA8F7A1-7ABC-48DD-9E76-C63988FD8D58}"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23395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62662D-B875-438D-94A1-408631146DB2}"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117022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5D4B760-5611-4C7A-991C-C64BED9B61E3}"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50223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E7F2139-9BC8-407D-8FC3-2C28322CE1C1}"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73059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4ACEE22-35A4-41A6-A08A-6679B57F797B}"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131780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59ABEA-FB02-49D8-9B90-F9DDA017F24C}"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187305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E1E77DF-3BE1-49BB-A643-D81669835E4F}"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17457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07CBAA94-018A-4DB7-B22E-63E3B7ECA9F0}" type="datetime1">
              <a:rPr kumimoji="1" lang="ja-JP" altLang="en-US" smtClean="0"/>
              <a:t>2022/11/14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57265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3CC097-D8C8-481B-B47E-4B6EE30DF67F}" type="datetime1">
              <a:rPr kumimoji="1" lang="ja-JP" altLang="en-US" smtClean="0"/>
              <a:t>2022/11/14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84596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46B82-5491-4CE4-AD0C-C0C005B57A65}" type="datetime1">
              <a:rPr kumimoji="1" lang="ja-JP" altLang="en-US" smtClean="0"/>
              <a:t>2022/11/14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10381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3D515D-F7B1-4A59-B0C1-10670526DF8B}"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369202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BA8E9C-E194-466D-9CD8-5B2EAC260E0C}"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292194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ECEE27-EE75-4CF3-AB90-7EC8E0554149}"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124229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1FEFA4-B511-490F-9CFA-A72046F8FB31}"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236366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DD2BF61-4742-4666-8F95-8D8E67321515}"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307509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B3D68EE-A107-4BDC-A962-8C20640D6052}"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300706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4E28E1-332D-4897-9F4F-A086B3BD3AC5}"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99563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64EE4E5-11F7-4C9D-AFAD-5AD6CAAC1987}"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125530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545CE4-DE69-4AC1-B236-67AE5CEC9685}"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236637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200A7E74-7474-496C-B630-D661B2AD42B6}" type="datetime1">
              <a:rPr kumimoji="1" lang="ja-JP" altLang="en-US" smtClean="0"/>
              <a:t>2022/11/14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61842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204315-DFE3-48B8-8946-9CE32C2F2222}" type="datetime1">
              <a:rPr kumimoji="1" lang="ja-JP" altLang="en-US" smtClean="0"/>
              <a:t>2022/11/14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47848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339D7-CD9D-4BAD-83B5-5BC31CB94531}" type="datetime1">
              <a:rPr kumimoji="1" lang="ja-JP" altLang="en-US" smtClean="0"/>
              <a:t>2022/11/14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141440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B14B9A6-47A2-4B44-91E9-B00802949335}"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12570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B2B80-CC70-45CC-B802-231CDDA26B20}"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149362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5E28CF-608B-46B9-96C3-8BCB125F7E8E}"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41636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3D6AE6-6F5D-424E-9F50-3D758F7FEF39}"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39534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210EBF0-376C-41BD-8F00-49680C60FAD8}"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167198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F2FF2D5-68C8-4ACC-83FF-F7B35F30A05D}"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9046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6BC8D0-8B36-43AD-9598-CEFA3BFF81A9}"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337726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1148D94-C0AE-404C-A0D3-E9D6D9783335}"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251754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68C868E-7786-4683-A81B-A69F82ECD3B0}"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12963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7C1AD17F-B081-491C-8CFD-CF1B48A29AAF}" type="datetime1">
              <a:rPr kumimoji="1" lang="ja-JP" altLang="en-US" smtClean="0"/>
              <a:t>2022/11/14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1867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98F3B6B-35BF-4A42-9D61-6557814C1D25}" type="datetime1">
              <a:rPr kumimoji="1" lang="ja-JP" altLang="en-US" smtClean="0"/>
              <a:t>2022/11/14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51601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730B648-5B0E-4BC2-B7F7-1D9AEFA0304D}"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202844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F892-B46A-43B4-8EE6-8C1055B312FD}" type="datetime1">
              <a:rPr kumimoji="1" lang="ja-JP" altLang="en-US" smtClean="0"/>
              <a:t>2022/11/14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404521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EB4F8E-25D5-4A03-9BC4-04E61122C67F}"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153086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B8E1A8-9621-4EEE-9C51-21FDB6029747}"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209120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56E3382-637A-45E0-AFA0-BA4037D1A74A}"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314038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1ADDCA1-EA30-4CAB-9B0F-F1A177CD6B9E}"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286749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32DC97-C04D-4421-85AA-B7ADA70F1AA6}"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66416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B6EB96-F027-4F71-98C4-1680EE4AFFAC}"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245748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708FFFF-A7C6-41B4-9F57-B63BC15F6A50}"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297955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E8B2C20-0A1A-41FD-B88F-31D906108D4A}"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304816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3376E1D-6EC2-4151-8A41-7A546B710884}" type="datetime1">
              <a:rPr kumimoji="1" lang="ja-JP" altLang="en-US" smtClean="0"/>
              <a:t>2022/11/14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0138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C84FD57B-D265-49F8-8C9D-F0A0A13F14F4}" type="datetime1">
              <a:rPr kumimoji="1" lang="ja-JP" altLang="en-US" smtClean="0"/>
              <a:t>2022/11/14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7142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37FE74-4CED-4827-9A26-18156449324B}" type="datetime1">
              <a:rPr kumimoji="1" lang="ja-JP" altLang="en-US" smtClean="0"/>
              <a:t>2022/11/14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07727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E4645-5016-43D9-B09E-D4B76F5060D9}" type="datetime1">
              <a:rPr kumimoji="1" lang="ja-JP" altLang="en-US" smtClean="0"/>
              <a:t>2022/11/14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120615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EF4B4E7-C35A-4258-83F9-EA55ACB80D7F}"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7537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E2CC6F8-9291-4451-B7AB-B32A3BEAAC6D}"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245215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9C7D8D-5A64-4D0E-BA7C-A36DEFA3D1DB}"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108436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C124B18-59DA-4A70-A6CE-961AF143CCD3}"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277536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F51E3B9-8321-432D-ABF7-25E289247016}"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148208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FD6A2B-C49A-4D3E-A537-5F04D08C597E}"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96507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3300531-790C-4C17-97CF-1FF09F8D4282}"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146365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D66D085-8699-4ECF-BEB7-BDE09C4E4182}"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283876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5262D2-F3AB-47B9-A48B-FE28096FA0E9}" type="datetime1">
              <a:rPr kumimoji="1" lang="ja-JP" altLang="en-US" smtClean="0"/>
              <a:t>2022/11/14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17442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59535CB4-7E11-45D8-A34B-FA61CB3D457E}" type="datetime1">
              <a:rPr kumimoji="1" lang="ja-JP" altLang="en-US" smtClean="0"/>
              <a:t>2022/11/14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83365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B44DDA-9533-4295-BC12-6D38D24CAC3A}" type="datetime1">
              <a:rPr kumimoji="1" lang="ja-JP" altLang="en-US" smtClean="0"/>
              <a:t>2022/11/14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41519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D7F70-3261-4145-B9B1-C5B90283C0C2}" type="datetime1">
              <a:rPr kumimoji="1" lang="ja-JP" altLang="en-US" smtClean="0"/>
              <a:t>2022/11/14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383277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8CC07B-031C-468C-BB81-4D82F60AFB62}"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45863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2AFA16C-3410-4392-BE28-5A3850DB36A7}"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154563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F91104-7840-4F6E-BA64-158466C42AC9}"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234352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28F96E4-BE90-4CFE-9798-8C73CC073A27}"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404862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C5431D9-1956-4239-A796-3ECAAB981ECC}"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207332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EC1E24-B6B7-42C2-8A2E-F42A5809F924}"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310285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E611E40-FF03-4C13-B14E-738889EF8F80}"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426355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89B3C-9F0F-484C-AB5A-B569B0D216A4}" type="datetime1">
              <a:rPr kumimoji="1" lang="ja-JP" altLang="en-US" smtClean="0"/>
              <a:t>2022/11/14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387933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B060C83-2487-4F37-BD62-A0EADC7E70CE}"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121368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5C47E822-7AEC-46EA-BE23-E637E030CF8D}" type="datetime1">
              <a:rPr kumimoji="1" lang="ja-JP" altLang="en-US" smtClean="0"/>
              <a:t>2022/11/14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55737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708987-27D8-4FBB-929C-B416F183BBD3}" type="datetime1">
              <a:rPr kumimoji="1" lang="ja-JP" altLang="en-US" smtClean="0"/>
              <a:t>2022/11/14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22385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253A7-8399-4CB1-B4FB-07B3A8CCDD5A}" type="datetime1">
              <a:rPr kumimoji="1" lang="ja-JP" altLang="en-US" smtClean="0"/>
              <a:t>2022/11/14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683FA6-0C0E-4D22-830B-C9C6DA81D06E}" type="slidenum">
              <a:rPr kumimoji="1" lang="ja-JP" altLang="en-US" smtClean="0"/>
              <a:pPr/>
              <a:t>‹#›</a:t>
            </a:fld>
            <a:endParaRPr kumimoji="1" lang="ja-JP" altLang="en-US"/>
          </a:p>
        </p:txBody>
      </p:sp>
    </p:spTree>
    <p:extLst>
      <p:ext uri="{BB962C8B-B14F-4D97-AF65-F5344CB8AC3E}">
        <p14:creationId xmlns:p14="http://schemas.microsoft.com/office/powerpoint/2010/main" val="401928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960D04-5FC2-499A-AF61-9ACD81F0B1A4}"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6145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A24038-7D88-42BE-B347-DBA26408A3D6}"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105729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C17B723-5F60-4D64-B60C-2D91C1B5C3DB}"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150101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2B2C54E-B959-4188-AEAF-6A0F9B6F1CE1}" type="datetime1">
              <a:rPr kumimoji="1" lang="ja-JP" altLang="en-US" smtClean="0"/>
              <a:t>2022/11/14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352790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BC2EBC-6D57-4CEE-835F-567390725A52}"/>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C57CE79-FAFA-4596-ACCD-C308F566F5A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3E2C37E-01B1-4FBA-8979-572DE20BDC77}"/>
              </a:ext>
            </a:extLst>
          </p:cNvPr>
          <p:cNvSpPr>
            <a:spLocks noGrp="1"/>
          </p:cNvSpPr>
          <p:nvPr>
            <p:ph type="dt" sz="half" idx="10"/>
          </p:nvPr>
        </p:nvSpPr>
        <p:spPr/>
        <p:txBody>
          <a:bodyPr/>
          <a:lstStyle/>
          <a:p>
            <a:fld id="{BAA7D136-ECF0-45F8-AE60-B651D431AAB7}" type="datetime1">
              <a:rPr kumimoji="1" lang="ja-JP" altLang="en-US" smtClean="0"/>
              <a:t>2022/11/14</a:t>
            </a:fld>
            <a:endParaRPr kumimoji="1" lang="ja-JP" altLang="en-US"/>
          </a:p>
        </p:txBody>
      </p:sp>
      <p:sp>
        <p:nvSpPr>
          <p:cNvPr id="5" name="フッター プレースホルダー 4">
            <a:extLst>
              <a:ext uri="{FF2B5EF4-FFF2-40B4-BE49-F238E27FC236}">
                <a16:creationId xmlns:a16="http://schemas.microsoft.com/office/drawing/2014/main" id="{7A55D29E-27BC-4E15-BEC8-19AE3FAEA9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001D73-C8B4-4682-924B-43D05F4ABF79}"/>
              </a:ext>
            </a:extLst>
          </p:cNvPr>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11593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BE779C-F429-46FB-A5D1-7D543274889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49AEA88-A1F4-4C44-8619-15BEA7D7F8C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25ADFF-F6D8-4D49-BF44-B6ECB39292CE}"/>
              </a:ext>
            </a:extLst>
          </p:cNvPr>
          <p:cNvSpPr>
            <a:spLocks noGrp="1"/>
          </p:cNvSpPr>
          <p:nvPr>
            <p:ph type="dt" sz="half" idx="10"/>
          </p:nvPr>
        </p:nvSpPr>
        <p:spPr/>
        <p:txBody>
          <a:bodyPr/>
          <a:lstStyle/>
          <a:p>
            <a:fld id="{64590D22-1AF5-4E15-B6AB-DF35D7527F49}" type="datetime1">
              <a:rPr kumimoji="1" lang="ja-JP" altLang="en-US" smtClean="0"/>
              <a:t>2022/11/14</a:t>
            </a:fld>
            <a:endParaRPr kumimoji="1" lang="ja-JP" altLang="en-US"/>
          </a:p>
        </p:txBody>
      </p:sp>
      <p:sp>
        <p:nvSpPr>
          <p:cNvPr id="5" name="フッター プレースホルダー 4">
            <a:extLst>
              <a:ext uri="{FF2B5EF4-FFF2-40B4-BE49-F238E27FC236}">
                <a16:creationId xmlns:a16="http://schemas.microsoft.com/office/drawing/2014/main" id="{5A089ECA-DC4F-4B0C-B356-E4EFF1055E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6990A2-FED9-4C51-88A6-E773C108FA76}"/>
              </a:ext>
            </a:extLst>
          </p:cNvPr>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170438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DA12170-21DE-4422-B3BF-361A2325B2B0}"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402515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7797B2-3AEC-4FF5-8420-97779237C42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9E45D49-BD3F-4C43-972D-71A36B35806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8F4C6EF-7830-4F09-8CD2-6E537E7E3264}"/>
              </a:ext>
            </a:extLst>
          </p:cNvPr>
          <p:cNvSpPr>
            <a:spLocks noGrp="1"/>
          </p:cNvSpPr>
          <p:nvPr>
            <p:ph type="dt" sz="half" idx="10"/>
          </p:nvPr>
        </p:nvSpPr>
        <p:spPr/>
        <p:txBody>
          <a:bodyPr/>
          <a:lstStyle/>
          <a:p>
            <a:fld id="{730B416F-E82C-43E7-AA76-D3FB493E051C}" type="datetime1">
              <a:rPr kumimoji="1" lang="ja-JP" altLang="en-US" smtClean="0"/>
              <a:t>2022/11/14</a:t>
            </a:fld>
            <a:endParaRPr kumimoji="1" lang="ja-JP" altLang="en-US"/>
          </a:p>
        </p:txBody>
      </p:sp>
      <p:sp>
        <p:nvSpPr>
          <p:cNvPr id="5" name="フッター プレースホルダー 4">
            <a:extLst>
              <a:ext uri="{FF2B5EF4-FFF2-40B4-BE49-F238E27FC236}">
                <a16:creationId xmlns:a16="http://schemas.microsoft.com/office/drawing/2014/main" id="{6B8B3301-5049-4400-B912-9D31B3B749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DF515A-CE4E-4974-B0E7-E67EE78E7A50}"/>
              </a:ext>
            </a:extLst>
          </p:cNvPr>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25774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6FE296-F188-4122-8488-9F6F918ECD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64D9479-6B97-48DD-BFBD-5213F0E3B935}"/>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8480288-5AFE-419C-90F1-E248DA64DDE7}"/>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A0C1593-0632-42EC-AEEB-C3CBA37594C5}"/>
              </a:ext>
            </a:extLst>
          </p:cNvPr>
          <p:cNvSpPr>
            <a:spLocks noGrp="1"/>
          </p:cNvSpPr>
          <p:nvPr>
            <p:ph type="dt" sz="half" idx="10"/>
          </p:nvPr>
        </p:nvSpPr>
        <p:spPr/>
        <p:txBody>
          <a:bodyPr/>
          <a:lstStyle/>
          <a:p>
            <a:fld id="{4DF9DAD9-0ABE-4486-82CD-A76B2BB91477}" type="datetime1">
              <a:rPr kumimoji="1" lang="ja-JP" altLang="en-US" smtClean="0"/>
              <a:t>2022/11/14</a:t>
            </a:fld>
            <a:endParaRPr kumimoji="1" lang="ja-JP" altLang="en-US"/>
          </a:p>
        </p:txBody>
      </p:sp>
      <p:sp>
        <p:nvSpPr>
          <p:cNvPr id="6" name="フッター プレースホルダー 5">
            <a:extLst>
              <a:ext uri="{FF2B5EF4-FFF2-40B4-BE49-F238E27FC236}">
                <a16:creationId xmlns:a16="http://schemas.microsoft.com/office/drawing/2014/main" id="{32059E89-AA58-409B-8121-68A891BBD8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D1EE85-7A7D-41BB-ACBE-BE6AEF45DB42}"/>
              </a:ext>
            </a:extLst>
          </p:cNvPr>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50119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DB15DD-C3F5-4575-B97D-30C350FC207A}"/>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B800EF-A6E1-420C-8CC9-5D50BB0DD93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390246D-0CEA-434E-AA88-A3497331020D}"/>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3A2F4D6-C811-4B6F-AAD5-DD76986F9EB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8C6D4F0-3DD5-40F3-8B15-35E48854F583}"/>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EC7A5F3-D96B-4EB1-AD50-3EBB60830AF8}"/>
              </a:ext>
            </a:extLst>
          </p:cNvPr>
          <p:cNvSpPr>
            <a:spLocks noGrp="1"/>
          </p:cNvSpPr>
          <p:nvPr>
            <p:ph type="dt" sz="half" idx="10"/>
          </p:nvPr>
        </p:nvSpPr>
        <p:spPr/>
        <p:txBody>
          <a:bodyPr/>
          <a:lstStyle/>
          <a:p>
            <a:fld id="{08D5DA29-B4DE-4876-A5A4-55B426D94C5D}" type="datetime1">
              <a:rPr kumimoji="1" lang="ja-JP" altLang="en-US" smtClean="0"/>
              <a:t>2022/11/14</a:t>
            </a:fld>
            <a:endParaRPr kumimoji="1" lang="ja-JP" altLang="en-US"/>
          </a:p>
        </p:txBody>
      </p:sp>
      <p:sp>
        <p:nvSpPr>
          <p:cNvPr id="8" name="フッター プレースホルダー 7">
            <a:extLst>
              <a:ext uri="{FF2B5EF4-FFF2-40B4-BE49-F238E27FC236}">
                <a16:creationId xmlns:a16="http://schemas.microsoft.com/office/drawing/2014/main" id="{99C52362-081C-41D4-97EE-365E27218A1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B254617-F7D5-4F14-9B99-CD013EF66772}"/>
              </a:ext>
            </a:extLst>
          </p:cNvPr>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302820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CACA26-9B54-47F8-9239-9EC959B9593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02E9534-3441-4F6E-AB9E-44EC0D1E808A}"/>
              </a:ext>
            </a:extLst>
          </p:cNvPr>
          <p:cNvSpPr>
            <a:spLocks noGrp="1"/>
          </p:cNvSpPr>
          <p:nvPr>
            <p:ph type="dt" sz="half" idx="10"/>
          </p:nvPr>
        </p:nvSpPr>
        <p:spPr/>
        <p:txBody>
          <a:bodyPr/>
          <a:lstStyle/>
          <a:p>
            <a:fld id="{55981E13-DA9A-4F1E-B447-9BFD6312BC73}" type="datetime1">
              <a:rPr kumimoji="1" lang="ja-JP" altLang="en-US" smtClean="0"/>
              <a:t>2022/11/14</a:t>
            </a:fld>
            <a:endParaRPr kumimoji="1" lang="ja-JP" altLang="en-US"/>
          </a:p>
        </p:txBody>
      </p:sp>
      <p:sp>
        <p:nvSpPr>
          <p:cNvPr id="4" name="フッター プレースホルダー 3">
            <a:extLst>
              <a:ext uri="{FF2B5EF4-FFF2-40B4-BE49-F238E27FC236}">
                <a16:creationId xmlns:a16="http://schemas.microsoft.com/office/drawing/2014/main" id="{D07469D9-49EF-42CB-A168-40D964B7FD1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4C6F729-B0C2-4770-B3E4-8D116E40FB51}"/>
              </a:ext>
            </a:extLst>
          </p:cNvPr>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4646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24A29C0-9824-4E8D-AF7D-7B1549B2074D}"/>
              </a:ext>
            </a:extLst>
          </p:cNvPr>
          <p:cNvSpPr>
            <a:spLocks noGrp="1"/>
          </p:cNvSpPr>
          <p:nvPr>
            <p:ph type="dt" sz="half" idx="10"/>
          </p:nvPr>
        </p:nvSpPr>
        <p:spPr/>
        <p:txBody>
          <a:bodyPr/>
          <a:lstStyle/>
          <a:p>
            <a:fld id="{03FDBF3A-35AC-4A5C-BDFB-583AF3E64535}" type="datetime1">
              <a:rPr kumimoji="1" lang="ja-JP" altLang="en-US" smtClean="0"/>
              <a:t>2022/11/14</a:t>
            </a:fld>
            <a:endParaRPr kumimoji="1" lang="ja-JP" altLang="en-US"/>
          </a:p>
        </p:txBody>
      </p:sp>
      <p:sp>
        <p:nvSpPr>
          <p:cNvPr id="3" name="フッター プレースホルダー 2">
            <a:extLst>
              <a:ext uri="{FF2B5EF4-FFF2-40B4-BE49-F238E27FC236}">
                <a16:creationId xmlns:a16="http://schemas.microsoft.com/office/drawing/2014/main" id="{81928637-13AC-495F-8EF4-B8E65D53B0E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6FFFE7D-B936-474A-9029-64353A63C7DD}"/>
              </a:ext>
            </a:extLst>
          </p:cNvPr>
          <p:cNvSpPr>
            <a:spLocks noGrp="1"/>
          </p:cNvSpPr>
          <p:nvPr>
            <p:ph type="sldNum" sz="quarter" idx="12"/>
          </p:nvPr>
        </p:nvSpPr>
        <p:spPr/>
        <p:txBody>
          <a:bodyPr/>
          <a:lstStyle/>
          <a:p>
            <a:endParaRPr kumimoji="1" lang="ja-JP" altLang="en-US" dirty="0"/>
          </a:p>
        </p:txBody>
      </p:sp>
    </p:spTree>
    <p:extLst>
      <p:ext uri="{BB962C8B-B14F-4D97-AF65-F5344CB8AC3E}">
        <p14:creationId xmlns:p14="http://schemas.microsoft.com/office/powerpoint/2010/main" val="106911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3FEAF1-1D61-4775-BF2B-2EAAE46A605F}"/>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13256A-C9E1-478F-9829-27CB0D20DF5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B4AAD3E-2562-4DBD-A087-DDB771D1587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D73AE64-60B0-4A35-BE02-C41BA5292645}"/>
              </a:ext>
            </a:extLst>
          </p:cNvPr>
          <p:cNvSpPr>
            <a:spLocks noGrp="1"/>
          </p:cNvSpPr>
          <p:nvPr>
            <p:ph type="dt" sz="half" idx="10"/>
          </p:nvPr>
        </p:nvSpPr>
        <p:spPr/>
        <p:txBody>
          <a:bodyPr/>
          <a:lstStyle/>
          <a:p>
            <a:fld id="{58E02376-0B77-4288-A375-4A9F9E1226A7}" type="datetime1">
              <a:rPr kumimoji="1" lang="ja-JP" altLang="en-US" smtClean="0"/>
              <a:t>2022/11/14</a:t>
            </a:fld>
            <a:endParaRPr kumimoji="1" lang="ja-JP" altLang="en-US"/>
          </a:p>
        </p:txBody>
      </p:sp>
      <p:sp>
        <p:nvSpPr>
          <p:cNvPr id="6" name="フッター プレースホルダー 5">
            <a:extLst>
              <a:ext uri="{FF2B5EF4-FFF2-40B4-BE49-F238E27FC236}">
                <a16:creationId xmlns:a16="http://schemas.microsoft.com/office/drawing/2014/main" id="{A286E915-6DBF-4802-BA0C-0CBA2F863DB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68F85E-DF90-4A77-87D6-F823340C8E7A}"/>
              </a:ext>
            </a:extLst>
          </p:cNvPr>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62650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2A2AD4-632F-4030-9773-9D9A86853BA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D67D56B-8549-4C37-AB07-5CAFEC88BAC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82507035-966F-419F-A3BE-647F54CD05D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91D4A2A-2796-47C8-BD0A-82F603BBD989}"/>
              </a:ext>
            </a:extLst>
          </p:cNvPr>
          <p:cNvSpPr>
            <a:spLocks noGrp="1"/>
          </p:cNvSpPr>
          <p:nvPr>
            <p:ph type="dt" sz="half" idx="10"/>
          </p:nvPr>
        </p:nvSpPr>
        <p:spPr/>
        <p:txBody>
          <a:bodyPr/>
          <a:lstStyle/>
          <a:p>
            <a:fld id="{A4AD4052-932F-4EB7-A190-FC2B3AB5C815}" type="datetime1">
              <a:rPr kumimoji="1" lang="ja-JP" altLang="en-US" smtClean="0"/>
              <a:t>2022/11/14</a:t>
            </a:fld>
            <a:endParaRPr kumimoji="1" lang="ja-JP" altLang="en-US"/>
          </a:p>
        </p:txBody>
      </p:sp>
      <p:sp>
        <p:nvSpPr>
          <p:cNvPr id="6" name="フッター プレースホルダー 5">
            <a:extLst>
              <a:ext uri="{FF2B5EF4-FFF2-40B4-BE49-F238E27FC236}">
                <a16:creationId xmlns:a16="http://schemas.microsoft.com/office/drawing/2014/main" id="{526BC1A6-3343-42BF-AE64-3FDC8F2D5A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80C458B-D638-403A-BE9B-5E164E564F9E}"/>
              </a:ext>
            </a:extLst>
          </p:cNvPr>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298628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76BDD1-F694-4A1D-A871-5FDBED08D90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147F36E-3D21-441F-96A8-F7DB60644E6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05C9D2D-5A60-4DE9-B76C-E7658C8E4AF7}"/>
              </a:ext>
            </a:extLst>
          </p:cNvPr>
          <p:cNvSpPr>
            <a:spLocks noGrp="1"/>
          </p:cNvSpPr>
          <p:nvPr>
            <p:ph type="dt" sz="half" idx="10"/>
          </p:nvPr>
        </p:nvSpPr>
        <p:spPr/>
        <p:txBody>
          <a:bodyPr/>
          <a:lstStyle/>
          <a:p>
            <a:fld id="{1897F475-F57B-4BF0-B125-7F644CDC1E90}" type="datetime1">
              <a:rPr kumimoji="1" lang="ja-JP" altLang="en-US" smtClean="0"/>
              <a:t>2022/11/14</a:t>
            </a:fld>
            <a:endParaRPr kumimoji="1" lang="ja-JP" altLang="en-US"/>
          </a:p>
        </p:txBody>
      </p:sp>
      <p:sp>
        <p:nvSpPr>
          <p:cNvPr id="5" name="フッター プレースホルダー 4">
            <a:extLst>
              <a:ext uri="{FF2B5EF4-FFF2-40B4-BE49-F238E27FC236}">
                <a16:creationId xmlns:a16="http://schemas.microsoft.com/office/drawing/2014/main" id="{2AA6702F-C868-4569-81F4-A0005531A4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2A7F20-EA55-4028-8792-5A4BEF8EB447}"/>
              </a:ext>
            </a:extLst>
          </p:cNvPr>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371484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79BE580-2215-42E1-B16F-4B263A9E50D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B7F8922-4E48-4B7A-AA09-724EF86A7ACF}"/>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FE653B-281C-4F91-BD54-FCB0173639DE}"/>
              </a:ext>
            </a:extLst>
          </p:cNvPr>
          <p:cNvSpPr>
            <a:spLocks noGrp="1"/>
          </p:cNvSpPr>
          <p:nvPr>
            <p:ph type="dt" sz="half" idx="10"/>
          </p:nvPr>
        </p:nvSpPr>
        <p:spPr/>
        <p:txBody>
          <a:bodyPr/>
          <a:lstStyle/>
          <a:p>
            <a:fld id="{A4EF682E-668C-4663-925D-51D071EB9604}" type="datetime1">
              <a:rPr kumimoji="1" lang="ja-JP" altLang="en-US" smtClean="0"/>
              <a:t>2022/11/14</a:t>
            </a:fld>
            <a:endParaRPr kumimoji="1" lang="ja-JP" altLang="en-US"/>
          </a:p>
        </p:txBody>
      </p:sp>
      <p:sp>
        <p:nvSpPr>
          <p:cNvPr id="5" name="フッター プレースホルダー 4">
            <a:extLst>
              <a:ext uri="{FF2B5EF4-FFF2-40B4-BE49-F238E27FC236}">
                <a16:creationId xmlns:a16="http://schemas.microsoft.com/office/drawing/2014/main" id="{D4C72CC9-AED1-4B00-ACD5-A8EA3FC052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A22D63-3C29-48D7-8049-FE95E729ADE5}"/>
              </a:ext>
            </a:extLst>
          </p:cNvPr>
          <p:cNvSpPr>
            <a:spLocks noGrp="1"/>
          </p:cNvSpPr>
          <p:nvPr>
            <p:ph type="sldNum" sz="quarter" idx="12"/>
          </p:nvPr>
        </p:nvSpPr>
        <p:spPr/>
        <p:txBody>
          <a:bodyPr/>
          <a:lstStyle/>
          <a:p>
            <a:fld id="{50683FA6-0C0E-4D22-830B-C9C6DA81D06E}" type="slidenum">
              <a:rPr kumimoji="1" lang="ja-JP" altLang="en-US" smtClean="0"/>
              <a:t>‹#›</a:t>
            </a:fld>
            <a:endParaRPr kumimoji="1" lang="ja-JP" altLang="en-US"/>
          </a:p>
        </p:txBody>
      </p:sp>
    </p:spTree>
    <p:extLst>
      <p:ext uri="{BB962C8B-B14F-4D97-AF65-F5344CB8AC3E}">
        <p14:creationId xmlns:p14="http://schemas.microsoft.com/office/powerpoint/2010/main" val="50866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2022/11/14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6192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6E32EF-E4A2-4B64-8253-BA99F459FF6C}" type="datetime1">
              <a:rPr kumimoji="1" lang="ja-JP" altLang="en-US" smtClean="0"/>
              <a:t>2022/11/14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194240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2022/11/14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405783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2022/11/14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197037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2022/11/14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497602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2022/11/14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788458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2022/11/14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385719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2022/11/14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234557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2022/11/14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24701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2022/11/14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699743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2022/11/14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517798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2022/11/14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4773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ea typeface="游ゴシック" panose="020B0400000000000000" pitchFamily="50" charset="-128"/>
              </a:defRPr>
            </a:lvl1pPr>
          </a:lstStyle>
          <a:p>
            <a:fld id="{D6C9DD3C-4467-43C6-A751-CA23C51F627E}" type="datetime1">
              <a:rPr kumimoji="1" lang="ja-JP" altLang="en-US" smtClean="0"/>
              <a:pPr/>
              <a:t>2022/11/14</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ea typeface="游ゴシック" panose="020B0400000000000000" pitchFamily="50" charset="-128"/>
              </a:defRPr>
            </a:lvl1pPr>
          </a:lstStyle>
          <a:p>
            <a:endParaRPr kumimoji="1" lang="ja-JP" alt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ea typeface="游ゴシック" panose="020B0400000000000000" pitchFamily="50" charset="-128"/>
              </a:defRPr>
            </a:lvl1pPr>
          </a:lstStyle>
          <a:p>
            <a:endParaRPr lang="ja-JP" altLang="en-US" dirty="0"/>
          </a:p>
        </p:txBody>
      </p:sp>
    </p:spTree>
    <p:extLst>
      <p:ext uri="{BB962C8B-B14F-4D97-AF65-F5344CB8AC3E}">
        <p14:creationId xmlns:p14="http://schemas.microsoft.com/office/powerpoint/2010/main" val="284577891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1" sz="33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游ゴシック" panose="020B0400000000000000" pitchFamily="50" charset="-128"/>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游ゴシック" panose="020B0400000000000000" pitchFamily="50" charset="-128"/>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游ゴシック" panose="020B0400000000000000" pitchFamily="50" charset="-128"/>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游ゴシック" panose="020B0400000000000000" pitchFamily="50" charset="-128"/>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游ゴシック" panose="020B0400000000000000" pitchFamily="50" charset="-128"/>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ea typeface="游ゴシック" panose="020B0400000000000000" pitchFamily="50" charset="-128"/>
              </a:defRPr>
            </a:lvl1pPr>
          </a:lstStyle>
          <a:p>
            <a:fld id="{7CAED86E-166D-4F48-8757-EC9DBA00CEE1}" type="datetime1">
              <a:rPr kumimoji="1" lang="ja-JP" altLang="en-US" smtClean="0"/>
              <a:pPr/>
              <a:t>2022/11/14</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ea typeface="游ゴシック" panose="020B0400000000000000" pitchFamily="50" charset="-128"/>
              </a:defRPr>
            </a:lvl1pPr>
          </a:lstStyle>
          <a:p>
            <a:endParaRPr kumimoji="1" lang="ja-JP" alt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ea typeface="游ゴシック" panose="020B0400000000000000" pitchFamily="50" charset="-128"/>
              </a:defRPr>
            </a:lvl1p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17649678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1" sz="33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游ゴシック" panose="020B0400000000000000" pitchFamily="50" charset="-128"/>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游ゴシック" panose="020B0400000000000000" pitchFamily="50" charset="-128"/>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游ゴシック" panose="020B0400000000000000" pitchFamily="50" charset="-128"/>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游ゴシック" panose="020B0400000000000000" pitchFamily="50" charset="-128"/>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游ゴシック" panose="020B0400000000000000" pitchFamily="50" charset="-128"/>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ea typeface="游ゴシック" panose="020B0400000000000000" pitchFamily="50" charset="-128"/>
              </a:defRPr>
            </a:lvl1pPr>
          </a:lstStyle>
          <a:p>
            <a:fld id="{AF7B7DAF-1002-463C-85B3-EF53C300071E}" type="datetime1">
              <a:rPr kumimoji="1" lang="ja-JP" altLang="en-US" smtClean="0"/>
              <a:pPr/>
              <a:t>2022/11/14</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ea typeface="游ゴシック" panose="020B0400000000000000" pitchFamily="50" charset="-128"/>
              </a:defRPr>
            </a:lvl1pPr>
          </a:lstStyle>
          <a:p>
            <a:endParaRPr kumimoji="1" lang="ja-JP" alt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ea typeface="游ゴシック" panose="020B0400000000000000" pitchFamily="50" charset="-128"/>
              </a:defRPr>
            </a:lvl1p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1322456216"/>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1" sz="33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游ゴシック" panose="020B0400000000000000" pitchFamily="50" charset="-128"/>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游ゴシック" panose="020B0400000000000000" pitchFamily="50" charset="-128"/>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游ゴシック" panose="020B0400000000000000" pitchFamily="50" charset="-128"/>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游ゴシック" panose="020B0400000000000000" pitchFamily="50" charset="-128"/>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游ゴシック" panose="020B0400000000000000" pitchFamily="50" charset="-128"/>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ea typeface="游ゴシック" panose="020B0400000000000000" pitchFamily="50" charset="-128"/>
              </a:defRPr>
            </a:lvl1pPr>
          </a:lstStyle>
          <a:p>
            <a:fld id="{76A5614F-F8F9-43CF-A8A9-623184A11BB1}" type="datetime1">
              <a:rPr kumimoji="1" lang="ja-JP" altLang="en-US" smtClean="0"/>
              <a:pPr/>
              <a:t>2022/11/14</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ea typeface="游ゴシック" panose="020B0400000000000000" pitchFamily="50" charset="-128"/>
              </a:defRPr>
            </a:lvl1pPr>
          </a:lstStyle>
          <a:p>
            <a:endParaRPr kumimoji="1" lang="ja-JP" alt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ea typeface="游ゴシック" panose="020B0400000000000000" pitchFamily="50" charset="-128"/>
              </a:defRPr>
            </a:lvl1p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2679407266"/>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1" sz="33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游ゴシック" panose="020B0400000000000000" pitchFamily="50" charset="-128"/>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游ゴシック" panose="020B0400000000000000" pitchFamily="50" charset="-128"/>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游ゴシック" panose="020B0400000000000000" pitchFamily="50" charset="-128"/>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游ゴシック" panose="020B0400000000000000" pitchFamily="50" charset="-128"/>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游ゴシック" panose="020B0400000000000000" pitchFamily="50" charset="-128"/>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ea typeface="游ゴシック" panose="020B0400000000000000" pitchFamily="50" charset="-128"/>
              </a:defRPr>
            </a:lvl1pPr>
          </a:lstStyle>
          <a:p>
            <a:fld id="{21E14E6B-F2F1-481B-98D1-ECC368374230}" type="datetime1">
              <a:rPr kumimoji="1" lang="ja-JP" altLang="en-US" smtClean="0"/>
              <a:pPr/>
              <a:t>2022/11/14</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ea typeface="游ゴシック" panose="020B0400000000000000" pitchFamily="50" charset="-128"/>
              </a:defRPr>
            </a:lvl1pPr>
          </a:lstStyle>
          <a:p>
            <a:endParaRPr kumimoji="1" lang="ja-JP" alt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ea typeface="游ゴシック" panose="020B0400000000000000" pitchFamily="50" charset="-128"/>
              </a:defRPr>
            </a:lvl1p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92807517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1" sz="33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游ゴシック" panose="020B0400000000000000" pitchFamily="50" charset="-128"/>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游ゴシック" panose="020B0400000000000000" pitchFamily="50" charset="-128"/>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游ゴシック" panose="020B0400000000000000" pitchFamily="50" charset="-128"/>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游ゴシック" panose="020B0400000000000000" pitchFamily="50" charset="-128"/>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游ゴシック" panose="020B0400000000000000" pitchFamily="50" charset="-128"/>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ea typeface="游ゴシック" panose="020B0400000000000000" pitchFamily="50" charset="-128"/>
              </a:defRPr>
            </a:lvl1pPr>
          </a:lstStyle>
          <a:p>
            <a:fld id="{108E24E5-65C1-4181-9318-E638FE5B6C5B}" type="datetime1">
              <a:rPr kumimoji="1" lang="ja-JP" altLang="en-US" smtClean="0"/>
              <a:pPr/>
              <a:t>2022/11/14</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ea typeface="游ゴシック" panose="020B0400000000000000" pitchFamily="50" charset="-128"/>
              </a:defRPr>
            </a:lvl1pPr>
          </a:lstStyle>
          <a:p>
            <a:endParaRPr kumimoji="1" lang="ja-JP" alt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ea typeface="游ゴシック" panose="020B0400000000000000" pitchFamily="50" charset="-128"/>
              </a:defRPr>
            </a:lvl1p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2674334819"/>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1" sz="33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游ゴシック" panose="020B0400000000000000" pitchFamily="50" charset="-128"/>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游ゴシック" panose="020B0400000000000000" pitchFamily="50" charset="-128"/>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游ゴシック" panose="020B0400000000000000" pitchFamily="50" charset="-128"/>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游ゴシック" panose="020B0400000000000000" pitchFamily="50" charset="-128"/>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游ゴシック" panose="020B0400000000000000" pitchFamily="50" charset="-128"/>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ea typeface="游ゴシック" panose="020B0400000000000000" pitchFamily="50" charset="-128"/>
              </a:defRPr>
            </a:lvl1pPr>
          </a:lstStyle>
          <a:p>
            <a:fld id="{C1B350F9-7DB5-4F0C-BE11-87AF3CC6C830}" type="datetime1">
              <a:rPr kumimoji="1" lang="ja-JP" altLang="en-US" smtClean="0"/>
              <a:pPr/>
              <a:t>2022/11/14</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ea typeface="游ゴシック" panose="020B0400000000000000" pitchFamily="50" charset="-128"/>
              </a:defRPr>
            </a:lvl1pPr>
          </a:lstStyle>
          <a:p>
            <a:endParaRPr kumimoji="1" lang="ja-JP" alt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ea typeface="游ゴシック" panose="020B0400000000000000" pitchFamily="50" charset="-128"/>
              </a:defRPr>
            </a:lvl1p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3503790238"/>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1" sz="33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游ゴシック" panose="020B0400000000000000" pitchFamily="50" charset="-128"/>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游ゴシック" panose="020B0400000000000000" pitchFamily="50" charset="-128"/>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游ゴシック" panose="020B0400000000000000" pitchFamily="50" charset="-128"/>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游ゴシック" panose="020B0400000000000000" pitchFamily="50" charset="-128"/>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游ゴシック" panose="020B0400000000000000" pitchFamily="50" charset="-128"/>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6F778FD-4E45-48D2-9B17-74DA3CB0B04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B83697-F9C9-40DF-9BF5-BCBF6A16CD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717A693-6C5C-4ED7-A535-17C11752826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F04946-F04D-486B-A38D-6C9BDEE4A400}" type="datetime1">
              <a:rPr kumimoji="1" lang="ja-JP" altLang="en-US" smtClean="0"/>
              <a:t>2022/11/14</a:t>
            </a:fld>
            <a:endParaRPr kumimoji="1" lang="ja-JP" altLang="en-US"/>
          </a:p>
        </p:txBody>
      </p:sp>
      <p:sp>
        <p:nvSpPr>
          <p:cNvPr id="5" name="フッター プレースホルダー 4">
            <a:extLst>
              <a:ext uri="{FF2B5EF4-FFF2-40B4-BE49-F238E27FC236}">
                <a16:creationId xmlns:a16="http://schemas.microsoft.com/office/drawing/2014/main" id="{1E9E82C3-B46E-47E3-8412-5F25A618A6B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F7AA488-760F-4301-BBAD-381CF2485ED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0683FA6-0C0E-4D22-830B-C9C6DA81D06E}" type="slidenum">
              <a:rPr lang="ja-JP" altLang="en-US" smtClean="0"/>
              <a:pPr/>
              <a:t>‹#›</a:t>
            </a:fld>
            <a:endParaRPr lang="ja-JP" altLang="en-US" dirty="0"/>
          </a:p>
        </p:txBody>
      </p:sp>
    </p:spTree>
    <p:extLst>
      <p:ext uri="{BB962C8B-B14F-4D97-AF65-F5344CB8AC3E}">
        <p14:creationId xmlns:p14="http://schemas.microsoft.com/office/powerpoint/2010/main" val="2408728511"/>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BA131-92E9-4F51-8E7C-B99553BFB233}" type="datetimeFigureOut">
              <a:rPr lang="ja-JP" altLang="en-US" smtClean="0">
                <a:solidFill>
                  <a:prstClr val="black">
                    <a:tint val="75000"/>
                  </a:prstClr>
                </a:solidFill>
              </a:rPr>
              <a:pPr/>
              <a:t>2022/11/14</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39934255"/>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4.xml"/><Relationship Id="rId1" Type="http://schemas.openxmlformats.org/officeDocument/2006/relationships/tags" Target="../tags/tag8.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84.xml"/><Relationship Id="rId1" Type="http://schemas.openxmlformats.org/officeDocument/2006/relationships/tags" Target="../tags/tag81.xml"/><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1.xml"/><Relationship Id="rId1" Type="http://schemas.openxmlformats.org/officeDocument/2006/relationships/tags" Target="../tags/tag9.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4.xml"/><Relationship Id="rId1" Type="http://schemas.openxmlformats.org/officeDocument/2006/relationships/tags" Target="../tags/tag10.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4.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4.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4.xml"/><Relationship Id="rId1" Type="http://schemas.openxmlformats.org/officeDocument/2006/relationships/tags" Target="../tags/tag1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84.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4.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4.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4.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4.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5.xml"/><Relationship Id="rId7" Type="http://schemas.openxmlformats.org/officeDocument/2006/relationships/diagramColors" Target="../diagrams/colors1.xml"/><Relationship Id="rId2" Type="http://schemas.openxmlformats.org/officeDocument/2006/relationships/slideLayout" Target="../slideLayouts/slideLayout84.xml"/><Relationship Id="rId1" Type="http://schemas.openxmlformats.org/officeDocument/2006/relationships/tags" Target="../tags/tag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6.xml"/><Relationship Id="rId7" Type="http://schemas.openxmlformats.org/officeDocument/2006/relationships/diagramColors" Target="../diagrams/colors2.xml"/><Relationship Id="rId2" Type="http://schemas.openxmlformats.org/officeDocument/2006/relationships/slideLayout" Target="../slideLayouts/slideLayout84.xml"/><Relationship Id="rId1" Type="http://schemas.openxmlformats.org/officeDocument/2006/relationships/tags" Target="../tags/tag2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4.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8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4.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4.xml"/><Relationship Id="rId1" Type="http://schemas.openxmlformats.org/officeDocument/2006/relationships/tags" Target="../tags/tag2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4.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4.xml"/><Relationship Id="rId1" Type="http://schemas.openxmlformats.org/officeDocument/2006/relationships/tags" Target="../tags/tag2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4.xml"/><Relationship Id="rId1" Type="http://schemas.openxmlformats.org/officeDocument/2006/relationships/tags" Target="../tags/tag2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4.xml"/><Relationship Id="rId1" Type="http://schemas.openxmlformats.org/officeDocument/2006/relationships/tags" Target="../tags/tag2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4.xml"/><Relationship Id="rId1" Type="http://schemas.openxmlformats.org/officeDocument/2006/relationships/tags" Target="../tags/tag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79.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tags" Target="../tags/tag3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4.xml"/><Relationship Id="rId1" Type="http://schemas.openxmlformats.org/officeDocument/2006/relationships/tags" Target="../tags/tag3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4.xml"/><Relationship Id="rId1" Type="http://schemas.openxmlformats.org/officeDocument/2006/relationships/tags" Target="../tags/tag3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4.xml"/><Relationship Id="rId1" Type="http://schemas.openxmlformats.org/officeDocument/2006/relationships/tags" Target="../tags/tag3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4.xml"/><Relationship Id="rId1" Type="http://schemas.openxmlformats.org/officeDocument/2006/relationships/tags" Target="../tags/tag34.xml"/></Relationships>
</file>

<file path=ppt/slides/_rels/slide4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0.xml"/><Relationship Id="rId7" Type="http://schemas.openxmlformats.org/officeDocument/2006/relationships/diagramColors" Target="../diagrams/colors4.xml"/><Relationship Id="rId2" Type="http://schemas.openxmlformats.org/officeDocument/2006/relationships/slideLayout" Target="../slideLayouts/slideLayout84.xml"/><Relationship Id="rId1" Type="http://schemas.openxmlformats.org/officeDocument/2006/relationships/tags" Target="../tags/tag3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4.xml"/><Relationship Id="rId1" Type="http://schemas.openxmlformats.org/officeDocument/2006/relationships/tags" Target="../tags/tag3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84.xml"/><Relationship Id="rId1" Type="http://schemas.openxmlformats.org/officeDocument/2006/relationships/tags" Target="../tags/tag3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4.xml"/><Relationship Id="rId1" Type="http://schemas.openxmlformats.org/officeDocument/2006/relationships/tags" Target="../tags/tag38.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4.png"/><Relationship Id="rId2" Type="http://schemas.openxmlformats.org/officeDocument/2006/relationships/slideLayout" Target="../slideLayouts/slideLayout84.xml"/><Relationship Id="rId1" Type="http://schemas.openxmlformats.org/officeDocument/2006/relationships/tags" Target="../tags/tag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84.xml"/><Relationship Id="rId1" Type="http://schemas.openxmlformats.org/officeDocument/2006/relationships/tags" Target="../tags/tag39.xml"/><Relationship Id="rId4" Type="http://schemas.openxmlformats.org/officeDocument/2006/relationships/image" Target="../media/image29.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84.xml"/><Relationship Id="rId1" Type="http://schemas.openxmlformats.org/officeDocument/2006/relationships/tags" Target="../tags/tag4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81.xml"/><Relationship Id="rId1" Type="http://schemas.openxmlformats.org/officeDocument/2006/relationships/tags" Target="../tags/tag4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84.xml"/><Relationship Id="rId1" Type="http://schemas.openxmlformats.org/officeDocument/2006/relationships/tags" Target="../tags/tag42.xml"/><Relationship Id="rId4" Type="http://schemas.openxmlformats.org/officeDocument/2006/relationships/image" Target="../media/image11.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84.xml"/><Relationship Id="rId1" Type="http://schemas.openxmlformats.org/officeDocument/2006/relationships/tags" Target="../tags/tag4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84.xml"/><Relationship Id="rId1" Type="http://schemas.openxmlformats.org/officeDocument/2006/relationships/tags" Target="../tags/tag4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84.xml"/><Relationship Id="rId1" Type="http://schemas.openxmlformats.org/officeDocument/2006/relationships/tags" Target="../tags/tag4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4.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84.xml"/><Relationship Id="rId1" Type="http://schemas.openxmlformats.org/officeDocument/2006/relationships/tags" Target="../tags/tag4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84.xml"/><Relationship Id="rId1" Type="http://schemas.openxmlformats.org/officeDocument/2006/relationships/tags" Target="../tags/tag47.xml"/><Relationship Id="rId4" Type="http://schemas.openxmlformats.org/officeDocument/2006/relationships/image" Target="../media/image31.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84.xml"/><Relationship Id="rId1" Type="http://schemas.openxmlformats.org/officeDocument/2006/relationships/tags" Target="../tags/tag48.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84.xml"/><Relationship Id="rId1" Type="http://schemas.openxmlformats.org/officeDocument/2006/relationships/tags" Target="../tags/tag49.xml"/><Relationship Id="rId4" Type="http://schemas.openxmlformats.org/officeDocument/2006/relationships/image" Target="../media/image32.tif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84.xml"/><Relationship Id="rId1" Type="http://schemas.openxmlformats.org/officeDocument/2006/relationships/tags" Target="../tags/tag50.xml"/><Relationship Id="rId4" Type="http://schemas.openxmlformats.org/officeDocument/2006/relationships/image" Target="../media/image33.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84.xml"/><Relationship Id="rId1" Type="http://schemas.openxmlformats.org/officeDocument/2006/relationships/tags" Target="../tags/tag51.xm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84.xml"/><Relationship Id="rId1" Type="http://schemas.openxmlformats.org/officeDocument/2006/relationships/tags" Target="../tags/tag52.xml"/><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84.xml"/><Relationship Id="rId1" Type="http://schemas.openxmlformats.org/officeDocument/2006/relationships/tags" Target="../tags/tag5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84.xml"/><Relationship Id="rId1" Type="http://schemas.openxmlformats.org/officeDocument/2006/relationships/tags" Target="../tags/tag5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84.xml"/><Relationship Id="rId1" Type="http://schemas.openxmlformats.org/officeDocument/2006/relationships/tags" Target="../tags/tag5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84.xml"/><Relationship Id="rId1" Type="http://schemas.openxmlformats.org/officeDocument/2006/relationships/tags" Target="../tags/tag5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84.xml"/><Relationship Id="rId1" Type="http://schemas.openxmlformats.org/officeDocument/2006/relationships/tags" Target="../tags/tag5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84.xml"/><Relationship Id="rId1" Type="http://schemas.openxmlformats.org/officeDocument/2006/relationships/tags" Target="../tags/tag58.xml"/><Relationship Id="rId4" Type="http://schemas.openxmlformats.org/officeDocument/2006/relationships/image" Target="../media/image35.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84.xml"/><Relationship Id="rId1" Type="http://schemas.openxmlformats.org/officeDocument/2006/relationships/tags" Target="../tags/tag59.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84.xml"/><Relationship Id="rId1" Type="http://schemas.openxmlformats.org/officeDocument/2006/relationships/tags" Target="../tags/tag60.xml"/><Relationship Id="rId4" Type="http://schemas.openxmlformats.org/officeDocument/2006/relationships/image" Target="../media/image35.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84.xml"/><Relationship Id="rId1" Type="http://schemas.openxmlformats.org/officeDocument/2006/relationships/tags" Target="../tags/tag6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84.xml"/><Relationship Id="rId1" Type="http://schemas.openxmlformats.org/officeDocument/2006/relationships/tags" Target="../tags/tag6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3.xml"/><Relationship Id="rId7" Type="http://schemas.openxmlformats.org/officeDocument/2006/relationships/image" Target="../media/image39.png"/><Relationship Id="rId2" Type="http://schemas.openxmlformats.org/officeDocument/2006/relationships/slideLayout" Target="../slideLayouts/slideLayout84.xml"/><Relationship Id="rId1" Type="http://schemas.openxmlformats.org/officeDocument/2006/relationships/tags" Target="../tags/tag6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7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74.xml"/><Relationship Id="rId7" Type="http://schemas.openxmlformats.org/officeDocument/2006/relationships/image" Target="../media/image40.png"/><Relationship Id="rId2" Type="http://schemas.openxmlformats.org/officeDocument/2006/relationships/slideLayout" Target="../slideLayouts/slideLayout84.xml"/><Relationship Id="rId1" Type="http://schemas.openxmlformats.org/officeDocument/2006/relationships/tags" Target="../tags/tag64.xml"/><Relationship Id="rId6" Type="http://schemas.openxmlformats.org/officeDocument/2006/relationships/image" Target="../media/image38.jpeg"/><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media/image37.jpeg"/><Relationship Id="rId9"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8.xml"/><Relationship Id="rId1" Type="http://schemas.openxmlformats.org/officeDocument/2006/relationships/tags" Target="../tags/tag6.xml"/><Relationship Id="rId4" Type="http://schemas.openxmlformats.org/officeDocument/2006/relationships/image" Target="../media/image20.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84.xml"/><Relationship Id="rId1" Type="http://schemas.openxmlformats.org/officeDocument/2006/relationships/tags" Target="../tags/tag6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4.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84.xml"/><Relationship Id="rId1" Type="http://schemas.openxmlformats.org/officeDocument/2006/relationships/tags" Target="../tags/tag66.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84.xml"/><Relationship Id="rId1" Type="http://schemas.openxmlformats.org/officeDocument/2006/relationships/tags" Target="../tags/tag67.xml"/></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9.xml"/><Relationship Id="rId1" Type="http://schemas.openxmlformats.org/officeDocument/2006/relationships/slideLayout" Target="../slideLayouts/slideLayout78.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84.xml"/><Relationship Id="rId1" Type="http://schemas.openxmlformats.org/officeDocument/2006/relationships/tags" Target="../tags/tag68.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84.xml"/><Relationship Id="rId1" Type="http://schemas.openxmlformats.org/officeDocument/2006/relationships/tags" Target="../tags/tag69.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84.xml"/><Relationship Id="rId1" Type="http://schemas.openxmlformats.org/officeDocument/2006/relationships/tags" Target="../tags/tag70.xml"/><Relationship Id="rId4" Type="http://schemas.openxmlformats.org/officeDocument/2006/relationships/image" Target="../media/image43.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84.xml"/><Relationship Id="rId1" Type="http://schemas.openxmlformats.org/officeDocument/2006/relationships/tags" Target="../tags/tag71.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84.xml"/><Relationship Id="rId1" Type="http://schemas.openxmlformats.org/officeDocument/2006/relationships/tags" Target="../tags/tag7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4.xml"/><Relationship Id="rId1" Type="http://schemas.openxmlformats.org/officeDocument/2006/relationships/tags" Target="../tags/tag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84.xml"/><Relationship Id="rId1" Type="http://schemas.openxmlformats.org/officeDocument/2006/relationships/tags" Target="../tags/tag73.xml"/><Relationship Id="rId4" Type="http://schemas.openxmlformats.org/officeDocument/2006/relationships/image" Target="../media/image44.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84.xml"/><Relationship Id="rId1" Type="http://schemas.openxmlformats.org/officeDocument/2006/relationships/tags" Target="../tags/tag74.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84.xml"/><Relationship Id="rId1" Type="http://schemas.openxmlformats.org/officeDocument/2006/relationships/tags" Target="../tags/tag75.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84.xml"/><Relationship Id="rId1" Type="http://schemas.openxmlformats.org/officeDocument/2006/relationships/tags" Target="../tags/tag76.xml"/><Relationship Id="rId4" Type="http://schemas.openxmlformats.org/officeDocument/2006/relationships/image" Target="../media/image29.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84.xml"/><Relationship Id="rId1" Type="http://schemas.openxmlformats.org/officeDocument/2006/relationships/tags" Target="../tags/tag7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84.xml"/><Relationship Id="rId1" Type="http://schemas.openxmlformats.org/officeDocument/2006/relationships/tags" Target="../tags/tag78.xml"/><Relationship Id="rId5" Type="http://schemas.openxmlformats.org/officeDocument/2006/relationships/image" Target="../media/image46.png"/><Relationship Id="rId4" Type="http://schemas.openxmlformats.org/officeDocument/2006/relationships/image" Target="../media/image45.png"/></Relationships>
</file>

<file path=ppt/slides/_rels/slide9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1.xml"/><Relationship Id="rId1" Type="http://schemas.openxmlformats.org/officeDocument/2006/relationships/slideLayout" Target="../slideLayouts/slideLayout78.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84.xml"/><Relationship Id="rId1" Type="http://schemas.openxmlformats.org/officeDocument/2006/relationships/tags" Target="../tags/tag79.xml"/><Relationship Id="rId5" Type="http://schemas.openxmlformats.org/officeDocument/2006/relationships/image" Target="../media/image48.png"/><Relationship Id="rId4" Type="http://schemas.openxmlformats.org/officeDocument/2006/relationships/image" Target="../media/image47.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84.xml"/><Relationship Id="rId1" Type="http://schemas.openxmlformats.org/officeDocument/2006/relationships/tags" Target="../tags/tag80.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83000">
              <a:schemeClr val="bg1"/>
            </a:gs>
            <a:gs pos="92000">
              <a:schemeClr val="bg1"/>
            </a:gs>
            <a:gs pos="100000">
              <a:srgbClr val="00B0F0"/>
            </a:gs>
          </a:gsLst>
          <a:lin ang="5400000" scaled="1"/>
        </a:gradFill>
        <a:effectLst/>
      </p:bgPr>
    </p:bg>
    <p:spTree>
      <p:nvGrpSpPr>
        <p:cNvPr id="1" name=""/>
        <p:cNvGrpSpPr/>
        <p:nvPr/>
      </p:nvGrpSpPr>
      <p:grpSpPr>
        <a:xfrm>
          <a:off x="0" y="0"/>
          <a:ext cx="0" cy="0"/>
          <a:chOff x="0" y="0"/>
          <a:chExt cx="0" cy="0"/>
        </a:xfrm>
      </p:grpSpPr>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200382"/>
            <a:ext cx="2871770" cy="2830193"/>
          </a:xfrm>
          <a:prstGeom prst="rect">
            <a:avLst/>
          </a:prstGeom>
          <a:effectLst>
            <a:glow rad="635000">
              <a:schemeClr val="bg1"/>
            </a:glow>
          </a:effectLst>
        </p:spPr>
      </p:pic>
      <p:sp>
        <p:nvSpPr>
          <p:cNvPr id="2" name="タイトル 1"/>
          <p:cNvSpPr>
            <a:spLocks noGrp="1"/>
          </p:cNvSpPr>
          <p:nvPr>
            <p:ph type="ctrTitle"/>
          </p:nvPr>
        </p:nvSpPr>
        <p:spPr>
          <a:xfrm>
            <a:off x="1893710" y="944956"/>
            <a:ext cx="4536504" cy="1296144"/>
          </a:xfrm>
          <a:noFill/>
          <a:ln>
            <a:noFill/>
          </a:ln>
        </p:spPr>
        <p:txBody>
          <a:bodyPr>
            <a:noAutofit/>
          </a:bodyPr>
          <a:lstStyle/>
          <a:p>
            <a:pPr algn="l"/>
            <a:r>
              <a:rPr lang="ja-JP" altLang="en-US" sz="6000" b="1" dirty="0">
                <a:effectLst>
                  <a:glow rad="127000">
                    <a:schemeClr val="bg1"/>
                  </a:glow>
                </a:effectLst>
                <a:latin typeface="游ゴシック" panose="020B0400000000000000" pitchFamily="50" charset="-128"/>
                <a:ea typeface="游ゴシック" panose="020B0400000000000000" pitchFamily="50" charset="-128"/>
              </a:rPr>
              <a:t>めて学ぶ</a:t>
            </a:r>
            <a:endParaRPr kumimoji="1" lang="ja-JP" altLang="en-US" sz="6000" b="1" dirty="0">
              <a:effectLst>
                <a:glow rad="127000">
                  <a:schemeClr val="bg1"/>
                </a:glow>
              </a:effectLst>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43030" y="325188"/>
            <a:ext cx="1345151" cy="1938992"/>
          </a:xfrm>
          <a:prstGeom prst="rect">
            <a:avLst/>
          </a:prstGeom>
          <a:noFill/>
          <a:effectLst>
            <a:glow rad="228600">
              <a:schemeClr val="accent5">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0" b="1" i="0" u="none" strike="noStrike" kern="1200" cap="none" spc="0" normalizeH="0" baseline="0" noProof="0" dirty="0">
                <a:ln>
                  <a:noFill/>
                </a:ln>
                <a:solidFill>
                  <a:srgbClr val="FC10C9"/>
                </a:solidFill>
                <a:effectLst>
                  <a:glow rad="127000">
                    <a:prstClr val="white"/>
                  </a:glow>
                </a:effectLst>
                <a:uLnTx/>
                <a:uFillTx/>
                <a:latin typeface="游ゴシック" panose="020B0400000000000000" pitchFamily="50" charset="-128"/>
                <a:ea typeface="游ゴシック" panose="020B0400000000000000" pitchFamily="50" charset="-128"/>
                <a:cs typeface="+mn-cs"/>
              </a:rPr>
              <a:t>初</a:t>
            </a:r>
          </a:p>
        </p:txBody>
      </p:sp>
      <p:sp>
        <p:nvSpPr>
          <p:cNvPr id="7" name="テキスト ボックス 6"/>
          <p:cNvSpPr txBox="1"/>
          <p:nvPr/>
        </p:nvSpPr>
        <p:spPr>
          <a:xfrm>
            <a:off x="-422745" y="2115584"/>
            <a:ext cx="9577064" cy="1631216"/>
          </a:xfrm>
          <a:prstGeom prst="rect">
            <a:avLst/>
          </a:prstGeom>
          <a:noFill/>
          <a:effectLst>
            <a:softEdge rad="635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0" b="1" i="0" u="none" strike="noStrike" kern="1200" cap="none" spc="0" normalizeH="0" baseline="0" noProof="0" dirty="0">
                <a:ln>
                  <a:noFill/>
                </a:ln>
                <a:solidFill>
                  <a:prstClr val="white"/>
                </a:solidFill>
                <a:effectLst>
                  <a:glow rad="190500">
                    <a:srgbClr val="1F497D">
                      <a:lumMod val="60000"/>
                      <a:lumOff val="40000"/>
                    </a:srgbClr>
                  </a:glow>
                </a:effectLst>
                <a:uLnTx/>
                <a:uFillTx/>
                <a:latin typeface="游ゴシック" panose="020B0400000000000000" pitchFamily="50" charset="-128"/>
                <a:ea typeface="游ゴシック" panose="020B0400000000000000" pitchFamily="50" charset="-128"/>
                <a:cs typeface="+mn-cs"/>
              </a:rPr>
              <a:t>「正信偈」</a:t>
            </a:r>
            <a:r>
              <a:rPr kumimoji="1" lang="ja-JP" altLang="en-US" sz="8000" b="1" i="0" u="none" strike="noStrike" kern="1200" cap="none" spc="0" normalizeH="0" baseline="0" noProof="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講座</a:t>
            </a:r>
            <a:endParaRPr kumimoji="1" lang="ja-JP" altLang="en-US" sz="8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sp>
        <p:nvSpPr>
          <p:cNvPr id="8" name="サブタイトル 2"/>
          <p:cNvSpPr txBox="1">
            <a:spLocks/>
          </p:cNvSpPr>
          <p:nvPr/>
        </p:nvSpPr>
        <p:spPr>
          <a:xfrm>
            <a:off x="4161962" y="3855320"/>
            <a:ext cx="4901978" cy="11618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第５回</a:t>
            </a:r>
            <a:endParaRPr kumimoji="1" lang="en-US" altLang="ja-JP"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　七高僧の教え</a:t>
            </a:r>
            <a:endParaRPr kumimoji="1" lang="en-US" altLang="ja-JP"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 （道綽禅師・善導大師）</a:t>
            </a: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570" y="4111184"/>
            <a:ext cx="4652532" cy="3240360"/>
          </a:xfrm>
          <a:prstGeom prst="rect">
            <a:avLst/>
          </a:prstGeom>
          <a:noFill/>
          <a:ln>
            <a:noFill/>
          </a:ln>
          <a:effectLst>
            <a:reflection blurRad="1270000" stA="40000" endPos="65000" dist="50800" dir="5400000" sy="-100000" algn="bl" rotWithShape="0"/>
            <a:softEdge rad="508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サブタイトル 2"/>
          <p:cNvSpPr>
            <a:spLocks noGrp="1"/>
          </p:cNvSpPr>
          <p:nvPr>
            <p:ph type="subTitle" idx="1"/>
          </p:nvPr>
        </p:nvSpPr>
        <p:spPr>
          <a:xfrm>
            <a:off x="4283968" y="5823354"/>
            <a:ext cx="5557904" cy="888910"/>
          </a:xfrm>
        </p:spPr>
        <p:txBody>
          <a:bodyPr>
            <a:normAutofit lnSpcReduction="10000"/>
          </a:bodyPr>
          <a:lstStyle/>
          <a:p>
            <a:r>
              <a:rPr kumimoji="1" lang="ja-JP" altLang="en-US" sz="2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●●●●年●月●日（●</a:t>
            </a:r>
            <a:r>
              <a:rPr lang="ja-JP" altLang="en-US" sz="2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a:t>
            </a:r>
            <a:endParaRPr lang="en-US" altLang="ja-JP" sz="2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endParaRPr>
          </a:p>
          <a:p>
            <a:r>
              <a:rPr kumimoji="1" lang="ja-JP" altLang="en-US" sz="2400" b="1" dirty="0">
                <a:solidFill>
                  <a:schemeClr val="tx1"/>
                </a:solidFill>
                <a:effectLst>
                  <a:glow rad="228600">
                    <a:schemeClr val="bg1"/>
                  </a:glow>
                </a:effectLst>
                <a:ea typeface="游ゴシック" panose="020B0400000000000000" pitchFamily="50" charset="-128"/>
              </a:rPr>
              <a:t>●●寺　●●●●</a:t>
            </a:r>
            <a:endParaRPr kumimoji="1" lang="en-US" altLang="ja-JP" sz="2400" b="1" dirty="0">
              <a:solidFill>
                <a:schemeClr val="tx1"/>
              </a:solidFill>
              <a:effectLst>
                <a:glow rad="228600">
                  <a:schemeClr val="bg1"/>
                </a:glow>
              </a:effectLst>
              <a:ea typeface="游ゴシック" panose="020B0400000000000000" pitchFamily="50" charset="-128"/>
            </a:endParaRPr>
          </a:p>
          <a:p>
            <a:pPr>
              <a:lnSpc>
                <a:spcPct val="150000"/>
              </a:lnSpc>
            </a:pPr>
            <a:endParaRPr kumimoji="1" lang="ja-JP" altLang="en-US" sz="2000" b="1" dirty="0">
              <a:solidFill>
                <a:schemeClr val="tx1"/>
              </a:solidFill>
              <a:effectLst>
                <a:glow rad="228600">
                  <a:schemeClr val="bg1"/>
                </a:glow>
              </a:effectLst>
              <a:ea typeface="游ゴシック" panose="020B0400000000000000" pitchFamily="50" charset="-128"/>
            </a:endParaRPr>
          </a:p>
        </p:txBody>
      </p:sp>
    </p:spTree>
    <p:extLst>
      <p:ext uri="{BB962C8B-B14F-4D97-AF65-F5344CB8AC3E}">
        <p14:creationId xmlns:p14="http://schemas.microsoft.com/office/powerpoint/2010/main" val="438817812"/>
      </p:ext>
    </p:extLst>
  </p:cSld>
  <p:clrMapOvr>
    <a:masterClrMapping/>
  </p:clrMapOvr>
  <mc:AlternateContent xmlns:mc="http://schemas.openxmlformats.org/markup-compatibility/2006">
    <mc:Choice xmlns:p14="http://schemas.microsoft.com/office/powerpoint/2010/main" Requires="p14">
      <p:transition spd="slow" p14:dur="2000" advTm="4989"/>
    </mc:Choice>
    <mc:Fallback>
      <p:transition spd="slow" advTm="498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628801"/>
            <a:ext cx="8640961" cy="4864074"/>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1"/>
                </a:solidFill>
                <a:latin typeface="游ゴシック" panose="020B0400000000000000" pitchFamily="50" charset="-128"/>
                <a:ea typeface="游ゴシック" panose="020B0400000000000000" pitchFamily="50" charset="-128"/>
              </a:rPr>
              <a:t>☆「七高僧」とは、</a:t>
            </a:r>
            <a:r>
              <a:rPr lang="ja-JP" altLang="en-US" sz="3600" b="1" dirty="0">
                <a:solidFill>
                  <a:schemeClr val="tx1"/>
                </a:solidFill>
                <a:effectLst/>
                <a:latin typeface="游ゴシック" panose="020B0400000000000000" pitchFamily="50" charset="-128"/>
                <a:ea typeface="游ゴシック" panose="020B0400000000000000" pitchFamily="50" charset="-128"/>
              </a:rPr>
              <a:t>親鸞聖人が特に敬重</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されたインド・中国・日本の七人の高</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　僧方のことをいう。</a:t>
            </a:r>
            <a:endParaRPr lang="en-US" altLang="ja-JP" sz="3600" b="1" dirty="0">
              <a:solidFill>
                <a:schemeClr val="tx1"/>
              </a:solidFill>
              <a:effectLst/>
              <a:latin typeface="游ゴシック" panose="020B0400000000000000" pitchFamily="50" charset="-128"/>
              <a:ea typeface="游ゴシック" panose="020B0400000000000000" pitchFamily="50" charset="-128"/>
            </a:endParaRPr>
          </a:p>
          <a:p>
            <a:endParaRPr lang="en-US" altLang="ja-JP" sz="2000" b="1" dirty="0">
              <a:solidFill>
                <a:schemeClr val="tx1"/>
              </a:solidFill>
              <a:effectLst/>
              <a:latin typeface="游ゴシック" panose="020B0400000000000000" pitchFamily="50" charset="-128"/>
              <a:ea typeface="游ゴシック" panose="020B0400000000000000" pitchFamily="50" charset="-128"/>
            </a:endParaRPr>
          </a:p>
          <a:p>
            <a:r>
              <a:rPr lang="ja-JP" altLang="en-US" sz="3600" b="1" dirty="0">
                <a:solidFill>
                  <a:schemeClr val="tx1"/>
                </a:solidFill>
                <a:effectLst/>
                <a:latin typeface="游ゴシック" panose="020B0400000000000000" pitchFamily="50" charset="-128"/>
                <a:ea typeface="游ゴシック" panose="020B0400000000000000" pitchFamily="50" charset="-128"/>
              </a:rPr>
              <a:t>☆</a:t>
            </a:r>
            <a:r>
              <a:rPr lang="ja-JP" altLang="en-US" sz="3600" b="1" dirty="0">
                <a:solidFill>
                  <a:schemeClr val="tx1"/>
                </a:solidFill>
                <a:effectLst>
                  <a:glow>
                    <a:schemeClr val="bg1"/>
                  </a:glow>
                </a:effectLst>
                <a:latin typeface="游ゴシック" panose="020B0400000000000000" pitchFamily="50" charset="-128"/>
              </a:rPr>
              <a:t>七高僧は、本願の教えを親鸞聖人まで</a:t>
            </a:r>
            <a:endParaRPr lang="en-US" altLang="ja-JP" sz="3600" b="1" dirty="0">
              <a:solidFill>
                <a:schemeClr val="tx1"/>
              </a:solidFill>
              <a:effectLst>
                <a:glow>
                  <a:schemeClr val="bg1"/>
                </a:glow>
              </a:effectLst>
              <a:latin typeface="游ゴシック" panose="020B0400000000000000" pitchFamily="50" charset="-128"/>
            </a:endParaRPr>
          </a:p>
          <a:p>
            <a:r>
              <a:rPr lang="ja-JP" altLang="en-US" sz="3600" b="1" dirty="0">
                <a:solidFill>
                  <a:schemeClr val="tx1"/>
                </a:solidFill>
                <a:effectLst>
                  <a:glow>
                    <a:schemeClr val="bg1"/>
                  </a:glow>
                </a:effectLst>
                <a:latin typeface="游ゴシック" panose="020B0400000000000000" pitchFamily="50" charset="-128"/>
              </a:rPr>
              <a:t>　届けてくださった。そして、多くの人</a:t>
            </a:r>
            <a:endParaRPr lang="en-US" altLang="ja-JP" sz="3600" b="1" dirty="0">
              <a:solidFill>
                <a:schemeClr val="tx1"/>
              </a:solidFill>
              <a:effectLst>
                <a:glow>
                  <a:schemeClr val="bg1"/>
                </a:glow>
              </a:effectLst>
              <a:latin typeface="游ゴシック" panose="020B0400000000000000" pitchFamily="50" charset="-128"/>
            </a:endParaRPr>
          </a:p>
          <a:p>
            <a:r>
              <a:rPr lang="ja-JP" altLang="en-US" sz="3600" b="1" dirty="0">
                <a:solidFill>
                  <a:schemeClr val="tx1"/>
                </a:solidFill>
                <a:effectLst>
                  <a:glow>
                    <a:schemeClr val="bg1"/>
                  </a:glow>
                </a:effectLst>
                <a:latin typeface="游ゴシック" panose="020B0400000000000000" pitchFamily="50" charset="-128"/>
              </a:rPr>
              <a:t>　を経ていま、私のもとまで届いている</a:t>
            </a:r>
            <a:endParaRPr lang="en-US" altLang="ja-JP" sz="3600" b="1" dirty="0">
              <a:solidFill>
                <a:schemeClr val="tx1"/>
              </a:solidFill>
              <a:effectLst>
                <a:glow>
                  <a:schemeClr val="bg1"/>
                </a:glow>
              </a:effectLst>
              <a:latin typeface="游ゴシック" panose="020B0400000000000000" pitchFamily="50" charset="-128"/>
            </a:endParaRPr>
          </a:p>
        </p:txBody>
      </p:sp>
      <p:sp>
        <p:nvSpPr>
          <p:cNvPr id="7" name="横巻き 6"/>
          <p:cNvSpPr/>
          <p:nvPr/>
        </p:nvSpPr>
        <p:spPr>
          <a:xfrm>
            <a:off x="256749" y="141744"/>
            <a:ext cx="5328593" cy="141504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4097709796"/>
      </p:ext>
    </p:extLst>
  </p:cSld>
  <p:clrMapOvr>
    <a:masterClrMapping/>
  </p:clrMapOvr>
  <mc:AlternateContent xmlns:mc="http://schemas.openxmlformats.org/markup-compatibility/2006" xmlns:p14="http://schemas.microsoft.com/office/powerpoint/2010/main">
    <mc:Choice Requires="p14">
      <p:transition spd="med" p14:dur="700" advTm="30168">
        <p:fade/>
      </p:transition>
    </mc:Choice>
    <mc:Fallback xmlns="">
      <p:transition spd="med" advTm="301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D1965E6-DA0F-4FF5-8FD8-597FDEB77123}"/>
              </a:ext>
            </a:extLst>
          </p:cNvPr>
          <p:cNvSpPr/>
          <p:nvPr/>
        </p:nvSpPr>
        <p:spPr>
          <a:xfrm>
            <a:off x="507642" y="1174597"/>
            <a:ext cx="8424936" cy="1323439"/>
          </a:xfrm>
          <a:prstGeom prst="rect">
            <a:avLst/>
          </a:prstGeom>
        </p:spPr>
        <p:txBody>
          <a:bodyPr wrap="square">
            <a:spAutoFit/>
          </a:bodyPr>
          <a:lstStyle/>
          <a:p>
            <a:pPr algn="ctr"/>
            <a:r>
              <a:rPr lang="en-US" altLang="ja-JP" sz="4000" b="1" dirty="0">
                <a:ea typeface="游ゴシック" panose="020B0400000000000000" pitchFamily="50" charset="-128"/>
              </a:rPr>
              <a:t>『</a:t>
            </a:r>
            <a:r>
              <a:rPr lang="ja-JP" altLang="en-US" sz="4000" b="1" dirty="0">
                <a:ea typeface="游ゴシック" panose="020B0400000000000000" pitchFamily="50" charset="-128"/>
              </a:rPr>
              <a:t>往生礼讃</a:t>
            </a:r>
            <a:r>
              <a:rPr lang="en-US" altLang="ja-JP" sz="4000" b="1" dirty="0">
                <a:ea typeface="游ゴシック" panose="020B0400000000000000" pitchFamily="50" charset="-128"/>
              </a:rPr>
              <a:t>』</a:t>
            </a:r>
            <a:r>
              <a:rPr lang="ja-JP" altLang="en-US" sz="4000" b="1" dirty="0">
                <a:ea typeface="游ゴシック" panose="020B0400000000000000" pitchFamily="50" charset="-128"/>
              </a:rPr>
              <a:t>～自信教人信～</a:t>
            </a:r>
            <a:endParaRPr lang="en-US" altLang="ja-JP" sz="4000" b="1" dirty="0">
              <a:ea typeface="游ゴシック" panose="020B0400000000000000" pitchFamily="50" charset="-128"/>
            </a:endParaRPr>
          </a:p>
          <a:p>
            <a:pPr algn="ctr"/>
            <a:endParaRPr lang="en-US" altLang="ja-JP" sz="4000" b="1" dirty="0">
              <a:ea typeface="游ゴシック" panose="020B0400000000000000" pitchFamily="50" charset="-128"/>
            </a:endParaRPr>
          </a:p>
        </p:txBody>
      </p:sp>
      <p:sp>
        <p:nvSpPr>
          <p:cNvPr id="2" name="正方形/長方形 1">
            <a:extLst>
              <a:ext uri="{FF2B5EF4-FFF2-40B4-BE49-F238E27FC236}">
                <a16:creationId xmlns:a16="http://schemas.microsoft.com/office/drawing/2014/main" id="{F2BF7BF6-B17B-417E-87CF-047526A48B06}"/>
              </a:ext>
            </a:extLst>
          </p:cNvPr>
          <p:cNvSpPr/>
          <p:nvPr/>
        </p:nvSpPr>
        <p:spPr>
          <a:xfrm>
            <a:off x="422845" y="1988840"/>
            <a:ext cx="8298310" cy="4524315"/>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ja-JP" altLang="en-US" sz="4800" b="1" dirty="0" err="1">
                <a:ea typeface="游ゴシック" panose="020B0400000000000000" pitchFamily="50" charset="-128"/>
              </a:rPr>
              <a:t>みづ</a:t>
            </a:r>
            <a:r>
              <a:rPr lang="ja-JP" altLang="en-US" sz="4800" b="1" dirty="0">
                <a:ea typeface="游ゴシック" panose="020B0400000000000000" pitchFamily="50" charset="-128"/>
              </a:rPr>
              <a:t>から信じ人を教へて信ぜしむること、難きがなかにうたたさらに難し。</a:t>
            </a:r>
            <a:endParaRPr lang="en-US" altLang="ja-JP" sz="4800" b="1" dirty="0">
              <a:ea typeface="游ゴシック" panose="020B0400000000000000" pitchFamily="50" charset="-128"/>
            </a:endParaRPr>
          </a:p>
          <a:p>
            <a:r>
              <a:rPr lang="ja-JP" altLang="en-US" sz="4800" b="1" dirty="0">
                <a:ea typeface="游ゴシック" panose="020B0400000000000000" pitchFamily="50" charset="-128"/>
              </a:rPr>
              <a:t>大悲をもって伝へてあまねく</a:t>
            </a:r>
            <a:r>
              <a:rPr lang="ja-JP" altLang="en-US" sz="4800" b="1" dirty="0" err="1">
                <a:ea typeface="游ゴシック" panose="020B0400000000000000" pitchFamily="50" charset="-128"/>
              </a:rPr>
              <a:t>化するは</a:t>
            </a:r>
            <a:r>
              <a:rPr lang="ja-JP" altLang="en-US" sz="4800" b="1" dirty="0">
                <a:ea typeface="游ゴシック" panose="020B0400000000000000" pitchFamily="50" charset="-128"/>
              </a:rPr>
              <a:t>、まことに仏恩を報ずるになる。</a:t>
            </a:r>
            <a:r>
              <a:rPr lang="ja-JP" altLang="en-US" sz="3200" b="1" dirty="0">
                <a:ea typeface="游ゴシック" panose="020B0400000000000000" pitchFamily="50" charset="-128"/>
              </a:rPr>
              <a:t>（註釈版七祖篇</a:t>
            </a:r>
            <a:r>
              <a:rPr lang="en-US" altLang="ja-JP" sz="3200" b="1" dirty="0">
                <a:ea typeface="游ゴシック" panose="020B0400000000000000" pitchFamily="50" charset="-128"/>
              </a:rPr>
              <a:t>676</a:t>
            </a:r>
            <a:r>
              <a:rPr lang="ja-JP" altLang="en-US" sz="3200" b="1" dirty="0">
                <a:ea typeface="游ゴシック" panose="020B0400000000000000" pitchFamily="50" charset="-128"/>
              </a:rPr>
              <a:t>頁）</a:t>
            </a:r>
            <a:endParaRPr lang="en-US" altLang="ja-JP" sz="4800" b="1" dirty="0">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8349BAAE-D2EF-4B01-A538-1C93AFD896A5}"/>
              </a:ext>
            </a:extLst>
          </p:cNvPr>
          <p:cNvSpPr txBox="1"/>
          <p:nvPr/>
        </p:nvSpPr>
        <p:spPr>
          <a:xfrm>
            <a:off x="2627784" y="260648"/>
            <a:ext cx="4762738" cy="769441"/>
          </a:xfrm>
          <a:prstGeom prst="rect">
            <a:avLst/>
          </a:prstGeom>
          <a:solidFill>
            <a:schemeClr val="accent2">
              <a:lumMod val="75000"/>
            </a:schemeClr>
          </a:solidFill>
        </p:spPr>
        <p:txBody>
          <a:bodyPr wrap="square" rtlCol="0">
            <a:spAutoFit/>
          </a:bodyPr>
          <a:lstStyle/>
          <a:p>
            <a:pPr algn="ctr"/>
            <a:r>
              <a:rPr kumimoji="1" lang="ja-JP" altLang="en-US" sz="4400" b="1" dirty="0">
                <a:solidFill>
                  <a:schemeClr val="bg1"/>
                </a:solidFill>
                <a:latin typeface="+mn-ea"/>
              </a:rPr>
              <a:t>善導大師の言葉</a:t>
            </a:r>
          </a:p>
        </p:txBody>
      </p:sp>
      <p:pic>
        <p:nvPicPr>
          <p:cNvPr id="8" name="Picture 2">
            <a:extLst>
              <a:ext uri="{FF2B5EF4-FFF2-40B4-BE49-F238E27FC236}">
                <a16:creationId xmlns:a16="http://schemas.microsoft.com/office/drawing/2014/main" id="{8B8057E7-4818-4DC7-9A2B-8E7DEC1D74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166972"/>
            <a:ext cx="1745157" cy="174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31924844"/>
      </p:ext>
    </p:extLst>
  </p:cSld>
  <p:clrMapOvr>
    <a:masterClrMapping/>
  </p:clrMapOvr>
  <mc:AlternateContent xmlns:mc="http://schemas.openxmlformats.org/markup-compatibility/2006" xmlns:p14="http://schemas.microsoft.com/office/powerpoint/2010/main">
    <mc:Choice Requires="p14">
      <p:transition spd="med" p14:dur="700" advTm="76557">
        <p:fade/>
      </p:transition>
    </mc:Choice>
    <mc:Fallback xmlns="">
      <p:transition spd="med" advTm="7655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640" y="548680"/>
            <a:ext cx="5915733" cy="6048672"/>
          </a:xfrm>
          <a:prstGeom prst="rect">
            <a:avLst/>
          </a:prstGeom>
          <a:noFill/>
        </p:spPr>
      </p:pic>
      <p:sp>
        <p:nvSpPr>
          <p:cNvPr id="17" name="テキスト ボックス 16">
            <a:extLst>
              <a:ext uri="{FF2B5EF4-FFF2-40B4-BE49-F238E27FC236}">
                <a16:creationId xmlns:a16="http://schemas.microsoft.com/office/drawing/2014/main" id="{E22B6999-F2CC-4591-B343-7C5D916783A3}"/>
              </a:ext>
            </a:extLst>
          </p:cNvPr>
          <p:cNvSpPr txBox="1"/>
          <p:nvPr/>
        </p:nvSpPr>
        <p:spPr>
          <a:xfrm>
            <a:off x="6228184" y="400672"/>
            <a:ext cx="1251605" cy="3168352"/>
          </a:xfrm>
          <a:prstGeom prst="rect">
            <a:avLst/>
          </a:prstGeom>
          <a:solidFill>
            <a:schemeClr val="accent4">
              <a:lumMod val="40000"/>
              <a:lumOff val="60000"/>
            </a:schemeClr>
          </a:solidFill>
        </p:spPr>
        <p:txBody>
          <a:bodyPr vert="eaVert" lIns="91440" tIns="45720" rIns="91440" bIns="45720" rtlCol="0" anchor="b">
            <a:normAutofit fontScale="92500" lnSpcReduction="10000"/>
          </a:bodyPr>
          <a:lstStyle/>
          <a:p>
            <a:pPr>
              <a:lnSpc>
                <a:spcPct val="90000"/>
              </a:lnSpc>
              <a:spcBef>
                <a:spcPct val="0"/>
              </a:spcBef>
              <a:spcAft>
                <a:spcPts val="600"/>
              </a:spcAft>
            </a:pPr>
            <a:r>
              <a:rPr kumimoji="1" lang="ja-JP" altLang="en-US" sz="2600" b="1" dirty="0">
                <a:latin typeface="游ゴシック Medium" panose="020B0500000000000000" pitchFamily="50" charset="-128"/>
                <a:ea typeface="游ゴシック Medium" panose="020B0500000000000000" pitchFamily="50" charset="-128"/>
                <a:cs typeface="+mj-cs"/>
              </a:rPr>
              <a:t>どうしゃくぜん </a:t>
            </a:r>
            <a:r>
              <a:rPr kumimoji="1" lang="ja-JP" altLang="en-US" sz="2600" b="1" dirty="0" err="1">
                <a:latin typeface="游ゴシック Medium" panose="020B0500000000000000" pitchFamily="50" charset="-128"/>
                <a:ea typeface="游ゴシック Medium" panose="020B0500000000000000" pitchFamily="50" charset="-128"/>
                <a:cs typeface="+mj-cs"/>
              </a:rPr>
              <a:t>じ</a:t>
            </a:r>
            <a:endParaRPr kumimoji="1" lang="en-US" altLang="ja-JP" sz="2600" b="1" dirty="0">
              <a:latin typeface="游ゴシック Medium" panose="020B0500000000000000" pitchFamily="50" charset="-128"/>
              <a:ea typeface="游ゴシック Medium" panose="020B0500000000000000" pitchFamily="50" charset="-128"/>
              <a:cs typeface="+mj-cs"/>
            </a:endParaRPr>
          </a:p>
          <a:p>
            <a:pPr>
              <a:lnSpc>
                <a:spcPct val="90000"/>
              </a:lnSpc>
              <a:spcBef>
                <a:spcPct val="0"/>
              </a:spcBef>
              <a:spcAft>
                <a:spcPts val="600"/>
              </a:spcAft>
            </a:pPr>
            <a:r>
              <a:rPr kumimoji="1" lang="ja-JP" altLang="en-US" sz="6000" b="1" dirty="0">
                <a:latin typeface="游ゴシック Medium" panose="020B0500000000000000" pitchFamily="50" charset="-128"/>
                <a:ea typeface="游ゴシック Medium" panose="020B0500000000000000" pitchFamily="50" charset="-128"/>
                <a:cs typeface="+mj-cs"/>
              </a:rPr>
              <a:t>道綽禅師</a:t>
            </a:r>
          </a:p>
        </p:txBody>
      </p:sp>
      <p:sp>
        <p:nvSpPr>
          <p:cNvPr id="7" name="テキスト ボックス 6">
            <a:extLst>
              <a:ext uri="{FF2B5EF4-FFF2-40B4-BE49-F238E27FC236}">
                <a16:creationId xmlns:a16="http://schemas.microsoft.com/office/drawing/2014/main" id="{C5C19F66-A926-4F26-8EBE-6EF8F120EC6B}"/>
              </a:ext>
            </a:extLst>
          </p:cNvPr>
          <p:cNvSpPr txBox="1"/>
          <p:nvPr/>
        </p:nvSpPr>
        <p:spPr>
          <a:xfrm>
            <a:off x="1281238" y="5170959"/>
            <a:ext cx="6838528" cy="1687041"/>
          </a:xfrm>
          <a:prstGeom prst="rect">
            <a:avLst/>
          </a:prstGeom>
        </p:spPr>
        <p:txBody>
          <a:bodyPr vert="horz" lIns="91440" tIns="45720" rIns="91440" bIns="45720" rtlCol="0">
            <a:normAutofit/>
          </a:bodyPr>
          <a:lstStyle/>
          <a:p>
            <a:pPr defTabSz="685800">
              <a:lnSpc>
                <a:spcPct val="90000"/>
              </a:lnSpc>
              <a:spcAft>
                <a:spcPts val="600"/>
              </a:spcAft>
            </a:pPr>
            <a:r>
              <a:rPr kumimoji="1" lang="ja-JP" altLang="en-US" sz="4800" dirty="0"/>
              <a:t> </a:t>
            </a:r>
          </a:p>
        </p:txBody>
      </p:sp>
    </p:spTree>
    <p:custDataLst>
      <p:tags r:id="rId1"/>
    </p:custDataLst>
    <p:extLst>
      <p:ext uri="{BB962C8B-B14F-4D97-AF65-F5344CB8AC3E}">
        <p14:creationId xmlns:p14="http://schemas.microsoft.com/office/powerpoint/2010/main" val="1211296293"/>
      </p:ext>
    </p:extLst>
  </p:cSld>
  <p:clrMapOvr>
    <a:masterClrMapping/>
  </p:clrMapOvr>
  <mc:AlternateContent xmlns:mc="http://schemas.openxmlformats.org/markup-compatibility/2006" xmlns:p14="http://schemas.microsoft.com/office/powerpoint/2010/main">
    <mc:Choice Requires="p14">
      <p:transition spd="med" p14:dur="700" advTm="9553">
        <p:fade/>
      </p:transition>
    </mc:Choice>
    <mc:Fallback xmlns="">
      <p:transition spd="med" advTm="955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BB50AFF-F3DD-4BCF-8449-56D57A5C56EC}"/>
              </a:ext>
            </a:extLst>
          </p:cNvPr>
          <p:cNvSpPr txBox="1"/>
          <p:nvPr/>
        </p:nvSpPr>
        <p:spPr>
          <a:xfrm>
            <a:off x="1475656" y="764704"/>
            <a:ext cx="6192688" cy="5328592"/>
          </a:xfrm>
          <a:prstGeom prst="rect">
            <a:avLst/>
          </a:prstGeom>
        </p:spPr>
        <p:txBody>
          <a:bodyPr vert="horz" lIns="91440" tIns="45720" rIns="91440" bIns="45720" rtlCol="0" anchor="t">
            <a:normAutofit/>
          </a:bodyPr>
          <a:lstStyle/>
          <a:p>
            <a:pPr>
              <a:lnSpc>
                <a:spcPct val="90000"/>
              </a:lnSpc>
            </a:pPr>
            <a:r>
              <a:rPr kumimoji="1" lang="ja-JP" altLang="en-US" sz="5400" b="1" dirty="0"/>
              <a:t>道綽禅師</a:t>
            </a:r>
            <a:endParaRPr kumimoji="1" lang="en-US" altLang="ja-JP" sz="5400" b="1" dirty="0"/>
          </a:p>
          <a:p>
            <a:pPr>
              <a:lnSpc>
                <a:spcPct val="90000"/>
              </a:lnSpc>
            </a:pPr>
            <a:endParaRPr kumimoji="1" lang="en-US" altLang="ja-JP" sz="5800" b="1" dirty="0"/>
          </a:p>
          <a:p>
            <a:pPr>
              <a:lnSpc>
                <a:spcPct val="90000"/>
              </a:lnSpc>
            </a:pPr>
            <a:r>
              <a:rPr kumimoji="1" lang="ja-JP" altLang="en-US" sz="4800" b="1" dirty="0"/>
              <a:t>１．道綽禅師の生涯</a:t>
            </a:r>
            <a:endParaRPr kumimoji="1" lang="en-US" altLang="ja-JP" sz="4800" b="1" dirty="0"/>
          </a:p>
          <a:p>
            <a:pPr>
              <a:lnSpc>
                <a:spcPct val="90000"/>
              </a:lnSpc>
            </a:pPr>
            <a:endParaRPr kumimoji="1" lang="en-US" altLang="ja-JP" sz="4800" b="1" dirty="0"/>
          </a:p>
          <a:p>
            <a:pPr>
              <a:lnSpc>
                <a:spcPct val="90000"/>
              </a:lnSpc>
            </a:pPr>
            <a:r>
              <a:rPr kumimoji="1" lang="ja-JP" altLang="en-US" sz="4800" b="1" dirty="0"/>
              <a:t>２．道綽禅師の撰述</a:t>
            </a:r>
            <a:endParaRPr kumimoji="1" lang="en-US" altLang="ja-JP" sz="4800" b="1" dirty="0"/>
          </a:p>
          <a:p>
            <a:pPr>
              <a:lnSpc>
                <a:spcPct val="90000"/>
              </a:lnSpc>
            </a:pPr>
            <a:endParaRPr kumimoji="1" lang="en-US" altLang="ja-JP" sz="4800" b="1" dirty="0"/>
          </a:p>
          <a:p>
            <a:pPr>
              <a:lnSpc>
                <a:spcPct val="90000"/>
              </a:lnSpc>
            </a:pPr>
            <a:r>
              <a:rPr kumimoji="1" lang="ja-JP" altLang="en-US" sz="4800" b="1" dirty="0"/>
              <a:t>３．道綽禅師の教え</a:t>
            </a:r>
            <a:endParaRPr kumimoji="1" lang="en-US" altLang="ja-JP" sz="4800" b="1" dirty="0"/>
          </a:p>
          <a:p>
            <a:pPr indent="-228600">
              <a:lnSpc>
                <a:spcPct val="90000"/>
              </a:lnSpc>
              <a:spcAft>
                <a:spcPts val="600"/>
              </a:spcAft>
              <a:buFont typeface="Arial" panose="020B0604020202020204" pitchFamily="34" charset="0"/>
              <a:buChar char="•"/>
            </a:pPr>
            <a:endParaRPr kumimoji="1" lang="ja-JP" altLang="en-US" sz="5700" b="1" dirty="0"/>
          </a:p>
        </p:txBody>
      </p:sp>
    </p:spTree>
    <p:extLst>
      <p:ext uri="{BB962C8B-B14F-4D97-AF65-F5344CB8AC3E}">
        <p14:creationId xmlns:p14="http://schemas.microsoft.com/office/powerpoint/2010/main" val="4142110680"/>
      </p:ext>
    </p:extLst>
  </p:cSld>
  <p:clrMapOvr>
    <a:masterClrMapping/>
  </p:clrMapOvr>
  <mc:AlternateContent xmlns:mc="http://schemas.openxmlformats.org/markup-compatibility/2006" xmlns:p14="http://schemas.microsoft.com/office/powerpoint/2010/main">
    <mc:Choice Requires="p14">
      <p:transition spd="med" p14:dur="700" advTm="13779">
        <p:fade/>
      </p:transition>
    </mc:Choice>
    <mc:Fallback xmlns="">
      <p:transition spd="med" advTm="13779">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43608" y="2852936"/>
            <a:ext cx="6696744" cy="923330"/>
          </a:xfrm>
          <a:prstGeom prst="rect">
            <a:avLst/>
          </a:prstGeom>
          <a:noFill/>
        </p:spPr>
        <p:txBody>
          <a:bodyPr wrap="square" rtlCol="0">
            <a:spAutoFit/>
          </a:bodyPr>
          <a:lstStyle/>
          <a:p>
            <a:r>
              <a:rPr kumimoji="1" lang="ja-JP" altLang="en-US" sz="5400" b="1" dirty="0"/>
              <a:t>１．道綽禅師の生涯</a:t>
            </a:r>
          </a:p>
        </p:txBody>
      </p:sp>
    </p:spTree>
    <p:extLst>
      <p:ext uri="{BB962C8B-B14F-4D97-AF65-F5344CB8AC3E}">
        <p14:creationId xmlns:p14="http://schemas.microsoft.com/office/powerpoint/2010/main" val="1473327884"/>
      </p:ext>
    </p:extLst>
  </p:cSld>
  <p:clrMapOvr>
    <a:masterClrMapping/>
  </p:clrMapOvr>
  <mc:AlternateContent xmlns:mc="http://schemas.openxmlformats.org/markup-compatibility/2006" xmlns:p14="http://schemas.microsoft.com/office/powerpoint/2010/main">
    <mc:Choice Requires="p14">
      <p:transition spd="med" p14:dur="700" advTm="3841">
        <p:fade/>
      </p:transition>
    </mc:Choice>
    <mc:Fallback xmlns="">
      <p:transition spd="med" advTm="3841">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966" y="548680"/>
            <a:ext cx="9756576" cy="9095356"/>
          </a:xfrm>
          <a:prstGeom prst="rect">
            <a:avLst/>
          </a:prstGeom>
        </p:spPr>
      </p:pic>
      <p:sp>
        <p:nvSpPr>
          <p:cNvPr id="10" name="円/楕円 9"/>
          <p:cNvSpPr/>
          <p:nvPr/>
        </p:nvSpPr>
        <p:spPr>
          <a:xfrm>
            <a:off x="-21900" y="2852936"/>
            <a:ext cx="3020477" cy="21602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1" name="テキスト ボックス 10"/>
          <p:cNvSpPr txBox="1"/>
          <p:nvPr/>
        </p:nvSpPr>
        <p:spPr>
          <a:xfrm>
            <a:off x="-257639" y="3170689"/>
            <a:ext cx="3491955" cy="1323439"/>
          </a:xfrm>
          <a:prstGeom prst="rect">
            <a:avLst/>
          </a:prstGeom>
          <a:noFill/>
        </p:spPr>
        <p:txBody>
          <a:bodyPr wrap="square" rtlCol="0">
            <a:spAutoFit/>
          </a:bodyPr>
          <a:lstStyle/>
          <a:p>
            <a:pPr algn="ctr"/>
            <a:r>
              <a:rPr lang="ja-JP" altLang="en-US" sz="4000" b="1" dirty="0">
                <a:solidFill>
                  <a:schemeClr val="tx1">
                    <a:alpha val="69000"/>
                  </a:schemeClr>
                </a:solidFill>
                <a:effectLst>
                  <a:glow rad="381000">
                    <a:schemeClr val="bg1"/>
                  </a:glow>
                </a:effectLst>
                <a:ea typeface="游ゴシック" panose="020B0400000000000000" pitchFamily="50" charset="-128"/>
              </a:rPr>
              <a:t>并州汶水</a:t>
            </a:r>
            <a:endParaRPr lang="en-US" altLang="ja-JP" sz="4000" b="1" dirty="0">
              <a:solidFill>
                <a:schemeClr val="tx1">
                  <a:alpha val="69000"/>
                </a:schemeClr>
              </a:solidFill>
              <a:effectLst>
                <a:glow rad="381000">
                  <a:schemeClr val="bg1"/>
                </a:glow>
              </a:effectLst>
              <a:ea typeface="游ゴシック" panose="020B0400000000000000" pitchFamily="50" charset="-128"/>
            </a:endParaRPr>
          </a:p>
          <a:p>
            <a:pPr algn="ctr"/>
            <a:r>
              <a:rPr lang="ja-JP" altLang="en-US" sz="4000" b="1" dirty="0">
                <a:solidFill>
                  <a:schemeClr val="tx1">
                    <a:alpha val="69000"/>
                  </a:schemeClr>
                </a:solidFill>
                <a:effectLst>
                  <a:glow rad="381000">
                    <a:schemeClr val="bg1"/>
                  </a:glow>
                </a:effectLst>
                <a:ea typeface="游ゴシック" panose="020B0400000000000000" pitchFamily="50" charset="-128"/>
              </a:rPr>
              <a:t>（現･山西省</a:t>
            </a:r>
            <a:r>
              <a:rPr lang="ja-JP" altLang="en-US" sz="4000" b="1" dirty="0">
                <a:effectLst>
                  <a:glow rad="381000">
                    <a:schemeClr val="bg1"/>
                  </a:glow>
                </a:effectLst>
                <a:ea typeface="游ゴシック" panose="020B0400000000000000" pitchFamily="50" charset="-128"/>
              </a:rPr>
              <a:t>）</a:t>
            </a:r>
            <a:endParaRPr lang="en-US" altLang="ja-JP" sz="4000" b="1" dirty="0">
              <a:effectLst>
                <a:glow rad="381000">
                  <a:schemeClr val="bg1"/>
                </a:glow>
              </a:effectLst>
              <a:ea typeface="游ゴシック" panose="020B0400000000000000" pitchFamily="50" charset="-128"/>
            </a:endParaRPr>
          </a:p>
        </p:txBody>
      </p:sp>
      <p:cxnSp>
        <p:nvCxnSpPr>
          <p:cNvPr id="12" name="直線矢印コネクタ 11"/>
          <p:cNvCxnSpPr>
            <a:cxnSpLocks/>
          </p:cNvCxnSpPr>
          <p:nvPr/>
        </p:nvCxnSpPr>
        <p:spPr>
          <a:xfrm>
            <a:off x="2910832" y="3866237"/>
            <a:ext cx="3200671" cy="37323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B59D54F-3A99-4EA6-B885-1CCF38414F01}"/>
              </a:ext>
            </a:extLst>
          </p:cNvPr>
          <p:cNvSpPr txBox="1"/>
          <p:nvPr/>
        </p:nvSpPr>
        <p:spPr>
          <a:xfrm>
            <a:off x="374377" y="440116"/>
            <a:ext cx="8395247" cy="1323439"/>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kumimoji="1" lang="ja-JP" altLang="en-US" sz="4000" b="1" dirty="0">
                <a:latin typeface="游ゴシック" panose="020B0400000000000000" pitchFamily="50" charset="-128"/>
                <a:ea typeface="游ゴシック" panose="020B0400000000000000" pitchFamily="50" charset="-128"/>
              </a:rPr>
              <a:t>道綽禅師（</a:t>
            </a:r>
            <a:r>
              <a:rPr kumimoji="1" lang="en-US" altLang="ja-JP" sz="4000" b="1" dirty="0">
                <a:latin typeface="游ゴシック" panose="020B0400000000000000" pitchFamily="50" charset="-128"/>
                <a:ea typeface="游ゴシック" panose="020B0400000000000000" pitchFamily="50" charset="-128"/>
              </a:rPr>
              <a:t>562-645</a:t>
            </a:r>
            <a:r>
              <a:rPr kumimoji="1" lang="ja-JP" altLang="en-US" sz="4000" b="1" dirty="0">
                <a:latin typeface="游ゴシック" panose="020B0400000000000000" pitchFamily="50" charset="-128"/>
                <a:ea typeface="游ゴシック" panose="020B0400000000000000" pitchFamily="50" charset="-128"/>
              </a:rPr>
              <a:t>）　</a:t>
            </a:r>
            <a:r>
              <a:rPr kumimoji="1" lang="en-US" altLang="ja-JP" sz="4000" b="1" dirty="0">
                <a:latin typeface="游ゴシック" panose="020B0400000000000000" pitchFamily="50" charset="-128"/>
                <a:ea typeface="游ゴシック" panose="020B0400000000000000" pitchFamily="50" charset="-128"/>
              </a:rPr>
              <a:t>84</a:t>
            </a:r>
            <a:r>
              <a:rPr kumimoji="1" lang="ja-JP" altLang="en-US" sz="4000" b="1" dirty="0">
                <a:latin typeface="游ゴシック" panose="020B0400000000000000" pitchFamily="50" charset="-128"/>
                <a:ea typeface="游ゴシック" panose="020B0400000000000000" pitchFamily="50" charset="-128"/>
              </a:rPr>
              <a:t>年の生涯</a:t>
            </a:r>
            <a:endParaRPr kumimoji="1" lang="en-US" altLang="ja-JP" sz="4000" b="1" dirty="0">
              <a:latin typeface="游ゴシック" panose="020B0400000000000000" pitchFamily="50" charset="-128"/>
              <a:ea typeface="游ゴシック" panose="020B0400000000000000" pitchFamily="50" charset="-128"/>
            </a:endParaRPr>
          </a:p>
          <a:p>
            <a:pPr algn="ctr"/>
            <a:r>
              <a:rPr kumimoji="1" lang="ja-JP" altLang="en-US" sz="4000" b="1" dirty="0">
                <a:latin typeface="游ゴシック" panose="020B0400000000000000" pitchFamily="50" charset="-128"/>
                <a:ea typeface="游ゴシック" panose="020B0400000000000000" pitchFamily="50" charset="-128"/>
              </a:rPr>
              <a:t>中国・南北朝時代～隋・唐代</a:t>
            </a:r>
            <a:endParaRPr kumimoji="1" lang="en-US" altLang="ja-JP" sz="4000" b="1" dirty="0">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A0D6B221-3788-4682-88FE-48C928CC1E39}"/>
              </a:ext>
            </a:extLst>
          </p:cNvPr>
          <p:cNvSpPr txBox="1"/>
          <p:nvPr/>
        </p:nvSpPr>
        <p:spPr>
          <a:xfrm>
            <a:off x="1279616" y="5095407"/>
            <a:ext cx="3262432" cy="707886"/>
          </a:xfrm>
          <a:prstGeom prst="rect">
            <a:avLst/>
          </a:prstGeom>
          <a:solidFill>
            <a:schemeClr val="accent2">
              <a:lumMod val="20000"/>
              <a:lumOff val="80000"/>
            </a:schemeClr>
          </a:solidFill>
        </p:spPr>
        <p:txBody>
          <a:bodyPr wrap="none" rtlCol="0">
            <a:spAutoFit/>
          </a:bodyPr>
          <a:lstStyle/>
          <a:p>
            <a:pPr algn="l"/>
            <a:r>
              <a:rPr kumimoji="1" lang="ja-JP" altLang="en-US" sz="4000" b="1" dirty="0">
                <a:latin typeface="游ゴシック" panose="020B0400000000000000" pitchFamily="50" charset="-128"/>
                <a:ea typeface="游ゴシック" panose="020B0400000000000000" pitchFamily="50" charset="-128"/>
              </a:rPr>
              <a:t>「西河」とも</a:t>
            </a:r>
          </a:p>
        </p:txBody>
      </p:sp>
      <p:sp>
        <p:nvSpPr>
          <p:cNvPr id="4" name="テキスト ボックス 3"/>
          <p:cNvSpPr txBox="1"/>
          <p:nvPr/>
        </p:nvSpPr>
        <p:spPr>
          <a:xfrm>
            <a:off x="6489044" y="3767762"/>
            <a:ext cx="944702" cy="369332"/>
          </a:xfrm>
          <a:prstGeom prst="rect">
            <a:avLst/>
          </a:prstGeom>
          <a:noFill/>
        </p:spPr>
        <p:txBody>
          <a:bodyPr wrap="square" rtlCol="0">
            <a:spAutoFit/>
          </a:bodyPr>
          <a:lstStyle/>
          <a:p>
            <a:r>
              <a:rPr kumimoji="1" lang="ja-JP" altLang="en-US" b="1" dirty="0"/>
              <a:t>●雁門</a:t>
            </a:r>
          </a:p>
        </p:txBody>
      </p:sp>
      <p:sp>
        <p:nvSpPr>
          <p:cNvPr id="5" name="テキスト ボックス 4"/>
          <p:cNvSpPr txBox="1"/>
          <p:nvPr/>
        </p:nvSpPr>
        <p:spPr>
          <a:xfrm>
            <a:off x="6347242" y="4060992"/>
            <a:ext cx="1195635" cy="369332"/>
          </a:xfrm>
          <a:prstGeom prst="rect">
            <a:avLst/>
          </a:prstGeom>
          <a:noFill/>
        </p:spPr>
        <p:txBody>
          <a:bodyPr wrap="square" rtlCol="0">
            <a:spAutoFit/>
          </a:bodyPr>
          <a:lstStyle/>
          <a:p>
            <a:r>
              <a:rPr kumimoji="1" lang="ja-JP" altLang="en-US" b="1" dirty="0"/>
              <a:t>卍玄中寺</a:t>
            </a:r>
          </a:p>
        </p:txBody>
      </p:sp>
    </p:spTree>
    <p:custDataLst>
      <p:tags r:id="rId1"/>
    </p:custDataLst>
    <p:extLst>
      <p:ext uri="{BB962C8B-B14F-4D97-AF65-F5344CB8AC3E}">
        <p14:creationId xmlns:p14="http://schemas.microsoft.com/office/powerpoint/2010/main" val="229059481"/>
      </p:ext>
    </p:extLst>
  </p:cSld>
  <p:clrMapOvr>
    <a:masterClrMapping/>
  </p:clrMapOvr>
  <mc:AlternateContent xmlns:mc="http://schemas.openxmlformats.org/markup-compatibility/2006" xmlns:p14="http://schemas.microsoft.com/office/powerpoint/2010/main">
    <mc:Choice Requires="p14">
      <p:transition spd="med" p14:dur="700" advTm="21186">
        <p:fade/>
      </p:transition>
    </mc:Choice>
    <mc:Fallback xmlns="">
      <p:transition spd="med" advTm="2118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3">
            <a:extLst>
              <a:ext uri="{FF2B5EF4-FFF2-40B4-BE49-F238E27FC236}">
                <a16:creationId xmlns:a16="http://schemas.microsoft.com/office/drawing/2014/main" id="{15DDD827-217F-421D-836E-E96299DB1684}"/>
              </a:ext>
            </a:extLst>
          </p:cNvPr>
          <p:cNvSpPr/>
          <p:nvPr/>
        </p:nvSpPr>
        <p:spPr>
          <a:xfrm>
            <a:off x="81582" y="3501008"/>
            <a:ext cx="8972499" cy="2479102"/>
          </a:xfrm>
          <a:prstGeom prst="roundRect">
            <a:avLst>
              <a:gd name="adj" fmla="val 2231"/>
            </a:avLst>
          </a:prstGeom>
          <a:ln/>
        </p:spPr>
        <p:style>
          <a:lnRef idx="1">
            <a:schemeClr val="accent4"/>
          </a:lnRef>
          <a:fillRef idx="2">
            <a:schemeClr val="accent4"/>
          </a:fillRef>
          <a:effectRef idx="1">
            <a:schemeClr val="accent4"/>
          </a:effectRef>
          <a:fontRef idx="minor">
            <a:schemeClr val="dk1"/>
          </a:fontRef>
        </p:style>
        <p:txBody>
          <a:bodyPr vert="horz" rtlCol="0" anchor="ctr"/>
          <a:lstStyle/>
          <a:p>
            <a:r>
              <a:rPr lang="ja-JP" altLang="en-US" sz="4000" b="1" dirty="0">
                <a:latin typeface="游ゴシック" panose="020B0400000000000000" pitchFamily="50" charset="-128"/>
                <a:ea typeface="游ゴシック" panose="020B0400000000000000" pitchFamily="50" charset="-128"/>
              </a:rPr>
              <a:t>浄土教に帰入</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a:t>
            </a:r>
            <a:r>
              <a:rPr lang="en-US" altLang="ja-JP" sz="4000" b="1" dirty="0">
                <a:latin typeface="游ゴシック" panose="020B0400000000000000" pitchFamily="50" charset="-128"/>
                <a:ea typeface="游ゴシック" panose="020B0400000000000000" pitchFamily="50" charset="-128"/>
              </a:rPr>
              <a:t>48</a:t>
            </a:r>
            <a:r>
              <a:rPr lang="ja-JP" altLang="en-US" sz="4000" b="1" dirty="0">
                <a:latin typeface="游ゴシック" panose="020B0400000000000000" pitchFamily="50" charset="-128"/>
                <a:ea typeface="游ゴシック" panose="020B0400000000000000" pitchFamily="50" charset="-128"/>
              </a:rPr>
              <a:t>歳の時、玄中寺に赴く。</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 曇鸞大師の遺徳を讃えた碑文を</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見て、深い感銘を受ける</a:t>
            </a:r>
            <a:endParaRPr lang="en-US" altLang="ja-JP" sz="4000" b="1" dirty="0">
              <a:latin typeface="游ゴシック" panose="020B0400000000000000" pitchFamily="50" charset="-128"/>
              <a:ea typeface="游ゴシック" panose="020B0400000000000000" pitchFamily="50" charset="-128"/>
            </a:endParaRPr>
          </a:p>
        </p:txBody>
      </p:sp>
      <p:sp>
        <p:nvSpPr>
          <p:cNvPr id="8" name="角丸四角形 3">
            <a:extLst>
              <a:ext uri="{FF2B5EF4-FFF2-40B4-BE49-F238E27FC236}">
                <a16:creationId xmlns:a16="http://schemas.microsoft.com/office/drawing/2014/main" id="{560DF4F4-40AB-4CDF-9807-B8BF40541282}"/>
              </a:ext>
            </a:extLst>
          </p:cNvPr>
          <p:cNvSpPr/>
          <p:nvPr/>
        </p:nvSpPr>
        <p:spPr>
          <a:xfrm>
            <a:off x="81583" y="332656"/>
            <a:ext cx="8972499" cy="720080"/>
          </a:xfrm>
          <a:prstGeom prst="roundRect">
            <a:avLst>
              <a:gd name="adj" fmla="val 2231"/>
            </a:avLst>
          </a:prstGeom>
          <a:ln/>
        </p:spPr>
        <p:style>
          <a:lnRef idx="1">
            <a:schemeClr val="accent4"/>
          </a:lnRef>
          <a:fillRef idx="2">
            <a:schemeClr val="accent4"/>
          </a:fillRef>
          <a:effectRef idx="1">
            <a:schemeClr val="accent4"/>
          </a:effectRef>
          <a:fontRef idx="minor">
            <a:schemeClr val="dk1"/>
          </a:fontRef>
        </p:style>
        <p:txBody>
          <a:bodyPr vert="horz" rtlCol="0" anchor="ctr"/>
          <a:lstStyle/>
          <a:p>
            <a:r>
              <a:rPr lang="en-US" altLang="ja-JP" sz="4000" b="1" dirty="0">
                <a:latin typeface="游ゴシック" panose="020B0400000000000000" pitchFamily="50" charset="-128"/>
                <a:ea typeface="游ゴシック" panose="020B0400000000000000" pitchFamily="50" charset="-128"/>
              </a:rPr>
              <a:t>14</a:t>
            </a:r>
            <a:r>
              <a:rPr lang="ja-JP" altLang="en-US" sz="4000" b="1" dirty="0">
                <a:latin typeface="游ゴシック" panose="020B0400000000000000" pitchFamily="50" charset="-128"/>
                <a:ea typeface="游ゴシック" panose="020B0400000000000000" pitchFamily="50" charset="-128"/>
              </a:rPr>
              <a:t>歳で出家。</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涅槃経</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に精通。</a:t>
            </a:r>
            <a:endParaRPr lang="en-US" altLang="ja-JP" sz="4000" b="1" dirty="0">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2B3FCA52-98CF-4E28-BF1B-428AD63302F6}"/>
              </a:ext>
            </a:extLst>
          </p:cNvPr>
          <p:cNvSpPr/>
          <p:nvPr/>
        </p:nvSpPr>
        <p:spPr>
          <a:xfrm>
            <a:off x="1259632" y="1196752"/>
            <a:ext cx="7879080" cy="1938992"/>
          </a:xfrm>
          <a:prstGeom prst="rect">
            <a:avLst/>
          </a:prstGeom>
        </p:spPr>
        <p:txBody>
          <a:bodyPr wrap="none">
            <a:spAutoFit/>
          </a:bodyPr>
          <a:lstStyle/>
          <a:p>
            <a:r>
              <a:rPr lang="en-US" altLang="ja-JP" sz="4000" b="1" dirty="0">
                <a:latin typeface="+mn-ea"/>
              </a:rPr>
              <a:t>※</a:t>
            </a:r>
            <a:r>
              <a:rPr lang="ja-JP" altLang="en-US" sz="4000" b="1" dirty="0">
                <a:latin typeface="+mn-ea"/>
              </a:rPr>
              <a:t>北周･武帝の廃仏</a:t>
            </a:r>
            <a:r>
              <a:rPr lang="en-US" altLang="ja-JP" sz="4000" b="1" dirty="0">
                <a:latin typeface="+mn-ea"/>
              </a:rPr>
              <a:t>(574</a:t>
            </a:r>
            <a:r>
              <a:rPr lang="ja-JP" altLang="en-US" sz="4000" b="1" dirty="0">
                <a:latin typeface="+mn-ea"/>
              </a:rPr>
              <a:t>･</a:t>
            </a:r>
            <a:r>
              <a:rPr lang="en-US" altLang="ja-JP" sz="4000" b="1" dirty="0">
                <a:latin typeface="+mn-ea"/>
              </a:rPr>
              <a:t>577</a:t>
            </a:r>
            <a:r>
              <a:rPr lang="ja-JP" altLang="en-US" sz="4000" b="1" dirty="0">
                <a:latin typeface="+mn-ea"/>
              </a:rPr>
              <a:t>頃</a:t>
            </a:r>
            <a:r>
              <a:rPr lang="en-US" altLang="ja-JP" sz="4000" b="1" dirty="0">
                <a:latin typeface="+mn-ea"/>
              </a:rPr>
              <a:t>)</a:t>
            </a:r>
          </a:p>
          <a:p>
            <a:r>
              <a:rPr lang="en-US" altLang="ja-JP" sz="4000" b="1" dirty="0">
                <a:latin typeface="+mn-ea"/>
              </a:rPr>
              <a:t>※</a:t>
            </a:r>
            <a:r>
              <a:rPr lang="ja-JP" altLang="en-US" sz="4000" b="1" dirty="0">
                <a:latin typeface="+mn-ea"/>
              </a:rPr>
              <a:t>その後、仏教復興</a:t>
            </a:r>
            <a:endParaRPr lang="en-US" altLang="ja-JP" sz="4000" b="1" dirty="0">
              <a:latin typeface="+mn-ea"/>
            </a:endParaRPr>
          </a:p>
          <a:p>
            <a:r>
              <a:rPr lang="ja-JP" altLang="en-US" sz="4000" b="1" dirty="0">
                <a:latin typeface="+mn-ea"/>
              </a:rPr>
              <a:t>　　隋・唐になると仏教が盛んに</a:t>
            </a:r>
          </a:p>
        </p:txBody>
      </p:sp>
    </p:spTree>
    <p:custDataLst>
      <p:tags r:id="rId1"/>
    </p:custDataLst>
    <p:extLst>
      <p:ext uri="{BB962C8B-B14F-4D97-AF65-F5344CB8AC3E}">
        <p14:creationId xmlns:p14="http://schemas.microsoft.com/office/powerpoint/2010/main" val="749968614"/>
      </p:ext>
    </p:extLst>
  </p:cSld>
  <p:clrMapOvr>
    <a:masterClrMapping/>
  </p:clrMapOvr>
  <mc:AlternateContent xmlns:mc="http://schemas.openxmlformats.org/markup-compatibility/2006" xmlns:p14="http://schemas.microsoft.com/office/powerpoint/2010/main">
    <mc:Choice Requires="p14">
      <p:transition spd="med" p14:dur="700" advTm="38263">
        <p:fade/>
      </p:transition>
    </mc:Choice>
    <mc:Fallback xmlns="">
      <p:transition spd="med" advTm="382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A2AAF4B9-95E1-4AA3-8F71-1231F8EDC946}"/>
              </a:ext>
            </a:extLst>
          </p:cNvPr>
          <p:cNvCxnSpPr>
            <a:cxnSpLocks/>
          </p:cNvCxnSpPr>
          <p:nvPr/>
        </p:nvCxnSpPr>
        <p:spPr>
          <a:xfrm flipH="1" flipV="1">
            <a:off x="3131840" y="1206030"/>
            <a:ext cx="11865" cy="374712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11AAFB8-D2AD-45B1-8BBA-19636B3214E3}"/>
              </a:ext>
            </a:extLst>
          </p:cNvPr>
          <p:cNvCxnSpPr>
            <a:cxnSpLocks/>
          </p:cNvCxnSpPr>
          <p:nvPr/>
        </p:nvCxnSpPr>
        <p:spPr>
          <a:xfrm flipV="1">
            <a:off x="6223734" y="1206030"/>
            <a:ext cx="1" cy="374712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 name="直線矢印コネクタ 2"/>
          <p:cNvCxnSpPr>
            <a:cxnSpLocks/>
          </p:cNvCxnSpPr>
          <p:nvPr/>
        </p:nvCxnSpPr>
        <p:spPr>
          <a:xfrm flipH="1">
            <a:off x="332720" y="1088740"/>
            <a:ext cx="8127712" cy="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rot="16200000">
            <a:off x="5387338" y="610400"/>
            <a:ext cx="1046440" cy="2389083"/>
          </a:xfrm>
          <a:prstGeom prst="rect">
            <a:avLst/>
          </a:prstGeom>
          <a:solidFill>
            <a:schemeClr val="accent2">
              <a:lumMod val="75000"/>
            </a:schemeClr>
          </a:solidFill>
          <a:ln>
            <a:solidFill>
              <a:schemeClr val="tx1"/>
            </a:solidFill>
          </a:ln>
        </p:spPr>
        <p:txBody>
          <a:bodyPr vert="eaVert" wrap="square" rtlCol="0">
            <a:spAutoFit/>
          </a:bodyPr>
          <a:lstStyle/>
          <a:p>
            <a:pPr algn="ctr"/>
            <a:r>
              <a:rPr lang="ja-JP" altLang="en-US" sz="1600" b="1" dirty="0">
                <a:solidFill>
                  <a:schemeClr val="bg1"/>
                </a:solidFill>
                <a:latin typeface="游ゴシック" panose="020B0400000000000000" pitchFamily="50" charset="-128"/>
                <a:ea typeface="游ゴシック" panose="020B0400000000000000" pitchFamily="50" charset="-128"/>
              </a:rPr>
              <a:t>４７６～５４２年</a:t>
            </a:r>
            <a:endParaRPr kumimoji="1" lang="en-US" altLang="ja-JP" sz="16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4000" b="1" dirty="0">
                <a:solidFill>
                  <a:schemeClr val="bg1"/>
                </a:solidFill>
                <a:latin typeface="游ゴシック" panose="020B0400000000000000" pitchFamily="50" charset="-128"/>
                <a:ea typeface="游ゴシック" panose="020B0400000000000000" pitchFamily="50" charset="-128"/>
              </a:rPr>
              <a:t>曇鸞大師</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rot="16200000">
            <a:off x="2540838" y="1551466"/>
            <a:ext cx="1046440" cy="2775665"/>
          </a:xfrm>
          <a:prstGeom prst="rect">
            <a:avLst/>
          </a:prstGeom>
          <a:solidFill>
            <a:schemeClr val="accent2">
              <a:lumMod val="75000"/>
            </a:schemeClr>
          </a:solidFill>
          <a:ln>
            <a:solidFill>
              <a:schemeClr val="tx1"/>
            </a:solidFill>
          </a:ln>
        </p:spPr>
        <p:txBody>
          <a:bodyPr vert="eaVert" wrap="square" rtlCol="0">
            <a:spAutoFit/>
          </a:bodyPr>
          <a:lstStyle/>
          <a:p>
            <a:pPr algn="ctr"/>
            <a:r>
              <a:rPr kumimoji="1" lang="ja-JP" altLang="en-US" sz="1600" b="1" dirty="0">
                <a:solidFill>
                  <a:schemeClr val="bg1"/>
                </a:solidFill>
                <a:latin typeface="游ゴシック" panose="020B0400000000000000" pitchFamily="50" charset="-128"/>
                <a:ea typeface="游ゴシック" panose="020B0400000000000000" pitchFamily="50" charset="-128"/>
              </a:rPr>
              <a:t>５６２～６４５年</a:t>
            </a:r>
            <a:endParaRPr kumimoji="1" lang="en-US" altLang="ja-JP" sz="16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4000" b="1" dirty="0">
                <a:solidFill>
                  <a:schemeClr val="bg1"/>
                </a:solidFill>
                <a:latin typeface="游ゴシック" panose="020B0400000000000000" pitchFamily="50" charset="-128"/>
                <a:ea typeface="游ゴシック" panose="020B0400000000000000" pitchFamily="50" charset="-128"/>
              </a:rPr>
              <a:t>道綽禅師</a:t>
            </a:r>
          </a:p>
        </p:txBody>
      </p:sp>
      <p:sp>
        <p:nvSpPr>
          <p:cNvPr id="10" name="テキスト ボックス 9"/>
          <p:cNvSpPr txBox="1"/>
          <p:nvPr/>
        </p:nvSpPr>
        <p:spPr>
          <a:xfrm rot="16200000">
            <a:off x="1143558" y="3060400"/>
            <a:ext cx="1046440" cy="2273342"/>
          </a:xfrm>
          <a:prstGeom prst="rect">
            <a:avLst/>
          </a:prstGeom>
          <a:solidFill>
            <a:schemeClr val="accent2">
              <a:lumMod val="75000"/>
            </a:schemeClr>
          </a:solidFill>
          <a:ln>
            <a:solidFill>
              <a:schemeClr val="tx1"/>
            </a:solidFill>
          </a:ln>
        </p:spPr>
        <p:txBody>
          <a:bodyPr vert="eaVert" wrap="square" rtlCol="0">
            <a:spAutoFit/>
          </a:bodyPr>
          <a:lstStyle/>
          <a:p>
            <a:pPr algn="ctr"/>
            <a:r>
              <a:rPr kumimoji="1" lang="ja-JP" altLang="en-US" sz="1600" b="1" dirty="0">
                <a:solidFill>
                  <a:schemeClr val="bg1"/>
                </a:solidFill>
                <a:latin typeface="游ゴシック" panose="020B0400000000000000" pitchFamily="50" charset="-128"/>
                <a:ea typeface="游ゴシック" panose="020B0400000000000000" pitchFamily="50" charset="-128"/>
              </a:rPr>
              <a:t>６１３～６８１年</a:t>
            </a:r>
            <a:endParaRPr kumimoji="1" lang="en-US" altLang="ja-JP" sz="16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4000" b="1" dirty="0">
                <a:solidFill>
                  <a:schemeClr val="bg1"/>
                </a:solidFill>
                <a:latin typeface="游ゴシック" panose="020B0400000000000000" pitchFamily="50" charset="-128"/>
                <a:ea typeface="游ゴシック" panose="020B0400000000000000" pitchFamily="50" charset="-128"/>
              </a:rPr>
              <a:t>善導大師</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3495433" y="1102799"/>
            <a:ext cx="738664" cy="1015663"/>
          </a:xfrm>
          <a:prstGeom prst="rect">
            <a:avLst/>
          </a:prstGeom>
          <a:noFill/>
        </p:spPr>
        <p:txBody>
          <a:bodyPr vert="eaVert" wrap="none" rtlCol="0">
            <a:spAutoFit/>
          </a:bodyPr>
          <a:lstStyle/>
          <a:p>
            <a:r>
              <a:rPr kumimoji="1" lang="ja-JP" altLang="en-US" b="1" dirty="0"/>
              <a:t>５８１</a:t>
            </a:r>
            <a:endParaRPr kumimoji="1" lang="en-US" altLang="ja-JP" b="1" dirty="0"/>
          </a:p>
          <a:p>
            <a:r>
              <a:rPr lang="ja-JP" altLang="en-US" b="1" dirty="0"/>
              <a:t>　隋建国</a:t>
            </a:r>
            <a:endParaRPr kumimoji="1" lang="ja-JP" altLang="en-US" b="1" dirty="0"/>
          </a:p>
        </p:txBody>
      </p:sp>
      <p:sp>
        <p:nvSpPr>
          <p:cNvPr id="15" name="テキスト ボックス 14"/>
          <p:cNvSpPr txBox="1"/>
          <p:nvPr/>
        </p:nvSpPr>
        <p:spPr>
          <a:xfrm>
            <a:off x="4668379" y="5040098"/>
            <a:ext cx="738664" cy="1703351"/>
          </a:xfrm>
          <a:prstGeom prst="rect">
            <a:avLst/>
          </a:prstGeom>
          <a:noFill/>
        </p:spPr>
        <p:txBody>
          <a:bodyPr vert="eaVert" wrap="none" rtlCol="0">
            <a:spAutoFit/>
          </a:bodyPr>
          <a:lstStyle/>
          <a:p>
            <a:r>
              <a:rPr kumimoji="1" lang="ja-JP" altLang="en-US" b="1" dirty="0"/>
              <a:t>５３８</a:t>
            </a:r>
            <a:r>
              <a:rPr kumimoji="1" lang="en-US" altLang="ja-JP" b="1" dirty="0"/>
              <a:t>or</a:t>
            </a:r>
            <a:r>
              <a:rPr kumimoji="1" lang="ja-JP" altLang="en-US" b="1" dirty="0"/>
              <a:t>５５２</a:t>
            </a:r>
            <a:endParaRPr kumimoji="1" lang="en-US" altLang="ja-JP" b="1" dirty="0"/>
          </a:p>
          <a:p>
            <a:r>
              <a:rPr lang="ja-JP" altLang="en-US" b="1" dirty="0"/>
              <a:t>　仏教公伝</a:t>
            </a:r>
            <a:endParaRPr kumimoji="1" lang="ja-JP" altLang="en-US" b="1" dirty="0"/>
          </a:p>
        </p:txBody>
      </p:sp>
      <p:sp>
        <p:nvSpPr>
          <p:cNvPr id="16" name="テキスト ボックス 15"/>
          <p:cNvSpPr txBox="1"/>
          <p:nvPr/>
        </p:nvSpPr>
        <p:spPr>
          <a:xfrm>
            <a:off x="3347864" y="5046035"/>
            <a:ext cx="738664" cy="1810385"/>
          </a:xfrm>
          <a:prstGeom prst="rect">
            <a:avLst/>
          </a:prstGeom>
          <a:noFill/>
        </p:spPr>
        <p:txBody>
          <a:bodyPr vert="eaVert" wrap="square" rtlCol="0">
            <a:spAutoFit/>
          </a:bodyPr>
          <a:lstStyle/>
          <a:p>
            <a:r>
              <a:rPr kumimoji="1" lang="ja-JP" altLang="en-US" b="1" dirty="0">
                <a:latin typeface="+mn-ea"/>
              </a:rPr>
              <a:t>５９４</a:t>
            </a:r>
            <a:r>
              <a:rPr lang="en-US" altLang="ja-JP" b="1" dirty="0">
                <a:latin typeface="+mn-ea"/>
              </a:rPr>
              <a:t> </a:t>
            </a:r>
            <a:r>
              <a:rPr lang="ja-JP" altLang="en-US" b="1" dirty="0">
                <a:latin typeface="+mn-ea"/>
              </a:rPr>
              <a:t>聖徳太子、</a:t>
            </a:r>
            <a:endParaRPr lang="en-US" altLang="ja-JP" b="1" dirty="0">
              <a:latin typeface="+mn-ea"/>
            </a:endParaRPr>
          </a:p>
          <a:p>
            <a:r>
              <a:rPr lang="ja-JP" altLang="en-US" b="1" dirty="0">
                <a:latin typeface="+mn-ea"/>
              </a:rPr>
              <a:t>　三法興隆の詔</a:t>
            </a:r>
            <a:endParaRPr kumimoji="1" lang="ja-JP" altLang="en-US" b="1" dirty="0">
              <a:latin typeface="+mn-ea"/>
            </a:endParaRPr>
          </a:p>
        </p:txBody>
      </p:sp>
      <p:sp>
        <p:nvSpPr>
          <p:cNvPr id="17" name="テキスト ボックス 16"/>
          <p:cNvSpPr txBox="1"/>
          <p:nvPr/>
        </p:nvSpPr>
        <p:spPr>
          <a:xfrm>
            <a:off x="2474872" y="5030878"/>
            <a:ext cx="738664" cy="1477328"/>
          </a:xfrm>
          <a:prstGeom prst="rect">
            <a:avLst/>
          </a:prstGeom>
          <a:noFill/>
        </p:spPr>
        <p:txBody>
          <a:bodyPr vert="eaVert" wrap="none" rtlCol="0">
            <a:spAutoFit/>
          </a:bodyPr>
          <a:lstStyle/>
          <a:p>
            <a:r>
              <a:rPr kumimoji="1" lang="ja-JP" altLang="en-US" b="1" dirty="0"/>
              <a:t>６０４</a:t>
            </a:r>
            <a:endParaRPr kumimoji="1" lang="en-US" altLang="ja-JP" b="1" dirty="0"/>
          </a:p>
          <a:p>
            <a:r>
              <a:rPr kumimoji="1" lang="ja-JP" altLang="en-US" b="1" dirty="0"/>
              <a:t>　憲法十七条</a:t>
            </a:r>
            <a:endParaRPr kumimoji="1" lang="en-US" altLang="ja-JP" b="1" dirty="0"/>
          </a:p>
        </p:txBody>
      </p:sp>
      <p:sp>
        <p:nvSpPr>
          <p:cNvPr id="18" name="テキスト ボックス 17"/>
          <p:cNvSpPr txBox="1"/>
          <p:nvPr/>
        </p:nvSpPr>
        <p:spPr>
          <a:xfrm>
            <a:off x="2155363" y="1125809"/>
            <a:ext cx="738664" cy="1015663"/>
          </a:xfrm>
          <a:prstGeom prst="rect">
            <a:avLst/>
          </a:prstGeom>
          <a:noFill/>
        </p:spPr>
        <p:txBody>
          <a:bodyPr vert="eaVert" wrap="none" rtlCol="0">
            <a:spAutoFit/>
          </a:bodyPr>
          <a:lstStyle/>
          <a:p>
            <a:r>
              <a:rPr kumimoji="1" lang="ja-JP" altLang="en-US" b="1" dirty="0"/>
              <a:t>６１８</a:t>
            </a:r>
            <a:endParaRPr kumimoji="1" lang="en-US" altLang="ja-JP" b="1" dirty="0"/>
          </a:p>
          <a:p>
            <a:r>
              <a:rPr lang="ja-JP" altLang="en-US" b="1" dirty="0"/>
              <a:t>　唐建国</a:t>
            </a:r>
            <a:endParaRPr kumimoji="1" lang="ja-JP" altLang="en-US" b="1" dirty="0"/>
          </a:p>
        </p:txBody>
      </p:sp>
      <p:sp>
        <p:nvSpPr>
          <p:cNvPr id="19" name="テキスト ボックス 18"/>
          <p:cNvSpPr txBox="1"/>
          <p:nvPr/>
        </p:nvSpPr>
        <p:spPr>
          <a:xfrm>
            <a:off x="1045143" y="1112319"/>
            <a:ext cx="738664" cy="1708160"/>
          </a:xfrm>
          <a:prstGeom prst="rect">
            <a:avLst/>
          </a:prstGeom>
          <a:noFill/>
        </p:spPr>
        <p:txBody>
          <a:bodyPr vert="eaVert" wrap="none" rtlCol="0">
            <a:spAutoFit/>
          </a:bodyPr>
          <a:lstStyle/>
          <a:p>
            <a:r>
              <a:rPr kumimoji="1" lang="ja-JP" altLang="en-US" b="1" dirty="0"/>
              <a:t>６２９～６４５</a:t>
            </a:r>
            <a:endParaRPr kumimoji="1" lang="en-US" altLang="ja-JP" b="1" dirty="0"/>
          </a:p>
          <a:p>
            <a:r>
              <a:rPr lang="ja-JP" altLang="en-US" b="1" dirty="0"/>
              <a:t>　玄奘、印度へ</a:t>
            </a:r>
            <a:endParaRPr kumimoji="1" lang="ja-JP" altLang="en-US" b="1" dirty="0"/>
          </a:p>
        </p:txBody>
      </p:sp>
      <p:sp>
        <p:nvSpPr>
          <p:cNvPr id="20" name="テキスト ボックス 19"/>
          <p:cNvSpPr txBox="1"/>
          <p:nvPr/>
        </p:nvSpPr>
        <p:spPr>
          <a:xfrm>
            <a:off x="960608" y="5059835"/>
            <a:ext cx="1015663" cy="1938992"/>
          </a:xfrm>
          <a:prstGeom prst="rect">
            <a:avLst/>
          </a:prstGeom>
          <a:noFill/>
        </p:spPr>
        <p:txBody>
          <a:bodyPr vert="eaVert" wrap="none" rtlCol="0">
            <a:spAutoFit/>
          </a:bodyPr>
          <a:lstStyle/>
          <a:p>
            <a:r>
              <a:rPr kumimoji="1" lang="ja-JP" altLang="en-US" b="1" dirty="0">
                <a:solidFill>
                  <a:srgbClr val="FF0000"/>
                </a:solidFill>
              </a:rPr>
              <a:t>６４５？</a:t>
            </a:r>
            <a:endParaRPr lang="en-US" altLang="ja-JP" b="1" dirty="0">
              <a:solidFill>
                <a:srgbClr val="FF0000"/>
              </a:solidFill>
            </a:endParaRPr>
          </a:p>
          <a:p>
            <a:r>
              <a:rPr kumimoji="1" lang="ja-JP" altLang="en-US" b="1" dirty="0">
                <a:solidFill>
                  <a:srgbClr val="FF0000"/>
                </a:solidFill>
              </a:rPr>
              <a:t> 乙巳の変</a:t>
            </a:r>
            <a:endParaRPr kumimoji="1" lang="en-US" altLang="ja-JP" b="1" dirty="0">
              <a:solidFill>
                <a:srgbClr val="FF0000"/>
              </a:solidFill>
            </a:endParaRPr>
          </a:p>
          <a:p>
            <a:r>
              <a:rPr lang="ja-JP" altLang="en-US" b="1" dirty="0">
                <a:solidFill>
                  <a:srgbClr val="FF0000"/>
                </a:solidFill>
              </a:rPr>
              <a:t>　</a:t>
            </a:r>
            <a:r>
              <a:rPr kumimoji="1" lang="ja-JP" altLang="en-US" b="1" dirty="0">
                <a:solidFill>
                  <a:srgbClr val="FF0000"/>
                </a:solidFill>
              </a:rPr>
              <a:t>（大化の改新）</a:t>
            </a:r>
          </a:p>
        </p:txBody>
      </p:sp>
      <p:sp>
        <p:nvSpPr>
          <p:cNvPr id="21" name="テキスト ボックス 20"/>
          <p:cNvSpPr txBox="1"/>
          <p:nvPr/>
        </p:nvSpPr>
        <p:spPr>
          <a:xfrm rot="16200000">
            <a:off x="7016496" y="-453405"/>
            <a:ext cx="800219" cy="1944797"/>
          </a:xfrm>
          <a:prstGeom prst="rect">
            <a:avLst/>
          </a:prstGeom>
          <a:solidFill>
            <a:schemeClr val="accent2">
              <a:lumMod val="75000"/>
            </a:schemeClr>
          </a:solidFill>
          <a:ln>
            <a:solidFill>
              <a:schemeClr val="tx1"/>
            </a:solidFill>
          </a:ln>
        </p:spPr>
        <p:txBody>
          <a:bodyPr vert="eaVert" wrap="square" rtlCol="0">
            <a:spAutoFit/>
          </a:bodyPr>
          <a:lstStyle/>
          <a:p>
            <a:pPr algn="ctr"/>
            <a:r>
              <a:rPr lang="ja-JP" altLang="en-US" sz="1600" b="1" dirty="0">
                <a:solidFill>
                  <a:schemeClr val="bg1"/>
                </a:solidFill>
                <a:latin typeface="游ゴシック" panose="020B0400000000000000" pitchFamily="50" charset="-128"/>
                <a:ea typeface="游ゴシック" panose="020B0400000000000000" pitchFamily="50" charset="-128"/>
              </a:rPr>
              <a:t>４００～４８０年頃</a:t>
            </a:r>
            <a:endParaRPr kumimoji="1" lang="en-US" altLang="ja-JP" sz="1600" b="1" dirty="0">
              <a:solidFill>
                <a:schemeClr val="bg1"/>
              </a:solidFill>
              <a:latin typeface="游ゴシック" panose="020B0400000000000000" pitchFamily="50" charset="-128"/>
              <a:ea typeface="游ゴシック" panose="020B0400000000000000" pitchFamily="50" charset="-128"/>
            </a:endParaRPr>
          </a:p>
          <a:p>
            <a:pPr algn="ctr"/>
            <a:r>
              <a:rPr lang="ja-JP" altLang="en-US" sz="2400" b="1" dirty="0">
                <a:solidFill>
                  <a:schemeClr val="bg1"/>
                </a:solidFill>
                <a:latin typeface="游ゴシック" panose="020B0400000000000000" pitchFamily="50" charset="-128"/>
                <a:ea typeface="游ゴシック" panose="020B0400000000000000" pitchFamily="50" charset="-128"/>
              </a:rPr>
              <a:t>天親菩薩</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cxnSp>
        <p:nvCxnSpPr>
          <p:cNvPr id="22" name="直線矢印コネクタ 21"/>
          <p:cNvCxnSpPr>
            <a:cxnSpLocks/>
          </p:cNvCxnSpPr>
          <p:nvPr/>
        </p:nvCxnSpPr>
        <p:spPr>
          <a:xfrm flipH="1">
            <a:off x="332720" y="4953154"/>
            <a:ext cx="8136878" cy="48939"/>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389005" y="113776"/>
            <a:ext cx="677108" cy="1731048"/>
          </a:xfrm>
          <a:prstGeom prst="rect">
            <a:avLst/>
          </a:prstGeom>
          <a:noFill/>
        </p:spPr>
        <p:txBody>
          <a:bodyPr vert="eaVert" wrap="square" rtlCol="0">
            <a:spAutoFit/>
          </a:bodyPr>
          <a:lstStyle/>
          <a:p>
            <a:r>
              <a:rPr lang="en-US" altLang="ja-JP" sz="3200" b="1" dirty="0"/>
              <a:t>〈</a:t>
            </a:r>
            <a:r>
              <a:rPr lang="ja-JP" altLang="en-US" sz="3200" b="1" dirty="0"/>
              <a:t>印度</a:t>
            </a:r>
            <a:r>
              <a:rPr lang="en-US" altLang="ja-JP" sz="3200" b="1" dirty="0"/>
              <a:t>〉</a:t>
            </a:r>
            <a:endParaRPr kumimoji="1" lang="ja-JP" altLang="en-US" sz="3200" b="1" dirty="0"/>
          </a:p>
        </p:txBody>
      </p:sp>
      <p:sp>
        <p:nvSpPr>
          <p:cNvPr id="11" name="テキスト ボックス 10"/>
          <p:cNvSpPr txBox="1"/>
          <p:nvPr/>
        </p:nvSpPr>
        <p:spPr>
          <a:xfrm>
            <a:off x="8414445" y="2576886"/>
            <a:ext cx="677108" cy="1871409"/>
          </a:xfrm>
          <a:prstGeom prst="rect">
            <a:avLst/>
          </a:prstGeom>
          <a:noFill/>
          <a:ln w="50800">
            <a:solidFill>
              <a:schemeClr val="accent1">
                <a:shade val="50000"/>
              </a:schemeClr>
            </a:solidFill>
          </a:ln>
        </p:spPr>
        <p:txBody>
          <a:bodyPr vert="eaVert" wrap="square" rtlCol="0">
            <a:spAutoFit/>
          </a:bodyPr>
          <a:lstStyle/>
          <a:p>
            <a:r>
              <a:rPr kumimoji="1" lang="en-US" altLang="ja-JP" sz="3200" b="1" dirty="0"/>
              <a:t>〈</a:t>
            </a:r>
            <a:r>
              <a:rPr kumimoji="1" lang="ja-JP" altLang="en-US" sz="3200" b="1" dirty="0"/>
              <a:t>中国</a:t>
            </a:r>
            <a:r>
              <a:rPr kumimoji="1" lang="en-US" altLang="ja-JP" sz="3200" b="1" dirty="0"/>
              <a:t>〉</a:t>
            </a:r>
            <a:endParaRPr kumimoji="1" lang="ja-JP" altLang="en-US" sz="3200" b="1" dirty="0"/>
          </a:p>
        </p:txBody>
      </p:sp>
      <p:sp>
        <p:nvSpPr>
          <p:cNvPr id="12" name="テキスト ボックス 11"/>
          <p:cNvSpPr txBox="1"/>
          <p:nvPr/>
        </p:nvSpPr>
        <p:spPr>
          <a:xfrm>
            <a:off x="8422251" y="5096825"/>
            <a:ext cx="677108" cy="1733808"/>
          </a:xfrm>
          <a:prstGeom prst="rect">
            <a:avLst/>
          </a:prstGeom>
          <a:noFill/>
        </p:spPr>
        <p:txBody>
          <a:bodyPr vert="eaVert" wrap="none" rtlCol="0">
            <a:spAutoFit/>
          </a:bodyPr>
          <a:lstStyle/>
          <a:p>
            <a:r>
              <a:rPr lang="en-US" altLang="ja-JP" sz="3200" b="1" dirty="0"/>
              <a:t>〈</a:t>
            </a:r>
            <a:r>
              <a:rPr kumimoji="1" lang="ja-JP" altLang="en-US" sz="3200" b="1" dirty="0"/>
              <a:t>日本</a:t>
            </a:r>
            <a:r>
              <a:rPr kumimoji="1" lang="en-US" altLang="ja-JP" sz="3200" b="1" dirty="0"/>
              <a:t>〉</a:t>
            </a:r>
            <a:endParaRPr kumimoji="1" lang="ja-JP" altLang="en-US" sz="3200" b="1" dirty="0"/>
          </a:p>
        </p:txBody>
      </p:sp>
      <p:cxnSp>
        <p:nvCxnSpPr>
          <p:cNvPr id="27" name="直線コネクタ 26">
            <a:extLst>
              <a:ext uri="{FF2B5EF4-FFF2-40B4-BE49-F238E27FC236}">
                <a16:creationId xmlns:a16="http://schemas.microsoft.com/office/drawing/2014/main" id="{BCB3E972-4763-44F1-BEA7-7DBF8EFC4A92}"/>
              </a:ext>
            </a:extLst>
          </p:cNvPr>
          <p:cNvCxnSpPr>
            <a:cxnSpLocks/>
          </p:cNvCxnSpPr>
          <p:nvPr/>
        </p:nvCxnSpPr>
        <p:spPr>
          <a:xfrm>
            <a:off x="6228184" y="979300"/>
            <a:ext cx="0" cy="23458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7BF91D79-0A8D-4A64-970C-DE34105DC561}"/>
              </a:ext>
            </a:extLst>
          </p:cNvPr>
          <p:cNvCxnSpPr>
            <a:cxnSpLocks/>
          </p:cNvCxnSpPr>
          <p:nvPr/>
        </p:nvCxnSpPr>
        <p:spPr>
          <a:xfrm>
            <a:off x="6232208" y="4836494"/>
            <a:ext cx="0" cy="23458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7E733E31-579D-4468-92E4-623CDFA3B940}"/>
              </a:ext>
            </a:extLst>
          </p:cNvPr>
          <p:cNvCxnSpPr>
            <a:cxnSpLocks/>
          </p:cNvCxnSpPr>
          <p:nvPr/>
        </p:nvCxnSpPr>
        <p:spPr>
          <a:xfrm>
            <a:off x="3131840" y="971450"/>
            <a:ext cx="0" cy="23458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8236DC02-BC05-4092-8ECC-1632CEDDFBDC}"/>
              </a:ext>
            </a:extLst>
          </p:cNvPr>
          <p:cNvCxnSpPr>
            <a:cxnSpLocks/>
          </p:cNvCxnSpPr>
          <p:nvPr/>
        </p:nvCxnSpPr>
        <p:spPr>
          <a:xfrm>
            <a:off x="3131840" y="4860333"/>
            <a:ext cx="0" cy="23458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48A050AE-90D2-4432-9C67-7FE97F101CB2}"/>
              </a:ext>
            </a:extLst>
          </p:cNvPr>
          <p:cNvSpPr txBox="1"/>
          <p:nvPr/>
        </p:nvSpPr>
        <p:spPr>
          <a:xfrm>
            <a:off x="2535696" y="651057"/>
            <a:ext cx="814647" cy="369332"/>
          </a:xfrm>
          <a:prstGeom prst="rect">
            <a:avLst/>
          </a:prstGeom>
          <a:noFill/>
        </p:spPr>
        <p:txBody>
          <a:bodyPr wrap="none" rtlCol="0">
            <a:spAutoFit/>
          </a:bodyPr>
          <a:lstStyle/>
          <a:p>
            <a:r>
              <a:rPr kumimoji="1" lang="en-US" altLang="ja-JP" b="1" dirty="0"/>
              <a:t>600</a:t>
            </a:r>
            <a:r>
              <a:rPr kumimoji="1" lang="ja-JP" altLang="en-US" b="1" dirty="0"/>
              <a:t>年</a:t>
            </a:r>
          </a:p>
        </p:txBody>
      </p:sp>
      <p:sp>
        <p:nvSpPr>
          <p:cNvPr id="37" name="テキスト ボックス 36">
            <a:extLst>
              <a:ext uri="{FF2B5EF4-FFF2-40B4-BE49-F238E27FC236}">
                <a16:creationId xmlns:a16="http://schemas.microsoft.com/office/drawing/2014/main" id="{16F6E454-D76B-4AB8-B9FD-5140F6604B8B}"/>
              </a:ext>
            </a:extLst>
          </p:cNvPr>
          <p:cNvSpPr txBox="1"/>
          <p:nvPr/>
        </p:nvSpPr>
        <p:spPr>
          <a:xfrm>
            <a:off x="5675938" y="636358"/>
            <a:ext cx="814647" cy="369332"/>
          </a:xfrm>
          <a:prstGeom prst="rect">
            <a:avLst/>
          </a:prstGeom>
          <a:noFill/>
        </p:spPr>
        <p:txBody>
          <a:bodyPr wrap="none" rtlCol="0">
            <a:spAutoFit/>
          </a:bodyPr>
          <a:lstStyle/>
          <a:p>
            <a:r>
              <a:rPr kumimoji="1" lang="en-US" altLang="ja-JP" b="1" dirty="0"/>
              <a:t>500</a:t>
            </a:r>
            <a:r>
              <a:rPr kumimoji="1" lang="ja-JP" altLang="en-US" b="1" dirty="0"/>
              <a:t>年</a:t>
            </a:r>
          </a:p>
        </p:txBody>
      </p:sp>
      <p:sp>
        <p:nvSpPr>
          <p:cNvPr id="43" name="テキスト ボックス 42">
            <a:extLst>
              <a:ext uri="{FF2B5EF4-FFF2-40B4-BE49-F238E27FC236}">
                <a16:creationId xmlns:a16="http://schemas.microsoft.com/office/drawing/2014/main" id="{7B9BA907-E2A6-400A-B659-6806065B9678}"/>
              </a:ext>
            </a:extLst>
          </p:cNvPr>
          <p:cNvSpPr txBox="1"/>
          <p:nvPr/>
        </p:nvSpPr>
        <p:spPr>
          <a:xfrm>
            <a:off x="7869736" y="1258378"/>
            <a:ext cx="738664" cy="3323987"/>
          </a:xfrm>
          <a:prstGeom prst="rect">
            <a:avLst/>
          </a:prstGeom>
          <a:noFill/>
        </p:spPr>
        <p:txBody>
          <a:bodyPr vert="eaVert" wrap="none" rtlCol="0">
            <a:spAutoFit/>
          </a:bodyPr>
          <a:lstStyle/>
          <a:p>
            <a:r>
              <a:rPr kumimoji="1" lang="ja-JP" altLang="en-US" b="1" dirty="0"/>
              <a:t>４０２</a:t>
            </a:r>
            <a:endParaRPr kumimoji="1" lang="en-US" altLang="ja-JP" b="1" dirty="0"/>
          </a:p>
          <a:p>
            <a:r>
              <a:rPr kumimoji="1" lang="ja-JP" altLang="en-US" b="1" dirty="0"/>
              <a:t>　鳩摩羅什、</a:t>
            </a:r>
            <a:r>
              <a:rPr kumimoji="1" lang="en-US" altLang="ja-JP" b="1" dirty="0"/>
              <a:t>『</a:t>
            </a:r>
            <a:r>
              <a:rPr kumimoji="1" lang="ja-JP" altLang="en-US" b="1" dirty="0"/>
              <a:t>阿弥陀経</a:t>
            </a:r>
            <a:r>
              <a:rPr kumimoji="1" lang="en-US" altLang="ja-JP" b="1" dirty="0"/>
              <a:t>』</a:t>
            </a:r>
            <a:r>
              <a:rPr kumimoji="1" lang="ja-JP" altLang="en-US" b="1" dirty="0"/>
              <a:t>訳出</a:t>
            </a:r>
          </a:p>
        </p:txBody>
      </p:sp>
      <p:sp>
        <p:nvSpPr>
          <p:cNvPr id="44" name="テキスト ボックス 43">
            <a:extLst>
              <a:ext uri="{FF2B5EF4-FFF2-40B4-BE49-F238E27FC236}">
                <a16:creationId xmlns:a16="http://schemas.microsoft.com/office/drawing/2014/main" id="{28F7063A-4DB2-4716-813D-E44ABDAE01CE}"/>
              </a:ext>
            </a:extLst>
          </p:cNvPr>
          <p:cNvSpPr txBox="1"/>
          <p:nvPr/>
        </p:nvSpPr>
        <p:spPr>
          <a:xfrm>
            <a:off x="7314126" y="1278196"/>
            <a:ext cx="738664" cy="3554819"/>
          </a:xfrm>
          <a:prstGeom prst="rect">
            <a:avLst/>
          </a:prstGeom>
          <a:noFill/>
        </p:spPr>
        <p:txBody>
          <a:bodyPr vert="eaVert" wrap="none" rtlCol="0">
            <a:spAutoFit/>
          </a:bodyPr>
          <a:lstStyle/>
          <a:p>
            <a:r>
              <a:rPr kumimoji="1" lang="ja-JP" altLang="en-US" b="1" dirty="0"/>
              <a:t>４２４頃</a:t>
            </a:r>
            <a:endParaRPr kumimoji="1" lang="en-US" altLang="ja-JP" b="1" dirty="0"/>
          </a:p>
          <a:p>
            <a:r>
              <a:rPr kumimoji="1" lang="ja-JP" altLang="en-US" b="1" dirty="0"/>
              <a:t>　畺良耶舎、</a:t>
            </a:r>
            <a:r>
              <a:rPr kumimoji="1" lang="en-US" altLang="ja-JP" b="1" dirty="0"/>
              <a:t>『</a:t>
            </a:r>
            <a:r>
              <a:rPr kumimoji="1" lang="ja-JP" altLang="en-US" b="1" dirty="0"/>
              <a:t>観無量寿経</a:t>
            </a:r>
            <a:r>
              <a:rPr kumimoji="1" lang="en-US" altLang="ja-JP" b="1" dirty="0"/>
              <a:t>』</a:t>
            </a:r>
            <a:r>
              <a:rPr kumimoji="1" lang="ja-JP" altLang="en-US" b="1" dirty="0"/>
              <a:t>訳出</a:t>
            </a:r>
          </a:p>
        </p:txBody>
      </p:sp>
      <p:sp>
        <p:nvSpPr>
          <p:cNvPr id="45" name="テキスト ボックス 44">
            <a:extLst>
              <a:ext uri="{FF2B5EF4-FFF2-40B4-BE49-F238E27FC236}">
                <a16:creationId xmlns:a16="http://schemas.microsoft.com/office/drawing/2014/main" id="{204C9726-5705-4D32-90A3-27ED9DC8C6DF}"/>
              </a:ext>
            </a:extLst>
          </p:cNvPr>
          <p:cNvSpPr txBox="1"/>
          <p:nvPr/>
        </p:nvSpPr>
        <p:spPr>
          <a:xfrm>
            <a:off x="5216545" y="2418809"/>
            <a:ext cx="1015663" cy="2810391"/>
          </a:xfrm>
          <a:prstGeom prst="rect">
            <a:avLst/>
          </a:prstGeom>
          <a:noFill/>
        </p:spPr>
        <p:txBody>
          <a:bodyPr vert="eaVert" wrap="square" rtlCol="0">
            <a:spAutoFit/>
          </a:bodyPr>
          <a:lstStyle/>
          <a:p>
            <a:r>
              <a:rPr kumimoji="1" lang="ja-JP" altLang="en-US" b="1" dirty="0"/>
              <a:t>５０８頃</a:t>
            </a:r>
            <a:endParaRPr kumimoji="1" lang="en-US" altLang="ja-JP" b="1" dirty="0"/>
          </a:p>
          <a:p>
            <a:r>
              <a:rPr kumimoji="1" lang="ja-JP" altLang="en-US" b="1" dirty="0"/>
              <a:t> 菩提流支、洛陽に来る</a:t>
            </a:r>
            <a:endParaRPr kumimoji="1" lang="en-US" altLang="ja-JP" b="1" dirty="0"/>
          </a:p>
          <a:p>
            <a:r>
              <a:rPr kumimoji="1" lang="en-US" altLang="ja-JP" b="1" dirty="0"/>
              <a:t> 『</a:t>
            </a:r>
            <a:r>
              <a:rPr kumimoji="1" lang="ja-JP" altLang="en-US" b="1" dirty="0"/>
              <a:t>浄土論</a:t>
            </a:r>
            <a:r>
              <a:rPr kumimoji="1" lang="en-US" altLang="ja-JP" b="1" dirty="0"/>
              <a:t>』</a:t>
            </a:r>
            <a:r>
              <a:rPr kumimoji="1" lang="ja-JP" altLang="en-US" b="1" dirty="0"/>
              <a:t>など訳出</a:t>
            </a:r>
          </a:p>
        </p:txBody>
      </p:sp>
      <p:sp>
        <p:nvSpPr>
          <p:cNvPr id="47" name="テキスト ボックス 46">
            <a:extLst>
              <a:ext uri="{FF2B5EF4-FFF2-40B4-BE49-F238E27FC236}">
                <a16:creationId xmlns:a16="http://schemas.microsoft.com/office/drawing/2014/main" id="{39C12753-D957-4017-A215-1969BD3BD179}"/>
              </a:ext>
            </a:extLst>
          </p:cNvPr>
          <p:cNvSpPr txBox="1"/>
          <p:nvPr/>
        </p:nvSpPr>
        <p:spPr>
          <a:xfrm>
            <a:off x="188742" y="5068464"/>
            <a:ext cx="738664" cy="1773884"/>
          </a:xfrm>
          <a:prstGeom prst="rect">
            <a:avLst/>
          </a:prstGeom>
          <a:noFill/>
        </p:spPr>
        <p:txBody>
          <a:bodyPr vert="eaVert" wrap="none" rtlCol="0">
            <a:spAutoFit/>
          </a:bodyPr>
          <a:lstStyle/>
          <a:p>
            <a:r>
              <a:rPr kumimoji="1" lang="ja-JP" altLang="en-US" b="1" dirty="0"/>
              <a:t>６８１</a:t>
            </a:r>
            <a:endParaRPr kumimoji="1" lang="en-US" altLang="ja-JP" b="1" dirty="0"/>
          </a:p>
          <a:p>
            <a:r>
              <a:rPr kumimoji="1" lang="ja-JP" altLang="en-US" b="1" dirty="0"/>
              <a:t> 大宝律令の原型</a:t>
            </a:r>
            <a:endParaRPr kumimoji="1" lang="en-US" altLang="ja-JP" b="1" dirty="0"/>
          </a:p>
        </p:txBody>
      </p:sp>
      <p:sp>
        <p:nvSpPr>
          <p:cNvPr id="48" name="テキスト ボックス 47">
            <a:extLst>
              <a:ext uri="{FF2B5EF4-FFF2-40B4-BE49-F238E27FC236}">
                <a16:creationId xmlns:a16="http://schemas.microsoft.com/office/drawing/2014/main" id="{BA8D2432-B368-4DC3-83BE-FF0226E0517A}"/>
              </a:ext>
            </a:extLst>
          </p:cNvPr>
          <p:cNvSpPr txBox="1"/>
          <p:nvPr/>
        </p:nvSpPr>
        <p:spPr>
          <a:xfrm>
            <a:off x="3071242" y="5068464"/>
            <a:ext cx="461665" cy="1667358"/>
          </a:xfrm>
          <a:prstGeom prst="rect">
            <a:avLst/>
          </a:prstGeom>
          <a:noFill/>
        </p:spPr>
        <p:txBody>
          <a:bodyPr vert="eaVert" wrap="square" rtlCol="0">
            <a:spAutoFit/>
          </a:bodyPr>
          <a:lstStyle/>
          <a:p>
            <a:r>
              <a:rPr lang="ja-JP" altLang="en-US" b="1" dirty="0"/>
              <a:t>５９６  飛鳥寺</a:t>
            </a:r>
            <a:endParaRPr kumimoji="1" lang="ja-JP" altLang="en-US" b="1" dirty="0"/>
          </a:p>
        </p:txBody>
      </p:sp>
      <p:sp>
        <p:nvSpPr>
          <p:cNvPr id="49" name="テキスト ボックス 48">
            <a:extLst>
              <a:ext uri="{FF2B5EF4-FFF2-40B4-BE49-F238E27FC236}">
                <a16:creationId xmlns:a16="http://schemas.microsoft.com/office/drawing/2014/main" id="{A2331435-0714-46D6-8F1E-F6ED9A3D34DC}"/>
              </a:ext>
            </a:extLst>
          </p:cNvPr>
          <p:cNvSpPr txBox="1"/>
          <p:nvPr/>
        </p:nvSpPr>
        <p:spPr>
          <a:xfrm>
            <a:off x="2190210" y="5060203"/>
            <a:ext cx="461665" cy="1667358"/>
          </a:xfrm>
          <a:prstGeom prst="rect">
            <a:avLst/>
          </a:prstGeom>
          <a:noFill/>
        </p:spPr>
        <p:txBody>
          <a:bodyPr vert="eaVert" wrap="square" rtlCol="0">
            <a:spAutoFit/>
          </a:bodyPr>
          <a:lstStyle/>
          <a:p>
            <a:r>
              <a:rPr lang="ja-JP" altLang="en-US" b="1" dirty="0"/>
              <a:t>６０７  法隆寺</a:t>
            </a:r>
            <a:endParaRPr kumimoji="1" lang="ja-JP" altLang="en-US" b="1" dirty="0"/>
          </a:p>
        </p:txBody>
      </p:sp>
      <p:sp>
        <p:nvSpPr>
          <p:cNvPr id="36" name="矢印: 左右 35">
            <a:extLst>
              <a:ext uri="{FF2B5EF4-FFF2-40B4-BE49-F238E27FC236}">
                <a16:creationId xmlns:a16="http://schemas.microsoft.com/office/drawing/2014/main" id="{FC67586B-C47B-4E13-955C-54006571B4C4}"/>
              </a:ext>
            </a:extLst>
          </p:cNvPr>
          <p:cNvSpPr/>
          <p:nvPr/>
        </p:nvSpPr>
        <p:spPr>
          <a:xfrm rot="19197238">
            <a:off x="3839823" y="2176646"/>
            <a:ext cx="1224136" cy="681591"/>
          </a:xfrm>
          <a:prstGeom prst="leftRightArrow">
            <a:avLst/>
          </a:prstGeom>
          <a:solidFill>
            <a:srgbClr val="00B0F0"/>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r>
              <a:rPr kumimoji="1" lang="en-US" altLang="ja-JP" sz="2400" b="1" dirty="0">
                <a:solidFill>
                  <a:schemeClr val="bg1"/>
                </a:solidFill>
                <a:ea typeface="游ゴシック" panose="020B0400000000000000" pitchFamily="50" charset="-128"/>
              </a:rPr>
              <a:t>20</a:t>
            </a:r>
            <a:r>
              <a:rPr kumimoji="1" lang="ja-JP" altLang="en-US" sz="2400" b="1" dirty="0">
                <a:solidFill>
                  <a:schemeClr val="bg1"/>
                </a:solidFill>
                <a:ea typeface="游ゴシック" panose="020B0400000000000000" pitchFamily="50" charset="-128"/>
              </a:rPr>
              <a:t>年</a:t>
            </a:r>
          </a:p>
        </p:txBody>
      </p:sp>
      <p:sp>
        <p:nvSpPr>
          <p:cNvPr id="38" name="テキスト ボックス 37">
            <a:extLst>
              <a:ext uri="{FF2B5EF4-FFF2-40B4-BE49-F238E27FC236}">
                <a16:creationId xmlns:a16="http://schemas.microsoft.com/office/drawing/2014/main" id="{DDED27D2-4EA8-40F8-9024-6E6CFA517969}"/>
              </a:ext>
            </a:extLst>
          </p:cNvPr>
          <p:cNvSpPr txBox="1"/>
          <p:nvPr/>
        </p:nvSpPr>
        <p:spPr>
          <a:xfrm>
            <a:off x="3476075" y="3493890"/>
            <a:ext cx="1015663" cy="1477328"/>
          </a:xfrm>
          <a:prstGeom prst="rect">
            <a:avLst/>
          </a:prstGeom>
          <a:noFill/>
        </p:spPr>
        <p:txBody>
          <a:bodyPr vert="eaVert" wrap="none" rtlCol="0">
            <a:spAutoFit/>
          </a:bodyPr>
          <a:lstStyle/>
          <a:p>
            <a:r>
              <a:rPr kumimoji="1" lang="ja-JP" altLang="en-US" b="1" dirty="0"/>
              <a:t>５７４～</a:t>
            </a:r>
            <a:endParaRPr kumimoji="1" lang="en-US" altLang="ja-JP" b="1" dirty="0"/>
          </a:p>
          <a:p>
            <a:r>
              <a:rPr lang="ja-JP" altLang="en-US" b="1" dirty="0"/>
              <a:t>　北周武帝の</a:t>
            </a:r>
            <a:endParaRPr lang="en-US" altLang="ja-JP" b="1" dirty="0"/>
          </a:p>
          <a:p>
            <a:r>
              <a:rPr lang="ja-JP" altLang="en-US" b="1" dirty="0"/>
              <a:t>　廃仏</a:t>
            </a:r>
            <a:endParaRPr kumimoji="1" lang="ja-JP" altLang="en-US" b="1" dirty="0"/>
          </a:p>
        </p:txBody>
      </p:sp>
      <p:sp>
        <p:nvSpPr>
          <p:cNvPr id="4" name="正方形/長方形 3">
            <a:extLst>
              <a:ext uri="{FF2B5EF4-FFF2-40B4-BE49-F238E27FC236}">
                <a16:creationId xmlns:a16="http://schemas.microsoft.com/office/drawing/2014/main" id="{80BA3CA4-669E-4492-A7CF-B5C1B30D4E2A}"/>
              </a:ext>
            </a:extLst>
          </p:cNvPr>
          <p:cNvSpPr/>
          <p:nvPr/>
        </p:nvSpPr>
        <p:spPr>
          <a:xfrm>
            <a:off x="5776354" y="5521318"/>
            <a:ext cx="2031325" cy="1200329"/>
          </a:xfrm>
          <a:prstGeom prst="rect">
            <a:avLst/>
          </a:prstGeom>
          <a:ln w="57150"/>
        </p:spPr>
        <p:style>
          <a:lnRef idx="2">
            <a:schemeClr val="accent2"/>
          </a:lnRef>
          <a:fillRef idx="1">
            <a:schemeClr val="lt1"/>
          </a:fillRef>
          <a:effectRef idx="0">
            <a:schemeClr val="accent2"/>
          </a:effectRef>
          <a:fontRef idx="minor">
            <a:schemeClr val="dk1"/>
          </a:fontRef>
        </p:style>
        <p:txBody>
          <a:bodyPr wrap="none">
            <a:spAutoFit/>
          </a:bodyPr>
          <a:lstStyle/>
          <a:p>
            <a:r>
              <a:rPr lang="ja-JP" altLang="en-US" sz="3600" b="1" dirty="0">
                <a:latin typeface="游ゴシック" panose="020B0400000000000000" pitchFamily="50" charset="-128"/>
                <a:ea typeface="游ゴシック" panose="020B0400000000000000" pitchFamily="50" charset="-128"/>
              </a:rPr>
              <a:t>聖徳太子</a:t>
            </a:r>
            <a:endParaRPr lang="en-US" altLang="ja-JP" sz="3600" b="1" dirty="0">
              <a:latin typeface="游ゴシック" panose="020B0400000000000000" pitchFamily="50" charset="-128"/>
              <a:ea typeface="游ゴシック" panose="020B0400000000000000" pitchFamily="50" charset="-128"/>
            </a:endParaRPr>
          </a:p>
          <a:p>
            <a:r>
              <a:rPr lang="ja-JP" altLang="en-US" sz="3600" b="1" dirty="0">
                <a:latin typeface="游ゴシック" panose="020B0400000000000000" pitchFamily="50" charset="-128"/>
                <a:ea typeface="游ゴシック" panose="020B0400000000000000" pitchFamily="50" charset="-128"/>
              </a:rPr>
              <a:t>の時代</a:t>
            </a:r>
          </a:p>
        </p:txBody>
      </p:sp>
    </p:spTree>
    <p:extLst>
      <p:ext uri="{BB962C8B-B14F-4D97-AF65-F5344CB8AC3E}">
        <p14:creationId xmlns:p14="http://schemas.microsoft.com/office/powerpoint/2010/main" val="1370560574"/>
      </p:ext>
    </p:extLst>
  </p:cSld>
  <p:clrMapOvr>
    <a:masterClrMapping/>
  </p:clrMapOvr>
  <mc:AlternateContent xmlns:mc="http://schemas.openxmlformats.org/markup-compatibility/2006" xmlns:p14="http://schemas.microsoft.com/office/powerpoint/2010/main">
    <mc:Choice Requires="p14">
      <p:transition spd="med" p14:dur="700" advTm="20468">
        <p:fade/>
      </p:transition>
    </mc:Choice>
    <mc:Fallback xmlns="">
      <p:transition spd="med" advTm="204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43608" y="2852936"/>
            <a:ext cx="6696744" cy="923330"/>
          </a:xfrm>
          <a:prstGeom prst="rect">
            <a:avLst/>
          </a:prstGeom>
          <a:noFill/>
        </p:spPr>
        <p:txBody>
          <a:bodyPr wrap="square" rtlCol="0">
            <a:spAutoFit/>
          </a:bodyPr>
          <a:lstStyle/>
          <a:p>
            <a:r>
              <a:rPr kumimoji="1" lang="ja-JP" altLang="en-US" sz="5400" b="1" dirty="0"/>
              <a:t>２．道綽禅師の撰述</a:t>
            </a:r>
          </a:p>
        </p:txBody>
      </p:sp>
    </p:spTree>
    <p:extLst>
      <p:ext uri="{BB962C8B-B14F-4D97-AF65-F5344CB8AC3E}">
        <p14:creationId xmlns:p14="http://schemas.microsoft.com/office/powerpoint/2010/main" val="1917585413"/>
      </p:ext>
    </p:extLst>
  </p:cSld>
  <p:clrMapOvr>
    <a:masterClrMapping/>
  </p:clrMapOvr>
  <mc:AlternateContent xmlns:mc="http://schemas.openxmlformats.org/markup-compatibility/2006" xmlns:p14="http://schemas.microsoft.com/office/powerpoint/2010/main">
    <mc:Choice Requires="p14">
      <p:transition spd="med" p14:dur="700" advTm="5397">
        <p:fade/>
      </p:transition>
    </mc:Choice>
    <mc:Fallback xmlns="">
      <p:transition spd="med" advTm="5397">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691680" y="89818"/>
            <a:ext cx="5688632" cy="999346"/>
          </a:xfrm>
          <a:prstGeom prst="roundRect">
            <a:avLst/>
          </a:prstGeom>
          <a:solidFill>
            <a:srgbClr val="C00000"/>
          </a:solidFill>
          <a:ln/>
        </p:spPr>
        <p:style>
          <a:lnRef idx="3">
            <a:schemeClr val="lt1"/>
          </a:lnRef>
          <a:fillRef idx="1">
            <a:schemeClr val="accent4"/>
          </a:fillRef>
          <a:effectRef idx="1">
            <a:schemeClr val="accent4"/>
          </a:effectRef>
          <a:fontRef idx="minor">
            <a:schemeClr val="lt1"/>
          </a:fontRef>
        </p:style>
        <p:txBody>
          <a:bodyPr vert="horz" rtlCol="0" anchor="ctr"/>
          <a:lstStyle/>
          <a:p>
            <a:r>
              <a:rPr lang="ja-JP" altLang="en-US" sz="6000" b="1" dirty="0">
                <a:solidFill>
                  <a:schemeClr val="bg1"/>
                </a:solidFill>
                <a:latin typeface="+mn-ea"/>
              </a:rPr>
              <a:t>道綽禅師の撰述</a:t>
            </a:r>
            <a:endParaRPr lang="en-US" altLang="ja-JP" sz="6000" b="1" dirty="0">
              <a:solidFill>
                <a:schemeClr val="bg1"/>
              </a:solidFill>
              <a:latin typeface="+mn-ea"/>
            </a:endParaRPr>
          </a:p>
        </p:txBody>
      </p:sp>
      <p:sp>
        <p:nvSpPr>
          <p:cNvPr id="5" name="正方形/長方形 4"/>
          <p:cNvSpPr/>
          <p:nvPr/>
        </p:nvSpPr>
        <p:spPr>
          <a:xfrm>
            <a:off x="971600" y="1146750"/>
            <a:ext cx="7056784" cy="1015663"/>
          </a:xfrm>
          <a:prstGeom prst="rect">
            <a:avLst/>
          </a:prstGeom>
          <a:ln w="38100">
            <a:solidFill>
              <a:srgbClr val="FF0000"/>
            </a:solidFill>
          </a:ln>
        </p:spPr>
        <p:txBody>
          <a:bodyPr wrap="square">
            <a:spAutoFit/>
          </a:bodyPr>
          <a:lstStyle/>
          <a:p>
            <a:r>
              <a:rPr lang="en-US" altLang="zh-TW" sz="6000" b="1" dirty="0">
                <a:latin typeface="游ゴシック" panose="020B0400000000000000" pitchFamily="50" charset="-128"/>
                <a:ea typeface="游ゴシック" panose="020B0400000000000000" pitchFamily="50" charset="-128"/>
              </a:rPr>
              <a:t>『</a:t>
            </a:r>
            <a:r>
              <a:rPr lang="ja-JP" altLang="en-US" sz="6000" b="1" dirty="0">
                <a:latin typeface="游ゴシック" panose="020B0400000000000000" pitchFamily="50" charset="-128"/>
                <a:ea typeface="游ゴシック" panose="020B0400000000000000" pitchFamily="50" charset="-128"/>
              </a:rPr>
              <a:t>安楽集</a:t>
            </a:r>
            <a:r>
              <a:rPr lang="en-US" altLang="zh-TW" sz="6000" b="1" dirty="0">
                <a:latin typeface="游ゴシック" panose="020B0400000000000000" pitchFamily="50" charset="-128"/>
                <a:ea typeface="游ゴシック" panose="020B0400000000000000" pitchFamily="50" charset="-128"/>
              </a:rPr>
              <a:t>』</a:t>
            </a:r>
            <a:r>
              <a:rPr lang="ja-JP" altLang="en-US" sz="6000" b="1" dirty="0">
                <a:latin typeface="游ゴシック" panose="020B0400000000000000" pitchFamily="50" charset="-128"/>
                <a:ea typeface="游ゴシック" panose="020B0400000000000000" pitchFamily="50" charset="-128"/>
              </a:rPr>
              <a:t>（二巻）</a:t>
            </a:r>
            <a:endParaRPr lang="en-US" altLang="ja-JP" sz="60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0B7B807F-1264-4691-AE78-385C5BD2735E}"/>
              </a:ext>
            </a:extLst>
          </p:cNvPr>
          <p:cNvSpPr txBox="1"/>
          <p:nvPr/>
        </p:nvSpPr>
        <p:spPr>
          <a:xfrm>
            <a:off x="323528" y="2276872"/>
            <a:ext cx="8424936" cy="2123658"/>
          </a:xfrm>
          <a:prstGeom prst="rect">
            <a:avLst/>
          </a:prstGeom>
          <a:noFill/>
        </p:spPr>
        <p:txBody>
          <a:bodyPr wrap="square" rtlCol="0">
            <a:spAutoFit/>
          </a:bodyPr>
          <a:lstStyle/>
          <a:p>
            <a:r>
              <a:rPr lang="ja-JP" altLang="en-US" sz="4400" b="1" dirty="0">
                <a:latin typeface="游ゴシック" panose="020B0400000000000000" pitchFamily="50" charset="-128"/>
                <a:ea typeface="游ゴシック" panose="020B0400000000000000" pitchFamily="50" charset="-128"/>
              </a:rPr>
              <a:t>・</a:t>
            </a:r>
            <a:r>
              <a:rPr kumimoji="1" lang="en-US" altLang="ja-JP" sz="4400" b="1" dirty="0">
                <a:latin typeface="游ゴシック" panose="020B0400000000000000" pitchFamily="50" charset="-128"/>
                <a:ea typeface="游ゴシック" panose="020B0400000000000000" pitchFamily="50" charset="-128"/>
              </a:rPr>
              <a:t>『</a:t>
            </a:r>
            <a:r>
              <a:rPr kumimoji="1" lang="ja-JP" altLang="en-US" sz="4400" b="1" dirty="0">
                <a:latin typeface="游ゴシック" panose="020B0400000000000000" pitchFamily="50" charset="-128"/>
                <a:ea typeface="游ゴシック" panose="020B0400000000000000" pitchFamily="50" charset="-128"/>
              </a:rPr>
              <a:t>観経</a:t>
            </a:r>
            <a:r>
              <a:rPr kumimoji="1" lang="en-US" altLang="ja-JP" sz="4400" b="1" dirty="0">
                <a:latin typeface="游ゴシック" panose="020B0400000000000000" pitchFamily="50" charset="-128"/>
                <a:ea typeface="游ゴシック" panose="020B0400000000000000" pitchFamily="50" charset="-128"/>
              </a:rPr>
              <a:t>』</a:t>
            </a:r>
            <a:r>
              <a:rPr kumimoji="1" lang="ja-JP" altLang="en-US" sz="4400" b="1" dirty="0">
                <a:latin typeface="游ゴシック" panose="020B0400000000000000" pitchFamily="50" charset="-128"/>
                <a:ea typeface="游ゴシック" panose="020B0400000000000000" pitchFamily="50" charset="-128"/>
              </a:rPr>
              <a:t>の要義を示す。</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・さまざまな仏典の文を参照し、</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　安楽浄土への往生を勧める。</a:t>
            </a:r>
            <a:endParaRPr kumimoji="1" lang="en-US" altLang="ja-JP" sz="4400" b="1" dirty="0">
              <a:latin typeface="游ゴシック" panose="020B0400000000000000" pitchFamily="50" charset="-128"/>
              <a:ea typeface="游ゴシック" panose="020B0400000000000000" pitchFamily="50" charset="-128"/>
            </a:endParaRPr>
          </a:p>
        </p:txBody>
      </p:sp>
      <p:sp>
        <p:nvSpPr>
          <p:cNvPr id="9" name="角丸四角形 3">
            <a:extLst>
              <a:ext uri="{FF2B5EF4-FFF2-40B4-BE49-F238E27FC236}">
                <a16:creationId xmlns:a16="http://schemas.microsoft.com/office/drawing/2014/main" id="{38E3C53B-EC6E-4022-AA10-33BFD494BA0B}"/>
              </a:ext>
            </a:extLst>
          </p:cNvPr>
          <p:cNvSpPr/>
          <p:nvPr/>
        </p:nvSpPr>
        <p:spPr>
          <a:xfrm>
            <a:off x="415415" y="4942757"/>
            <a:ext cx="8496944" cy="1366563"/>
          </a:xfrm>
          <a:prstGeom prst="roundRect">
            <a:avLst>
              <a:gd name="adj" fmla="val 2231"/>
            </a:avLst>
          </a:prstGeom>
          <a:ln/>
        </p:spPr>
        <p:style>
          <a:lnRef idx="1">
            <a:schemeClr val="accent4"/>
          </a:lnRef>
          <a:fillRef idx="2">
            <a:schemeClr val="accent4"/>
          </a:fillRef>
          <a:effectRef idx="1">
            <a:schemeClr val="accent4"/>
          </a:effectRef>
          <a:fontRef idx="minor">
            <a:schemeClr val="dk1"/>
          </a:fontRef>
        </p:style>
        <p:txBody>
          <a:bodyPr vert="horz" rtlCol="0" anchor="ctr"/>
          <a:lstStyle/>
          <a:p>
            <a:r>
              <a:rPr lang="ja-JP" altLang="en-US" sz="4000" b="1" dirty="0">
                <a:latin typeface="游ゴシック" panose="020B0400000000000000" pitchFamily="50" charset="-128"/>
                <a:ea typeface="游ゴシック" panose="020B0400000000000000" pitchFamily="50" charset="-128"/>
              </a:rPr>
              <a:t>･</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観経</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講義：</a:t>
            </a:r>
            <a:r>
              <a:rPr lang="en-US" altLang="ja-JP" sz="4000" b="1" dirty="0">
                <a:latin typeface="游ゴシック" panose="020B0400000000000000" pitchFamily="50" charset="-128"/>
                <a:ea typeface="游ゴシック" panose="020B0400000000000000" pitchFamily="50" charset="-128"/>
              </a:rPr>
              <a:t>200</a:t>
            </a:r>
            <a:r>
              <a:rPr lang="ja-JP" altLang="en-US" sz="4000" b="1" dirty="0">
                <a:latin typeface="游ゴシック" panose="020B0400000000000000" pitchFamily="50" charset="-128"/>
                <a:ea typeface="游ゴシック" panose="020B0400000000000000" pitchFamily="50" charset="-128"/>
              </a:rPr>
              <a:t>回</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･称名念仏：</a:t>
            </a:r>
            <a:r>
              <a:rPr lang="en-US" altLang="ja-JP" sz="4000" b="1" dirty="0">
                <a:latin typeface="游ゴシック" panose="020B0400000000000000" pitchFamily="50" charset="-128"/>
                <a:ea typeface="游ゴシック" panose="020B0400000000000000" pitchFamily="50" charset="-128"/>
              </a:rPr>
              <a:t>1</a:t>
            </a:r>
            <a:r>
              <a:rPr lang="ja-JP" altLang="en-US" sz="4000" b="1" dirty="0">
                <a:latin typeface="游ゴシック" panose="020B0400000000000000" pitchFamily="50" charset="-128"/>
                <a:ea typeface="游ゴシック" panose="020B0400000000000000" pitchFamily="50" charset="-128"/>
              </a:rPr>
              <a:t>日</a:t>
            </a:r>
            <a:r>
              <a:rPr lang="en-US" altLang="ja-JP" sz="4000" b="1" dirty="0">
                <a:latin typeface="游ゴシック" panose="020B0400000000000000" pitchFamily="50" charset="-128"/>
                <a:ea typeface="游ゴシック" panose="020B0400000000000000" pitchFamily="50" charset="-128"/>
              </a:rPr>
              <a:t>7</a:t>
            </a:r>
            <a:r>
              <a:rPr lang="ja-JP" altLang="en-US" sz="4000" b="1" dirty="0">
                <a:latin typeface="游ゴシック" panose="020B0400000000000000" pitchFamily="50" charset="-128"/>
                <a:ea typeface="游ゴシック" panose="020B0400000000000000" pitchFamily="50" charset="-128"/>
              </a:rPr>
              <a:t>万遍</a:t>
            </a:r>
            <a:endParaRPr lang="en-US" altLang="ja-JP" sz="40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004204364"/>
      </p:ext>
    </p:extLst>
  </p:cSld>
  <p:clrMapOvr>
    <a:masterClrMapping/>
  </p:clrMapOvr>
  <mc:AlternateContent xmlns:mc="http://schemas.openxmlformats.org/markup-compatibility/2006" xmlns:p14="http://schemas.microsoft.com/office/powerpoint/2010/main">
    <mc:Choice Requires="p14">
      <p:transition spd="med" p14:dur="700" advTm="37161">
        <p:fade/>
      </p:transition>
    </mc:Choice>
    <mc:Fallback xmlns="">
      <p:transition spd="med" advTm="371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23728" y="116261"/>
            <a:ext cx="4894001" cy="4515027"/>
          </a:xfrm>
          <a:prstGeom prst="rect">
            <a:avLst/>
          </a:prstGeom>
          <a:noFill/>
          <a:extLst>
            <a:ext uri="{909E8E84-426E-40DD-AFC4-6F175D3DCCD1}">
              <a14:hiddenFill xmlns:a14="http://schemas.microsoft.com/office/drawing/2010/main">
                <a:solidFill>
                  <a:srgbClr val="FFFFFF"/>
                </a:solidFill>
              </a14:hiddenFill>
            </a:ext>
          </a:extLst>
        </p:spPr>
      </p:pic>
      <p:sp>
        <p:nvSpPr>
          <p:cNvPr id="3" name="四角形: 角を丸くする 8">
            <a:extLst>
              <a:ext uri="{FF2B5EF4-FFF2-40B4-BE49-F238E27FC236}">
                <a16:creationId xmlns:a16="http://schemas.microsoft.com/office/drawing/2014/main" id="{C9B60AD3-8198-441E-87F9-A5DFBD59066A}"/>
              </a:ext>
            </a:extLst>
          </p:cNvPr>
          <p:cNvSpPr/>
          <p:nvPr/>
        </p:nvSpPr>
        <p:spPr>
          <a:xfrm>
            <a:off x="1547664" y="3501008"/>
            <a:ext cx="5944535" cy="2520280"/>
          </a:xfrm>
          <a:prstGeom prst="roundRect">
            <a:avLst/>
          </a:prstGeom>
          <a:noFill/>
          <a:ln w="38100">
            <a:noFill/>
          </a:ln>
        </p:spPr>
        <p:style>
          <a:lnRef idx="1">
            <a:schemeClr val="accent6"/>
          </a:lnRef>
          <a:fillRef idx="2">
            <a:schemeClr val="accent6"/>
          </a:fillRef>
          <a:effectRef idx="1">
            <a:schemeClr val="accent6"/>
          </a:effectRef>
          <a:fontRef idx="minor">
            <a:schemeClr val="dk1"/>
          </a:fontRef>
        </p:style>
        <p:txBody>
          <a:bodyPr vert="horz" rtlCol="0" anchor="ctr"/>
          <a:lstStyle/>
          <a:p>
            <a:pPr algn="ctr"/>
            <a:r>
              <a:rPr lang="ja-JP" altLang="en-US" sz="9600" b="1" dirty="0">
                <a:solidFill>
                  <a:schemeClr val="bg1"/>
                </a:solidFill>
                <a:effectLst>
                  <a:glow rad="127000">
                    <a:srgbClr val="FF0000"/>
                  </a:glow>
                  <a:outerShdw blurRad="38100" dist="38100" dir="2700000" algn="tl">
                    <a:srgbClr val="000000">
                      <a:alpha val="43137"/>
                    </a:srgbClr>
                  </a:outerShdw>
                </a:effectLst>
              </a:rPr>
              <a:t>小豆念仏</a:t>
            </a:r>
            <a:endParaRPr lang="en-US" altLang="ja-JP" sz="9600" b="1" dirty="0">
              <a:solidFill>
                <a:schemeClr val="bg1"/>
              </a:solidFill>
              <a:effectLst>
                <a:glow rad="127000">
                  <a:srgbClr val="FF0000"/>
                </a:glow>
                <a:outerShdw blurRad="38100" dist="38100" dir="2700000" algn="tl">
                  <a:srgbClr val="000000">
                    <a:alpha val="43137"/>
                  </a:srgbClr>
                </a:outerShdw>
              </a:effectLst>
            </a:endParaRPr>
          </a:p>
        </p:txBody>
      </p:sp>
      <p:sp>
        <p:nvSpPr>
          <p:cNvPr id="2" name="テキスト ボックス 1">
            <a:extLst>
              <a:ext uri="{FF2B5EF4-FFF2-40B4-BE49-F238E27FC236}">
                <a16:creationId xmlns:a16="http://schemas.microsoft.com/office/drawing/2014/main" id="{B8E538A0-10EF-477C-924B-31E3C8253A9C}"/>
              </a:ext>
            </a:extLst>
          </p:cNvPr>
          <p:cNvSpPr txBox="1"/>
          <p:nvPr/>
        </p:nvSpPr>
        <p:spPr>
          <a:xfrm>
            <a:off x="1259632" y="5583967"/>
            <a:ext cx="7109639" cy="1015663"/>
          </a:xfrm>
          <a:prstGeom prst="rect">
            <a:avLst/>
          </a:prstGeom>
          <a:noFill/>
        </p:spPr>
        <p:txBody>
          <a:bodyPr wrap="none" rtlCol="0">
            <a:spAutoFit/>
          </a:bodyPr>
          <a:lstStyle/>
          <a:p>
            <a:pPr algn="l"/>
            <a:r>
              <a:rPr kumimoji="1" lang="ja-JP" altLang="en-US" sz="6000" b="1" dirty="0">
                <a:latin typeface="游ゴシック" panose="020B0400000000000000" pitchFamily="50" charset="-128"/>
                <a:ea typeface="游ゴシック" panose="020B0400000000000000" pitchFamily="50" charset="-128"/>
              </a:rPr>
              <a:t>民衆に念仏を勧める</a:t>
            </a:r>
          </a:p>
        </p:txBody>
      </p:sp>
    </p:spTree>
    <p:custDataLst>
      <p:tags r:id="rId1"/>
    </p:custDataLst>
    <p:extLst>
      <p:ext uri="{BB962C8B-B14F-4D97-AF65-F5344CB8AC3E}">
        <p14:creationId xmlns:p14="http://schemas.microsoft.com/office/powerpoint/2010/main" val="1038643764"/>
      </p:ext>
    </p:extLst>
  </p:cSld>
  <p:clrMapOvr>
    <a:masterClrMapping/>
  </p:clrMapOvr>
  <mc:AlternateContent xmlns:mc="http://schemas.openxmlformats.org/markup-compatibility/2006" xmlns:p14="http://schemas.microsoft.com/office/powerpoint/2010/main">
    <mc:Choice Requires="p14">
      <p:transition spd="med" p14:dur="700" advTm="24887">
        <p:fade/>
      </p:transition>
    </mc:Choice>
    <mc:Fallback xmlns="">
      <p:transition spd="med" advTm="248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r="17583" b="37947"/>
          <a:stretch/>
        </p:blipFill>
        <p:spPr>
          <a:xfrm>
            <a:off x="4510874" y="2473189"/>
            <a:ext cx="6397830" cy="4397398"/>
          </a:xfrm>
          <a:prstGeom prst="rect">
            <a:avLst/>
          </a:prstGeom>
        </p:spPr>
      </p:pic>
      <p:sp>
        <p:nvSpPr>
          <p:cNvPr id="6" name="テキスト ボックス 5"/>
          <p:cNvSpPr txBox="1"/>
          <p:nvPr/>
        </p:nvSpPr>
        <p:spPr>
          <a:xfrm>
            <a:off x="-180528" y="73873"/>
            <a:ext cx="5920783" cy="923330"/>
          </a:xfrm>
          <a:prstGeom prst="rect">
            <a:avLst/>
          </a:prstGeom>
          <a:noFill/>
        </p:spPr>
        <p:txBody>
          <a:bodyPr wrap="square" rtlCol="0">
            <a:spAutoFit/>
          </a:bodyPr>
          <a:lstStyle/>
          <a:p>
            <a:r>
              <a:rPr kumimoji="1" lang="ja-JP" altLang="en-US" sz="5400" b="1" dirty="0">
                <a:latin typeface="+mn-ea"/>
              </a:rPr>
              <a:t>「正信偈」とは</a:t>
            </a:r>
            <a:r>
              <a:rPr kumimoji="1" lang="en-US" altLang="ja-JP" sz="5400" b="1" dirty="0">
                <a:latin typeface="+mn-ea"/>
              </a:rPr>
              <a:t>…</a:t>
            </a:r>
            <a:endParaRPr kumimoji="1" lang="ja-JP" altLang="en-US" b="1" dirty="0">
              <a:latin typeface="+mn-ea"/>
            </a:endParaRPr>
          </a:p>
        </p:txBody>
      </p:sp>
      <p:sp>
        <p:nvSpPr>
          <p:cNvPr id="8" name="テキスト ボックス 7"/>
          <p:cNvSpPr txBox="1"/>
          <p:nvPr/>
        </p:nvSpPr>
        <p:spPr>
          <a:xfrm>
            <a:off x="162696" y="1112087"/>
            <a:ext cx="9809903" cy="830997"/>
          </a:xfrm>
          <a:prstGeom prst="rect">
            <a:avLst/>
          </a:prstGeom>
          <a:noFill/>
        </p:spPr>
        <p:txBody>
          <a:bodyPr wrap="square" rtlCol="0">
            <a:spAutoFit/>
          </a:bodyPr>
          <a:lstStyle/>
          <a:p>
            <a:r>
              <a:rPr lang="ja-JP" altLang="en-US" sz="48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親鸞聖人</a:t>
            </a:r>
            <a:r>
              <a:rPr lang="ja-JP" altLang="en-US" sz="4800" b="1" dirty="0">
                <a:latin typeface="游ゴシック" panose="020B0400000000000000" pitchFamily="50" charset="-128"/>
                <a:ea typeface="游ゴシック" panose="020B0400000000000000" pitchFamily="50" charset="-128"/>
              </a:rPr>
              <a:t>の制作</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教行信証</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行巻末</a:t>
            </a:r>
            <a:r>
              <a:rPr lang="en-US" altLang="ja-JP" sz="3200" b="1" dirty="0">
                <a:latin typeface="游ゴシック" panose="020B0400000000000000" pitchFamily="50" charset="-128"/>
                <a:ea typeface="游ゴシック" panose="020B0400000000000000" pitchFamily="50" charset="-128"/>
              </a:rPr>
              <a:t>)</a:t>
            </a:r>
            <a:endParaRPr kumimoji="1" lang="ja-JP" altLang="en-US" sz="4800" b="1"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5054025" y="5427611"/>
            <a:ext cx="2016223" cy="584775"/>
          </a:xfrm>
          <a:prstGeom prst="rect">
            <a:avLst/>
          </a:prstGeom>
          <a:noFill/>
        </p:spPr>
        <p:txBody>
          <a:bodyPr vert="horz" wrap="square" rtlCol="0">
            <a:spAutoFit/>
          </a:bodyPr>
          <a:lstStyle/>
          <a:p>
            <a:r>
              <a:rPr lang="ja-JP" altLang="en-US" sz="3200" b="1" dirty="0">
                <a:effectLst>
                  <a:glow rad="101600">
                    <a:schemeClr val="bg1"/>
                  </a:glow>
                </a:effectLst>
                <a:latin typeface="游ゴシック" panose="020B0400000000000000" pitchFamily="50" charset="-128"/>
                <a:ea typeface="游ゴシック" panose="020B0400000000000000" pitchFamily="50" charset="-128"/>
              </a:rPr>
              <a:t>親鸞聖人</a:t>
            </a:r>
            <a:endParaRPr kumimoji="1" lang="ja-JP" altLang="en-US" sz="3200" b="1" dirty="0">
              <a:effectLst>
                <a:glow rad="101600">
                  <a:schemeClr val="bg1"/>
                </a:glow>
              </a:effectLst>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3599384" y="6033068"/>
            <a:ext cx="5544616" cy="830997"/>
          </a:xfrm>
          <a:prstGeom prst="rect">
            <a:avLst/>
          </a:prstGeom>
          <a:noFill/>
        </p:spPr>
        <p:txBody>
          <a:bodyPr wrap="square" rtlCol="0">
            <a:spAutoFit/>
          </a:bodyPr>
          <a:lstStyle/>
          <a:p>
            <a:r>
              <a:rPr lang="en-US" altLang="ja-JP" sz="2400" b="1" dirty="0">
                <a:effectLst>
                  <a:glow rad="101600">
                    <a:schemeClr val="bg1"/>
                  </a:glow>
                </a:effectLst>
                <a:latin typeface="游ゴシック" panose="020B0400000000000000" pitchFamily="50" charset="-128"/>
                <a:ea typeface="游ゴシック" panose="020B0400000000000000" pitchFamily="50" charset="-128"/>
              </a:rPr>
              <a:t>1173</a:t>
            </a:r>
            <a:r>
              <a:rPr lang="ja-JP" altLang="en-US" sz="2400" b="1" dirty="0">
                <a:effectLst>
                  <a:glow rad="101600">
                    <a:schemeClr val="bg1"/>
                  </a:glow>
                </a:effectLst>
                <a:latin typeface="游ゴシック" panose="020B0400000000000000" pitchFamily="50" charset="-128"/>
                <a:ea typeface="游ゴシック" panose="020B0400000000000000" pitchFamily="50" charset="-128"/>
              </a:rPr>
              <a:t>年</a:t>
            </a:r>
            <a:r>
              <a:rPr lang="en-US" altLang="ja-JP" sz="2400" b="1" dirty="0">
                <a:effectLst>
                  <a:glow rad="101600">
                    <a:schemeClr val="bg1"/>
                  </a:glow>
                </a:effectLst>
                <a:latin typeface="游ゴシック" panose="020B0400000000000000" pitchFamily="50" charset="-128"/>
                <a:ea typeface="游ゴシック" panose="020B0400000000000000" pitchFamily="50" charset="-128"/>
              </a:rPr>
              <a:t>5</a:t>
            </a:r>
            <a:r>
              <a:rPr lang="ja-JP" altLang="en-US" sz="2400" b="1" dirty="0">
                <a:effectLst>
                  <a:glow rad="101600">
                    <a:schemeClr val="bg1"/>
                  </a:glow>
                </a:effectLst>
                <a:latin typeface="游ゴシック" panose="020B0400000000000000" pitchFamily="50" charset="-128"/>
                <a:ea typeface="游ゴシック" panose="020B0400000000000000" pitchFamily="50" charset="-128"/>
              </a:rPr>
              <a:t>月</a:t>
            </a:r>
            <a:r>
              <a:rPr lang="en-US" altLang="ja-JP" sz="2400" b="1" dirty="0">
                <a:effectLst>
                  <a:glow rad="101600">
                    <a:schemeClr val="bg1"/>
                  </a:glow>
                </a:effectLst>
                <a:latin typeface="游ゴシック" panose="020B0400000000000000" pitchFamily="50" charset="-128"/>
                <a:ea typeface="游ゴシック" panose="020B0400000000000000" pitchFamily="50" charset="-128"/>
              </a:rPr>
              <a:t>21</a:t>
            </a:r>
            <a:r>
              <a:rPr lang="ja-JP" altLang="en-US" sz="2400" b="1" dirty="0">
                <a:effectLst>
                  <a:glow rad="101600">
                    <a:schemeClr val="bg1"/>
                  </a:glow>
                </a:effectLst>
                <a:latin typeface="游ゴシック" panose="020B0400000000000000" pitchFamily="50" charset="-128"/>
                <a:ea typeface="游ゴシック" panose="020B0400000000000000" pitchFamily="50" charset="-128"/>
              </a:rPr>
              <a:t>日（承安</a:t>
            </a:r>
            <a:r>
              <a:rPr lang="en-US" altLang="ja-JP" sz="2400" b="1" dirty="0">
                <a:effectLst>
                  <a:glow rad="101600">
                    <a:schemeClr val="bg1"/>
                  </a:glow>
                </a:effectLst>
                <a:latin typeface="游ゴシック" panose="020B0400000000000000" pitchFamily="50" charset="-128"/>
                <a:ea typeface="游ゴシック" panose="020B0400000000000000" pitchFamily="50" charset="-128"/>
              </a:rPr>
              <a:t>3</a:t>
            </a:r>
            <a:r>
              <a:rPr lang="ja-JP" altLang="en-US" sz="2400" b="1" dirty="0">
                <a:effectLst>
                  <a:glow rad="101600">
                    <a:schemeClr val="bg1"/>
                  </a:glow>
                </a:effectLst>
                <a:latin typeface="游ゴシック" panose="020B0400000000000000" pitchFamily="50" charset="-128"/>
                <a:ea typeface="游ゴシック" panose="020B0400000000000000" pitchFamily="50" charset="-128"/>
              </a:rPr>
              <a:t>年</a:t>
            </a:r>
            <a:r>
              <a:rPr lang="en-US" altLang="ja-JP" sz="2400" b="1" dirty="0">
                <a:effectLst>
                  <a:glow rad="101600">
                    <a:schemeClr val="bg1"/>
                  </a:glow>
                </a:effectLst>
                <a:latin typeface="游ゴシック" panose="020B0400000000000000" pitchFamily="50" charset="-128"/>
                <a:ea typeface="游ゴシック" panose="020B0400000000000000" pitchFamily="50" charset="-128"/>
              </a:rPr>
              <a:t>4</a:t>
            </a:r>
            <a:r>
              <a:rPr lang="ja-JP" altLang="en-US" sz="2400" b="1" dirty="0">
                <a:effectLst>
                  <a:glow rad="101600">
                    <a:schemeClr val="bg1"/>
                  </a:glow>
                </a:effectLst>
                <a:latin typeface="游ゴシック" panose="020B0400000000000000" pitchFamily="50" charset="-128"/>
                <a:ea typeface="游ゴシック" panose="020B0400000000000000" pitchFamily="50" charset="-128"/>
              </a:rPr>
              <a:t>月</a:t>
            </a:r>
            <a:r>
              <a:rPr lang="en-US" altLang="ja-JP" sz="2400" b="1" dirty="0">
                <a:effectLst>
                  <a:glow rad="101600">
                    <a:schemeClr val="bg1"/>
                  </a:glow>
                </a:effectLst>
                <a:latin typeface="游ゴシック" panose="020B0400000000000000" pitchFamily="50" charset="-128"/>
                <a:ea typeface="游ゴシック" panose="020B0400000000000000" pitchFamily="50" charset="-128"/>
              </a:rPr>
              <a:t>1</a:t>
            </a:r>
            <a:r>
              <a:rPr lang="ja-JP" altLang="en-US" sz="2400" b="1" dirty="0">
                <a:effectLst>
                  <a:glow rad="101600">
                    <a:schemeClr val="bg1"/>
                  </a:glow>
                </a:effectLst>
                <a:latin typeface="游ゴシック" panose="020B0400000000000000" pitchFamily="50" charset="-128"/>
                <a:ea typeface="游ゴシック" panose="020B0400000000000000" pitchFamily="50" charset="-128"/>
              </a:rPr>
              <a:t>日）～</a:t>
            </a:r>
            <a:br>
              <a:rPr lang="ja-JP" altLang="en-US" sz="2400" b="1" dirty="0">
                <a:effectLst>
                  <a:glow rad="101600">
                    <a:schemeClr val="bg1"/>
                  </a:glow>
                </a:effectLst>
                <a:latin typeface="游ゴシック" panose="020B0400000000000000" pitchFamily="50" charset="-128"/>
                <a:ea typeface="游ゴシック" panose="020B0400000000000000" pitchFamily="50" charset="-128"/>
              </a:rPr>
            </a:br>
            <a:r>
              <a:rPr lang="en-US" altLang="ja-JP" sz="2400" b="1" dirty="0">
                <a:effectLst>
                  <a:glow rad="101600">
                    <a:schemeClr val="bg1"/>
                  </a:glow>
                </a:effectLst>
                <a:latin typeface="游ゴシック" panose="020B0400000000000000" pitchFamily="50" charset="-128"/>
                <a:ea typeface="游ゴシック" panose="020B0400000000000000" pitchFamily="50" charset="-128"/>
              </a:rPr>
              <a:t>1263</a:t>
            </a:r>
            <a:r>
              <a:rPr lang="ja-JP" altLang="en-US" sz="2400" b="1" dirty="0">
                <a:effectLst>
                  <a:glow rad="101600">
                    <a:schemeClr val="bg1"/>
                  </a:glow>
                </a:effectLst>
                <a:latin typeface="游ゴシック" panose="020B0400000000000000" pitchFamily="50" charset="-128"/>
                <a:ea typeface="游ゴシック" panose="020B0400000000000000" pitchFamily="50" charset="-128"/>
              </a:rPr>
              <a:t>年</a:t>
            </a:r>
            <a:r>
              <a:rPr lang="en-US" altLang="ja-JP" sz="2400" b="1" dirty="0">
                <a:effectLst>
                  <a:glow rad="101600">
                    <a:schemeClr val="bg1"/>
                  </a:glow>
                </a:effectLst>
                <a:latin typeface="游ゴシック" panose="020B0400000000000000" pitchFamily="50" charset="-128"/>
                <a:ea typeface="游ゴシック" panose="020B0400000000000000" pitchFamily="50" charset="-128"/>
              </a:rPr>
              <a:t>1</a:t>
            </a:r>
            <a:r>
              <a:rPr lang="ja-JP" altLang="en-US" sz="2400" b="1" dirty="0">
                <a:effectLst>
                  <a:glow rad="101600">
                    <a:schemeClr val="bg1"/>
                  </a:glow>
                </a:effectLst>
                <a:latin typeface="游ゴシック" panose="020B0400000000000000" pitchFamily="50" charset="-128"/>
                <a:ea typeface="游ゴシック" panose="020B0400000000000000" pitchFamily="50" charset="-128"/>
              </a:rPr>
              <a:t>月</a:t>
            </a:r>
            <a:r>
              <a:rPr lang="en-US" altLang="ja-JP" sz="2400" b="1" dirty="0">
                <a:effectLst>
                  <a:glow rad="101600">
                    <a:schemeClr val="bg1"/>
                  </a:glow>
                </a:effectLst>
                <a:latin typeface="游ゴシック" panose="020B0400000000000000" pitchFamily="50" charset="-128"/>
                <a:ea typeface="游ゴシック" panose="020B0400000000000000" pitchFamily="50" charset="-128"/>
              </a:rPr>
              <a:t>16</a:t>
            </a:r>
            <a:r>
              <a:rPr lang="ja-JP" altLang="en-US" sz="2400" b="1" dirty="0">
                <a:effectLst>
                  <a:glow rad="101600">
                    <a:schemeClr val="bg1"/>
                  </a:glow>
                </a:effectLst>
                <a:latin typeface="游ゴシック" panose="020B0400000000000000" pitchFamily="50" charset="-128"/>
                <a:ea typeface="游ゴシック" panose="020B0400000000000000" pitchFamily="50" charset="-128"/>
              </a:rPr>
              <a:t>日（弘長</a:t>
            </a:r>
            <a:r>
              <a:rPr lang="en-US" altLang="ja-JP" sz="2400" b="1" dirty="0">
                <a:effectLst>
                  <a:glow rad="101600">
                    <a:schemeClr val="bg1"/>
                  </a:glow>
                </a:effectLst>
                <a:latin typeface="游ゴシック" panose="020B0400000000000000" pitchFamily="50" charset="-128"/>
                <a:ea typeface="游ゴシック" panose="020B0400000000000000" pitchFamily="50" charset="-128"/>
              </a:rPr>
              <a:t>2</a:t>
            </a:r>
            <a:r>
              <a:rPr lang="ja-JP" altLang="en-US" sz="2400" b="1" dirty="0">
                <a:effectLst>
                  <a:glow rad="101600">
                    <a:schemeClr val="bg1"/>
                  </a:glow>
                </a:effectLst>
                <a:latin typeface="游ゴシック" panose="020B0400000000000000" pitchFamily="50" charset="-128"/>
                <a:ea typeface="游ゴシック" panose="020B0400000000000000" pitchFamily="50" charset="-128"/>
              </a:rPr>
              <a:t>年</a:t>
            </a:r>
            <a:r>
              <a:rPr lang="en-US" altLang="ja-JP" sz="2400" b="1" dirty="0">
                <a:effectLst>
                  <a:glow rad="101600">
                    <a:schemeClr val="bg1"/>
                  </a:glow>
                </a:effectLst>
                <a:latin typeface="游ゴシック" panose="020B0400000000000000" pitchFamily="50" charset="-128"/>
                <a:ea typeface="游ゴシック" panose="020B0400000000000000" pitchFamily="50" charset="-128"/>
              </a:rPr>
              <a:t>11</a:t>
            </a:r>
            <a:r>
              <a:rPr lang="ja-JP" altLang="en-US" sz="2400" b="1" dirty="0">
                <a:effectLst>
                  <a:glow rad="101600">
                    <a:schemeClr val="bg1"/>
                  </a:glow>
                </a:effectLst>
                <a:latin typeface="游ゴシック" panose="020B0400000000000000" pitchFamily="50" charset="-128"/>
                <a:ea typeface="游ゴシック" panose="020B0400000000000000" pitchFamily="50" charset="-128"/>
              </a:rPr>
              <a:t>月</a:t>
            </a:r>
            <a:r>
              <a:rPr lang="en-US" altLang="ja-JP" sz="2400" b="1" dirty="0">
                <a:effectLst>
                  <a:glow rad="101600">
                    <a:schemeClr val="bg1"/>
                  </a:glow>
                </a:effectLst>
                <a:latin typeface="游ゴシック" panose="020B0400000000000000" pitchFamily="50" charset="-128"/>
                <a:ea typeface="游ゴシック" panose="020B0400000000000000" pitchFamily="50" charset="-128"/>
              </a:rPr>
              <a:t>28</a:t>
            </a:r>
            <a:r>
              <a:rPr lang="ja-JP" altLang="en-US" sz="2400" b="1" dirty="0">
                <a:effectLst>
                  <a:glow rad="101600">
                    <a:schemeClr val="bg1"/>
                  </a:glow>
                </a:effectLst>
                <a:latin typeface="游ゴシック" panose="020B0400000000000000" pitchFamily="50" charset="-128"/>
                <a:ea typeface="游ゴシック" panose="020B0400000000000000" pitchFamily="50" charset="-128"/>
              </a:rPr>
              <a:t>日）</a:t>
            </a:r>
          </a:p>
        </p:txBody>
      </p:sp>
      <p:sp>
        <p:nvSpPr>
          <p:cNvPr id="9" name="テキスト ボックス 8"/>
          <p:cNvSpPr txBox="1"/>
          <p:nvPr/>
        </p:nvSpPr>
        <p:spPr>
          <a:xfrm>
            <a:off x="179965" y="2016327"/>
            <a:ext cx="8424483" cy="830997"/>
          </a:xfrm>
          <a:prstGeom prst="rect">
            <a:avLst/>
          </a:prstGeom>
          <a:noFill/>
        </p:spPr>
        <p:txBody>
          <a:bodyPr wrap="square" rtlCol="0">
            <a:spAutoFit/>
          </a:bodyPr>
          <a:lstStyle/>
          <a:p>
            <a:r>
              <a:rPr lang="ja-JP" altLang="en-US" sz="4800" b="1" dirty="0">
                <a:latin typeface="游ゴシック" panose="020B0400000000000000" pitchFamily="50" charset="-128"/>
                <a:ea typeface="游ゴシック" panose="020B0400000000000000" pitchFamily="50" charset="-128"/>
              </a:rPr>
              <a:t>・詳しくは</a:t>
            </a:r>
            <a:r>
              <a:rPr kumimoji="1" lang="ja-JP" altLang="en-US" sz="4800" b="1" dirty="0">
                <a:latin typeface="游ゴシック" panose="020B0400000000000000" pitchFamily="50" charset="-128"/>
                <a:ea typeface="游ゴシック" panose="020B0400000000000000" pitchFamily="50" charset="-128"/>
              </a:rPr>
              <a:t>「</a:t>
            </a:r>
            <a:r>
              <a:rPr kumimoji="1" lang="ja-JP" altLang="en-US" sz="4800" b="1" dirty="0">
                <a:solidFill>
                  <a:srgbClr val="FF0000"/>
                </a:solidFill>
                <a:latin typeface="游ゴシック" panose="020B0400000000000000" pitchFamily="50" charset="-128"/>
                <a:ea typeface="游ゴシック" panose="020B0400000000000000" pitchFamily="50" charset="-128"/>
              </a:rPr>
              <a:t>正信念仏偈</a:t>
            </a:r>
            <a:r>
              <a:rPr kumimoji="1" lang="ja-JP" altLang="en-US" sz="4800" b="1" dirty="0">
                <a:latin typeface="游ゴシック" panose="020B0400000000000000" pitchFamily="50" charset="-128"/>
                <a:ea typeface="游ゴシック" panose="020B0400000000000000" pitchFamily="50" charset="-128"/>
              </a:rPr>
              <a:t>」</a:t>
            </a:r>
          </a:p>
        </p:txBody>
      </p:sp>
      <p:sp>
        <p:nvSpPr>
          <p:cNvPr id="11" name="テキスト ボックス 10"/>
          <p:cNvSpPr txBox="1"/>
          <p:nvPr/>
        </p:nvSpPr>
        <p:spPr>
          <a:xfrm>
            <a:off x="176053" y="2968484"/>
            <a:ext cx="5616624" cy="1569660"/>
          </a:xfrm>
          <a:prstGeom prst="rect">
            <a:avLst/>
          </a:prstGeom>
          <a:noFill/>
        </p:spPr>
        <p:txBody>
          <a:bodyPr wrap="square" rtlCol="0">
            <a:spAutoFit/>
          </a:bodyPr>
          <a:lstStyle/>
          <a:p>
            <a:r>
              <a:rPr lang="ja-JP" altLang="en-US" sz="4800" b="1" dirty="0">
                <a:latin typeface="游ゴシック" panose="020B0400000000000000" pitchFamily="50" charset="-128"/>
                <a:ea typeface="游ゴシック" panose="020B0400000000000000" pitchFamily="50" charset="-128"/>
              </a:rPr>
              <a:t>・</a:t>
            </a:r>
            <a:r>
              <a:rPr lang="en-US" altLang="ja-JP" sz="4800" b="1" dirty="0">
                <a:latin typeface="游ゴシック" panose="020B0400000000000000" pitchFamily="50" charset="-128"/>
                <a:ea typeface="游ゴシック" panose="020B0400000000000000" pitchFamily="50" charset="-128"/>
              </a:rPr>
              <a:t>7</a:t>
            </a:r>
            <a:r>
              <a:rPr lang="ja-JP" altLang="en-US" sz="4800" b="1" dirty="0">
                <a:latin typeface="游ゴシック" panose="020B0400000000000000" pitchFamily="50" charset="-128"/>
                <a:ea typeface="游ゴシック" panose="020B0400000000000000" pitchFamily="50" charset="-128"/>
              </a:rPr>
              <a:t>言</a:t>
            </a:r>
            <a:r>
              <a:rPr lang="en-US" altLang="ja-JP" sz="4800" b="1" dirty="0">
                <a:latin typeface="游ゴシック" panose="020B0400000000000000" pitchFamily="50" charset="-128"/>
                <a:ea typeface="游ゴシック" panose="020B0400000000000000" pitchFamily="50" charset="-128"/>
              </a:rPr>
              <a:t>×120</a:t>
            </a:r>
            <a:r>
              <a:rPr lang="ja-JP" altLang="en-US" sz="4800" b="1" dirty="0">
                <a:latin typeface="游ゴシック" panose="020B0400000000000000" pitchFamily="50" charset="-128"/>
                <a:ea typeface="游ゴシック" panose="020B0400000000000000" pitchFamily="50" charset="-128"/>
              </a:rPr>
              <a:t>句</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　＝</a:t>
            </a:r>
            <a:r>
              <a:rPr lang="en-US" altLang="ja-JP" sz="4800" b="1" dirty="0">
                <a:latin typeface="游ゴシック" panose="020B0400000000000000" pitchFamily="50" charset="-128"/>
                <a:ea typeface="游ゴシック" panose="020B0400000000000000" pitchFamily="50" charset="-128"/>
              </a:rPr>
              <a:t>840</a:t>
            </a:r>
            <a:r>
              <a:rPr lang="ja-JP" altLang="en-US" sz="4800" b="1" dirty="0">
                <a:latin typeface="游ゴシック" panose="020B0400000000000000" pitchFamily="50" charset="-128"/>
                <a:ea typeface="游ゴシック" panose="020B0400000000000000" pitchFamily="50" charset="-128"/>
              </a:rPr>
              <a:t>字からなる</a:t>
            </a:r>
            <a:endParaRPr kumimoji="1" lang="ja-JP" altLang="en-US" sz="4800" b="1" dirty="0">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96D98D22-4FB8-4F77-A857-245CE082AFF7}"/>
              </a:ext>
            </a:extLst>
          </p:cNvPr>
          <p:cNvSpPr/>
          <p:nvPr/>
        </p:nvSpPr>
        <p:spPr>
          <a:xfrm>
            <a:off x="179512" y="4725144"/>
            <a:ext cx="3281668" cy="1569660"/>
          </a:xfrm>
          <a:prstGeom prst="rect">
            <a:avLst/>
          </a:prstGeom>
          <a:solidFill>
            <a:schemeClr val="accent5">
              <a:lumMod val="50000"/>
            </a:schemeClr>
          </a:solidFill>
          <a:ln>
            <a:noFill/>
          </a:ln>
        </p:spPr>
        <p:style>
          <a:lnRef idx="2">
            <a:schemeClr val="accent4"/>
          </a:lnRef>
          <a:fillRef idx="1">
            <a:schemeClr val="lt1"/>
          </a:fillRef>
          <a:effectRef idx="0">
            <a:schemeClr val="accent4"/>
          </a:effectRef>
          <a:fontRef idx="minor">
            <a:schemeClr val="dk1"/>
          </a:fontRef>
        </p:style>
        <p:txBody>
          <a:bodyPr wrap="none">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浄土真宗の</a:t>
            </a:r>
            <a:endParaRPr lang="en-US" altLang="ja-JP" sz="4800" b="1" dirty="0">
              <a:solidFill>
                <a:schemeClr val="bg1"/>
              </a:solidFill>
              <a:latin typeface="游ゴシック" panose="020B0400000000000000" pitchFamily="50" charset="-128"/>
              <a:ea typeface="游ゴシック" panose="020B0400000000000000" pitchFamily="50" charset="-128"/>
            </a:endParaRPr>
          </a:p>
          <a:p>
            <a:r>
              <a:rPr lang="ja-JP" altLang="en-US" sz="4800" b="1" dirty="0">
                <a:solidFill>
                  <a:schemeClr val="bg1"/>
                </a:solidFill>
                <a:latin typeface="游ゴシック" panose="020B0400000000000000" pitchFamily="50" charset="-128"/>
                <a:ea typeface="游ゴシック" panose="020B0400000000000000" pitchFamily="50" charset="-128"/>
              </a:rPr>
              <a:t>教えが凝縮</a:t>
            </a:r>
          </a:p>
        </p:txBody>
      </p:sp>
    </p:spTree>
    <p:custDataLst>
      <p:tags r:id="rId1"/>
    </p:custDataLst>
    <p:extLst>
      <p:ext uri="{BB962C8B-B14F-4D97-AF65-F5344CB8AC3E}">
        <p14:creationId xmlns:p14="http://schemas.microsoft.com/office/powerpoint/2010/main" val="98757130"/>
      </p:ext>
    </p:extLst>
  </p:cSld>
  <p:clrMapOvr>
    <a:masterClrMapping/>
  </p:clrMapOvr>
  <mc:AlternateContent xmlns:mc="http://schemas.openxmlformats.org/markup-compatibility/2006" xmlns:p14="http://schemas.microsoft.com/office/powerpoint/2010/main">
    <mc:Choice Requires="p14">
      <p:transition spd="med" p14:dur="700" advTm="21813">
        <p:fade/>
      </p:transition>
    </mc:Choice>
    <mc:Fallback xmlns="">
      <p:transition spd="med" advTm="218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2" grpId="0"/>
      <p:bldP spid="9" grpId="0"/>
      <p:bldP spid="11"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43608" y="2852936"/>
            <a:ext cx="6696744" cy="923330"/>
          </a:xfrm>
          <a:prstGeom prst="rect">
            <a:avLst/>
          </a:prstGeom>
          <a:noFill/>
        </p:spPr>
        <p:txBody>
          <a:bodyPr wrap="square" rtlCol="0">
            <a:spAutoFit/>
          </a:bodyPr>
          <a:lstStyle/>
          <a:p>
            <a:r>
              <a:rPr kumimoji="1" lang="ja-JP" altLang="en-US" sz="5400" b="1" dirty="0"/>
              <a:t>３．道綽禅師の教え</a:t>
            </a:r>
          </a:p>
        </p:txBody>
      </p:sp>
    </p:spTree>
    <p:extLst>
      <p:ext uri="{BB962C8B-B14F-4D97-AF65-F5344CB8AC3E}">
        <p14:creationId xmlns:p14="http://schemas.microsoft.com/office/powerpoint/2010/main" val="567169175"/>
      </p:ext>
    </p:extLst>
  </p:cSld>
  <p:clrMapOvr>
    <a:masterClrMapping/>
  </p:clrMapOvr>
  <mc:AlternateContent xmlns:mc="http://schemas.openxmlformats.org/markup-compatibility/2006" xmlns:p14="http://schemas.microsoft.com/office/powerpoint/2010/main">
    <mc:Choice Requires="p14">
      <p:transition spd="med" p14:dur="700" advTm="5745">
        <p:fade/>
      </p:transition>
    </mc:Choice>
    <mc:Fallback xmlns="">
      <p:transition spd="med" advTm="5745">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正方形/長方形 3"/>
          <p:cNvSpPr/>
          <p:nvPr/>
        </p:nvSpPr>
        <p:spPr>
          <a:xfrm>
            <a:off x="611560" y="116632"/>
            <a:ext cx="2304256" cy="6624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412153326"/>
      </p:ext>
    </p:extLst>
  </p:cSld>
  <p:clrMapOvr>
    <a:masterClrMapping/>
  </p:clrMapOvr>
  <mc:AlternateContent xmlns:mc="http://schemas.openxmlformats.org/markup-compatibility/2006" xmlns:p14="http://schemas.microsoft.com/office/powerpoint/2010/main">
    <mc:Choice Requires="p14">
      <p:transition spd="med" p14:dur="700" advTm="15459">
        <p:fade/>
      </p:transition>
    </mc:Choice>
    <mc:Fallback xmlns="">
      <p:transition spd="med" advTm="154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67290" y="153056"/>
            <a:ext cx="3781805" cy="6675560"/>
          </a:xfrm>
          <a:prstGeom prst="rect">
            <a:avLst/>
          </a:prstGeom>
          <a:solidFill>
            <a:schemeClr val="bg1"/>
          </a:solidFill>
          <a:ln w="50800" cmpd="tri">
            <a:noFill/>
          </a:ln>
        </p:spPr>
        <p:txBody>
          <a:bodyPr vert="eaVert" wrap="square" rtlCol="0">
            <a:spAutoFit/>
          </a:bodyPr>
          <a:lstStyle/>
          <a:p>
            <a:r>
              <a:rPr kumimoji="1" lang="en-US" altLang="ja-JP" sz="5400" b="1" dirty="0"/>
              <a:t> 85</a:t>
            </a:r>
            <a:r>
              <a:rPr lang="ja-JP" altLang="ja-JP" sz="5400" b="1" dirty="0">
                <a:latin typeface="游ゴシック" panose="020B0400000000000000" pitchFamily="50" charset="-128"/>
                <a:ea typeface="游ゴシック" panose="020B0400000000000000" pitchFamily="50" charset="-128"/>
              </a:rPr>
              <a:t>道綽決聖道難証</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 </a:t>
            </a:r>
            <a:r>
              <a:rPr kumimoji="1" lang="en-US" altLang="ja-JP" sz="5400" b="1" dirty="0"/>
              <a:t>86</a:t>
            </a:r>
            <a:r>
              <a:rPr lang="ja-JP" altLang="ja-JP" sz="5400" b="1" dirty="0">
                <a:latin typeface="游ゴシック" panose="020B0400000000000000" pitchFamily="50" charset="-128"/>
                <a:ea typeface="游ゴシック" panose="020B0400000000000000" pitchFamily="50" charset="-128"/>
              </a:rPr>
              <a:t>唯明浄土可通入</a:t>
            </a:r>
            <a:endParaRPr lang="en-US" altLang="ja-JP" sz="5400" b="1" dirty="0">
              <a:latin typeface="游ゴシック" panose="020B0400000000000000" pitchFamily="50" charset="-128"/>
              <a:ea typeface="游ゴシック" panose="020B0400000000000000" pitchFamily="50" charset="-128"/>
            </a:endParaRPr>
          </a:p>
          <a:p>
            <a:r>
              <a:rPr kumimoji="1" lang="en-US" altLang="ja-JP" sz="5400" b="1" dirty="0"/>
              <a:t> 87</a:t>
            </a:r>
            <a:r>
              <a:rPr lang="ja-JP" altLang="ja-JP" sz="5400" b="1" dirty="0">
                <a:latin typeface="游ゴシック" panose="020B0400000000000000" pitchFamily="50" charset="-128"/>
                <a:ea typeface="游ゴシック" panose="020B0400000000000000" pitchFamily="50" charset="-128"/>
              </a:rPr>
              <a:t>万善自力貶勤修</a:t>
            </a:r>
            <a:r>
              <a:rPr kumimoji="1" lang="en-US" altLang="ja-JP" sz="5400" b="1" dirty="0"/>
              <a:t>   </a:t>
            </a:r>
          </a:p>
          <a:p>
            <a:r>
              <a:rPr kumimoji="1" lang="en-US" altLang="ja-JP" sz="5400" b="1" dirty="0"/>
              <a:t> 88</a:t>
            </a:r>
            <a:r>
              <a:rPr lang="ja-JP" altLang="ja-JP" sz="5400" b="1" dirty="0">
                <a:latin typeface="游ゴシック" panose="020B0400000000000000" pitchFamily="50" charset="-128"/>
                <a:ea typeface="游ゴシック" panose="020B0400000000000000" pitchFamily="50" charset="-128"/>
              </a:rPr>
              <a:t>円満徳号勧専称</a:t>
            </a:r>
            <a:r>
              <a:rPr lang="ja-JP" altLang="ja-JP" sz="6000" b="1" dirty="0">
                <a:latin typeface="游ゴシック" panose="020B0400000000000000" pitchFamily="50" charset="-128"/>
                <a:ea typeface="游ゴシック" panose="020B0400000000000000" pitchFamily="50" charset="-128"/>
              </a:rPr>
              <a:t>　</a:t>
            </a:r>
            <a:endParaRPr lang="en-US" altLang="ja-JP" sz="6000" b="1"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791B4428-AF29-4117-AAAE-0E5917C313E0}"/>
              </a:ext>
            </a:extLst>
          </p:cNvPr>
          <p:cNvSpPr txBox="1"/>
          <p:nvPr/>
        </p:nvSpPr>
        <p:spPr>
          <a:xfrm>
            <a:off x="7812360" y="548680"/>
            <a:ext cx="1075936" cy="5951245"/>
          </a:xfrm>
          <a:prstGeom prst="rect">
            <a:avLst/>
          </a:prstGeom>
          <a:solidFill>
            <a:srgbClr val="C00000"/>
          </a:solidFill>
          <a:ln/>
        </p:spPr>
        <p:style>
          <a:lnRef idx="0">
            <a:schemeClr val="accent4"/>
          </a:lnRef>
          <a:fillRef idx="3">
            <a:schemeClr val="accent4"/>
          </a:fillRef>
          <a:effectRef idx="3">
            <a:schemeClr val="accent4"/>
          </a:effectRef>
          <a:fontRef idx="minor">
            <a:schemeClr val="lt1"/>
          </a:fontRef>
        </p:style>
        <p:txBody>
          <a:bodyPr vert="eaVert" wrap="none" rtlCol="0">
            <a:spAutoFit/>
          </a:bodyPr>
          <a:lstStyle/>
          <a:p>
            <a:r>
              <a:rPr kumimoji="1" lang="ja-JP" altLang="en-US" sz="5400" b="1" dirty="0">
                <a:latin typeface="游ゴシック" panose="020B0400000000000000" pitchFamily="50" charset="-128"/>
                <a:ea typeface="游ゴシック" panose="020B0400000000000000" pitchFamily="50" charset="-128"/>
              </a:rPr>
              <a:t>道綽禅師の教え</a:t>
            </a:r>
            <a:r>
              <a:rPr kumimoji="1" lang="en-US" altLang="ja-JP" sz="5400" b="1" dirty="0">
                <a:latin typeface="游ゴシック" panose="020B0400000000000000" pitchFamily="50" charset="-128"/>
                <a:ea typeface="游ゴシック" panose="020B0400000000000000" pitchFamily="50" charset="-128"/>
              </a:rPr>
              <a:t>1</a:t>
            </a:r>
          </a:p>
        </p:txBody>
      </p:sp>
    </p:spTree>
    <p:extLst>
      <p:ext uri="{BB962C8B-B14F-4D97-AF65-F5344CB8AC3E}">
        <p14:creationId xmlns:p14="http://schemas.microsoft.com/office/powerpoint/2010/main" val="2749304784"/>
      </p:ext>
    </p:extLst>
  </p:cSld>
  <p:clrMapOvr>
    <a:masterClrMapping/>
  </p:clrMapOvr>
  <mc:AlternateContent xmlns:mc="http://schemas.openxmlformats.org/markup-compatibility/2006" xmlns:p14="http://schemas.microsoft.com/office/powerpoint/2010/main">
    <mc:Choice Requires="p14">
      <p:transition spd="med" p14:dur="700" advTm="25482">
        <p:fade/>
      </p:transition>
    </mc:Choice>
    <mc:Fallback xmlns="">
      <p:transition spd="med" advTm="25482">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吹き出し 1"/>
          <p:cNvSpPr/>
          <p:nvPr/>
        </p:nvSpPr>
        <p:spPr>
          <a:xfrm>
            <a:off x="6081301" y="-10616"/>
            <a:ext cx="1967205"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spAutoFit/>
          </a:bodyPr>
          <a:lstStyle/>
          <a:p>
            <a:pPr algn="ctr"/>
            <a:r>
              <a:rPr kumimoji="1" lang="en-US" altLang="ja-JP" sz="5400" b="1" dirty="0">
                <a:solidFill>
                  <a:schemeClr val="tx1"/>
                </a:solidFill>
              </a:rPr>
              <a:t>85</a:t>
            </a:r>
            <a:r>
              <a:rPr lang="zh-TW" altLang="en-US" sz="5400" b="1" dirty="0">
                <a:solidFill>
                  <a:schemeClr val="tx1"/>
                </a:solidFill>
                <a:latin typeface="游ゴシック" panose="020B0400000000000000" pitchFamily="50" charset="-128"/>
                <a:ea typeface="游ゴシック" panose="020B0400000000000000" pitchFamily="50" charset="-128"/>
              </a:rPr>
              <a:t>道綽決聖道難証</a:t>
            </a:r>
            <a:endParaRPr kumimoji="1" lang="en-US" altLang="ja-JP" sz="5400" b="1" dirty="0">
              <a:solidFill>
                <a:schemeClr val="tx1"/>
              </a:solidFill>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rPr>
              <a:t>86</a:t>
            </a:r>
            <a:r>
              <a:rPr lang="ja-JP" altLang="en-US" sz="5400" b="1" dirty="0">
                <a:solidFill>
                  <a:schemeClr val="tx1"/>
                </a:solidFill>
                <a:latin typeface="游ゴシック" panose="020B0400000000000000" pitchFamily="50" charset="-128"/>
                <a:ea typeface="游ゴシック" panose="020B0400000000000000" pitchFamily="50" charset="-128"/>
              </a:rPr>
              <a:t>唯明浄土可通入</a:t>
            </a:r>
            <a:endParaRPr kumimoji="1" lang="ja-JP" altLang="en-US" sz="5400" b="1" dirty="0">
              <a:solidFill>
                <a:schemeClr val="tx1"/>
              </a:solidFill>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68D84B3A-7A2C-45D1-8B4F-F1C635F387B9}"/>
              </a:ext>
            </a:extLst>
          </p:cNvPr>
          <p:cNvSpPr/>
          <p:nvPr/>
        </p:nvSpPr>
        <p:spPr>
          <a:xfrm>
            <a:off x="1475656" y="334446"/>
            <a:ext cx="3877985" cy="6152713"/>
          </a:xfrm>
          <a:prstGeom prst="rect">
            <a:avLst/>
          </a:prstGeom>
          <a:solidFill>
            <a:srgbClr val="002060"/>
          </a:solidFill>
        </p:spPr>
        <p:txBody>
          <a:bodyPr vert="eaVert" wrap="square">
            <a:spAutoFit/>
          </a:bodyPr>
          <a:lstStyle/>
          <a:p>
            <a:pPr algn="just"/>
            <a:r>
              <a:rPr lang="ja-JP" altLang="en-US" sz="4000" b="1" dirty="0">
                <a:solidFill>
                  <a:schemeClr val="bg1"/>
                </a:solidFill>
                <a:latin typeface="游ゴシック" panose="020B0400000000000000" pitchFamily="50" charset="-128"/>
                <a:ea typeface="游ゴシック" panose="020B0400000000000000" pitchFamily="50" charset="-128"/>
              </a:rPr>
              <a:t>道綽禅師は、聖道門の教えによってさとるのは難しく、浄土門の教えによってのみさとりに至ることができることを明らかにされた。</a:t>
            </a:r>
          </a:p>
        </p:txBody>
      </p:sp>
    </p:spTree>
    <p:custDataLst>
      <p:tags r:id="rId1"/>
    </p:custDataLst>
    <p:extLst>
      <p:ext uri="{BB962C8B-B14F-4D97-AF65-F5344CB8AC3E}">
        <p14:creationId xmlns:p14="http://schemas.microsoft.com/office/powerpoint/2010/main" val="571549132"/>
      </p:ext>
    </p:extLst>
  </p:cSld>
  <p:clrMapOvr>
    <a:masterClrMapping/>
  </p:clrMapOvr>
  <mc:AlternateContent xmlns:mc="http://schemas.openxmlformats.org/markup-compatibility/2006" xmlns:p14="http://schemas.microsoft.com/office/powerpoint/2010/main">
    <mc:Choice Requires="p14">
      <p:transition spd="med" p14:dur="700" advTm="22394">
        <p:fade/>
      </p:transition>
    </mc:Choice>
    <mc:Fallback xmlns="">
      <p:transition spd="med" advTm="2239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吹き出し 1"/>
          <p:cNvSpPr/>
          <p:nvPr/>
        </p:nvSpPr>
        <p:spPr>
          <a:xfrm>
            <a:off x="6081301" y="-10616"/>
            <a:ext cx="1967205"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spAutoFit/>
          </a:bodyPr>
          <a:lstStyle/>
          <a:p>
            <a:pPr algn="ctr"/>
            <a:r>
              <a:rPr kumimoji="1" lang="en-US" altLang="ja-JP" sz="5400" b="1" dirty="0">
                <a:solidFill>
                  <a:schemeClr val="tx1"/>
                </a:solidFill>
              </a:rPr>
              <a:t>87</a:t>
            </a:r>
            <a:r>
              <a:rPr lang="zh-TW" altLang="en-US" sz="5400" b="1" dirty="0">
                <a:solidFill>
                  <a:schemeClr val="tx1"/>
                </a:solidFill>
                <a:latin typeface="游ゴシック" panose="020B0400000000000000" pitchFamily="50" charset="-128"/>
                <a:ea typeface="游ゴシック" panose="020B0400000000000000" pitchFamily="50" charset="-128"/>
              </a:rPr>
              <a:t>万善自力貶勤修</a:t>
            </a:r>
            <a:endParaRPr kumimoji="1" lang="en-US" altLang="ja-JP" sz="5400" b="1" dirty="0">
              <a:solidFill>
                <a:schemeClr val="tx1"/>
              </a:solidFill>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rPr>
              <a:t>88</a:t>
            </a:r>
            <a:r>
              <a:rPr lang="zh-CN" altLang="en-US" sz="5400" b="1" dirty="0">
                <a:solidFill>
                  <a:schemeClr val="tx1"/>
                </a:solidFill>
                <a:latin typeface="游ゴシック" panose="020B0400000000000000" pitchFamily="50" charset="-128"/>
                <a:ea typeface="游ゴシック" panose="020B0400000000000000" pitchFamily="50" charset="-128"/>
              </a:rPr>
              <a:t>円満徳号勧専称</a:t>
            </a:r>
            <a:endParaRPr kumimoji="1" lang="ja-JP" altLang="en-US" sz="5400" b="1" dirty="0">
              <a:solidFill>
                <a:schemeClr val="tx1"/>
              </a:solidFill>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68D84B3A-7A2C-45D1-8B4F-F1C635F387B9}"/>
              </a:ext>
            </a:extLst>
          </p:cNvPr>
          <p:cNvSpPr/>
          <p:nvPr/>
        </p:nvSpPr>
        <p:spPr>
          <a:xfrm>
            <a:off x="2091209" y="334446"/>
            <a:ext cx="3262432" cy="6152713"/>
          </a:xfrm>
          <a:prstGeom prst="rect">
            <a:avLst/>
          </a:prstGeom>
          <a:solidFill>
            <a:srgbClr val="002060"/>
          </a:solidFill>
        </p:spPr>
        <p:txBody>
          <a:bodyPr vert="eaVert" wrap="square">
            <a:spAutoFit/>
          </a:bodyPr>
          <a:lstStyle/>
          <a:p>
            <a:pPr algn="just"/>
            <a:r>
              <a:rPr lang="ja-JP" altLang="en-US" sz="4000" b="1" dirty="0">
                <a:solidFill>
                  <a:schemeClr val="bg1"/>
                </a:solidFill>
                <a:latin typeface="游ゴシック" panose="020B0400000000000000" pitchFamily="50" charset="-128"/>
              </a:rPr>
              <a:t>自力の行はいくら修めても劣っているとして、ひとすじにあらゆる功徳をそなえた名号を称えることをお勧めになる。</a:t>
            </a:r>
            <a:endParaRPr lang="ja-JP" altLang="en-US" sz="6600" b="1" dirty="0">
              <a:solidFill>
                <a:schemeClr val="bg1"/>
              </a:solidFill>
              <a:latin typeface="游ゴシック" panose="020B0400000000000000" pitchFamily="50" charset="-128"/>
            </a:endParaRPr>
          </a:p>
        </p:txBody>
      </p:sp>
    </p:spTree>
    <p:custDataLst>
      <p:tags r:id="rId1"/>
    </p:custDataLst>
    <p:extLst>
      <p:ext uri="{BB962C8B-B14F-4D97-AF65-F5344CB8AC3E}">
        <p14:creationId xmlns:p14="http://schemas.microsoft.com/office/powerpoint/2010/main" val="2437162032"/>
      </p:ext>
    </p:extLst>
  </p:cSld>
  <p:clrMapOvr>
    <a:masterClrMapping/>
  </p:clrMapOvr>
  <mc:AlternateContent xmlns:mc="http://schemas.openxmlformats.org/markup-compatibility/2006" xmlns:p14="http://schemas.microsoft.com/office/powerpoint/2010/main">
    <mc:Choice Requires="p14">
      <p:transition spd="med" p14:dur="700" advTm="22695">
        <p:fade/>
      </p:transition>
    </mc:Choice>
    <mc:Fallback xmlns="">
      <p:transition spd="med" advTm="226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7038245" y="192293"/>
            <a:ext cx="1967205" cy="6516364"/>
          </a:xfrm>
          <a:prstGeom prst="rect">
            <a:avLst/>
          </a:prstGeom>
          <a:noFill/>
          <a:ln w="50800" cap="rnd" cmpd="tri">
            <a:solidFill>
              <a:schemeClr val="bg1"/>
            </a:solidFill>
            <a:prstDash val="solid"/>
            <a:bevel/>
          </a:ln>
        </p:spPr>
        <p:txBody>
          <a:bodyPr vert="eaVert" wrap="square" rtlCol="0">
            <a:spAutoFit/>
          </a:bodyPr>
          <a:lstStyle/>
          <a:p>
            <a:pPr algn="ctr"/>
            <a:r>
              <a:rPr kumimoji="1" lang="en-US" altLang="ja-JP" sz="5400" b="1" dirty="0"/>
              <a:t>85</a:t>
            </a:r>
            <a:r>
              <a:rPr lang="ja-JP" altLang="en-US" sz="5400" b="1" dirty="0">
                <a:latin typeface="游ゴシック" panose="020B0400000000000000" pitchFamily="50" charset="-128"/>
                <a:ea typeface="游ゴシック" panose="020B0400000000000000" pitchFamily="50" charset="-128"/>
              </a:rPr>
              <a:t>道綽決</a:t>
            </a:r>
            <a:r>
              <a:rPr lang="ja-JP" altLang="en-US" sz="5400" b="1" dirty="0">
                <a:solidFill>
                  <a:srgbClr val="0070C0"/>
                </a:solidFill>
                <a:latin typeface="游ゴシック" panose="020B0400000000000000" pitchFamily="50" charset="-128"/>
                <a:ea typeface="游ゴシック" panose="020B0400000000000000" pitchFamily="50" charset="-128"/>
              </a:rPr>
              <a:t>聖道</a:t>
            </a:r>
            <a:r>
              <a:rPr lang="ja-JP" altLang="en-US" sz="5400" b="1" dirty="0">
                <a:latin typeface="游ゴシック" panose="020B0400000000000000" pitchFamily="50" charset="-128"/>
                <a:ea typeface="游ゴシック" panose="020B0400000000000000" pitchFamily="50" charset="-128"/>
              </a:rPr>
              <a:t>難証</a:t>
            </a:r>
            <a:endParaRPr lang="en-US" altLang="ja-JP" sz="5400" b="1" dirty="0">
              <a:latin typeface="游ゴシック" panose="020B0400000000000000" pitchFamily="50" charset="-128"/>
              <a:ea typeface="游ゴシック" panose="020B0400000000000000" pitchFamily="50" charset="-128"/>
            </a:endParaRPr>
          </a:p>
          <a:p>
            <a:pPr algn="ctr"/>
            <a:r>
              <a:rPr kumimoji="1" lang="en-US" altLang="ja-JP" sz="5400" b="1" dirty="0"/>
              <a:t>86</a:t>
            </a:r>
            <a:r>
              <a:rPr lang="ja-JP" altLang="en-US" sz="5400" b="1" dirty="0">
                <a:latin typeface="游ゴシック" panose="020B0400000000000000" pitchFamily="50" charset="-128"/>
                <a:ea typeface="游ゴシック" panose="020B0400000000000000" pitchFamily="50" charset="-128"/>
              </a:rPr>
              <a:t>唯明</a:t>
            </a:r>
            <a:r>
              <a:rPr lang="ja-JP" altLang="en-US" sz="5400" b="1" dirty="0">
                <a:solidFill>
                  <a:srgbClr val="FF0000"/>
                </a:solidFill>
                <a:latin typeface="游ゴシック" panose="020B0400000000000000" pitchFamily="50" charset="-128"/>
                <a:ea typeface="游ゴシック" panose="020B0400000000000000" pitchFamily="50" charset="-128"/>
              </a:rPr>
              <a:t>浄土</a:t>
            </a:r>
            <a:r>
              <a:rPr lang="ja-JP" altLang="en-US" sz="5400" b="1" dirty="0">
                <a:latin typeface="游ゴシック" panose="020B0400000000000000" pitchFamily="50" charset="-128"/>
                <a:ea typeface="游ゴシック" panose="020B0400000000000000" pitchFamily="50" charset="-128"/>
              </a:rPr>
              <a:t>可通入</a:t>
            </a:r>
            <a:endParaRPr lang="en-US" altLang="ja-JP" sz="5400" b="1" dirty="0">
              <a:latin typeface="游ゴシック" panose="020B0400000000000000" pitchFamily="50" charset="-128"/>
              <a:ea typeface="游ゴシック" panose="020B0400000000000000" pitchFamily="50" charset="-128"/>
            </a:endParaRPr>
          </a:p>
        </p:txBody>
      </p:sp>
      <p:sp>
        <p:nvSpPr>
          <p:cNvPr id="20" name="四角形: 角を丸くする 19">
            <a:extLst>
              <a:ext uri="{FF2B5EF4-FFF2-40B4-BE49-F238E27FC236}">
                <a16:creationId xmlns:a16="http://schemas.microsoft.com/office/drawing/2014/main" id="{CFB768EB-00AB-4809-A3C9-52AC8B505CE5}"/>
              </a:ext>
            </a:extLst>
          </p:cNvPr>
          <p:cNvSpPr/>
          <p:nvPr/>
        </p:nvSpPr>
        <p:spPr>
          <a:xfrm>
            <a:off x="2572068" y="2852936"/>
            <a:ext cx="1999932" cy="75487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schemeClr val="tx1"/>
                </a:solidFill>
                <a:latin typeface="+mn-ea"/>
              </a:rPr>
              <a:t>浄土門</a:t>
            </a:r>
          </a:p>
        </p:txBody>
      </p:sp>
      <p:sp>
        <p:nvSpPr>
          <p:cNvPr id="8" name="四角形: 角を丸くする 7">
            <a:extLst>
              <a:ext uri="{FF2B5EF4-FFF2-40B4-BE49-F238E27FC236}">
                <a16:creationId xmlns:a16="http://schemas.microsoft.com/office/drawing/2014/main" id="{E132A1AB-2748-4EF0-B7FC-04A4B6DA2C0C}"/>
              </a:ext>
            </a:extLst>
          </p:cNvPr>
          <p:cNvSpPr/>
          <p:nvPr/>
        </p:nvSpPr>
        <p:spPr>
          <a:xfrm>
            <a:off x="179512" y="2852936"/>
            <a:ext cx="1856822" cy="731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10" name="テキスト ボックス 9">
            <a:extLst>
              <a:ext uri="{FF2B5EF4-FFF2-40B4-BE49-F238E27FC236}">
                <a16:creationId xmlns:a16="http://schemas.microsoft.com/office/drawing/2014/main" id="{79071C20-E574-4D21-B1C9-144240D7EA49}"/>
              </a:ext>
            </a:extLst>
          </p:cNvPr>
          <p:cNvSpPr txBox="1"/>
          <p:nvPr/>
        </p:nvSpPr>
        <p:spPr>
          <a:xfrm>
            <a:off x="-108361" y="5671187"/>
            <a:ext cx="7547259" cy="830997"/>
          </a:xfrm>
          <a:prstGeom prst="rect">
            <a:avLst/>
          </a:prstGeom>
          <a:noFill/>
        </p:spPr>
        <p:txBody>
          <a:bodyPr wrap="none" rtlCol="0">
            <a:spAutoFit/>
          </a:bodyPr>
          <a:lstStyle/>
          <a:p>
            <a:r>
              <a:rPr kumimoji="1" lang="ja-JP" altLang="en-US" sz="4800" b="1" dirty="0">
                <a:latin typeface="游ゴシック" panose="020B0400000000000000" pitchFamily="50" charset="-128"/>
                <a:ea typeface="游ゴシック" panose="020B0400000000000000" pitchFamily="50" charset="-128"/>
              </a:rPr>
              <a:t>「</a:t>
            </a:r>
            <a:r>
              <a:rPr kumimoji="1" lang="ja-JP" altLang="en-US" sz="4800" b="1" dirty="0">
                <a:solidFill>
                  <a:srgbClr val="FF0000"/>
                </a:solidFill>
                <a:latin typeface="游ゴシック" panose="020B0400000000000000" pitchFamily="50" charset="-128"/>
                <a:ea typeface="游ゴシック" panose="020B0400000000000000" pitchFamily="50" charset="-128"/>
              </a:rPr>
              <a:t>聖</a:t>
            </a:r>
            <a:r>
              <a:rPr kumimoji="1" lang="ja-JP" altLang="en-US" sz="4800" b="1" dirty="0">
                <a:latin typeface="游ゴシック" panose="020B0400000000000000" pitchFamily="50" charset="-128"/>
                <a:ea typeface="游ゴシック" panose="020B0400000000000000" pitchFamily="50" charset="-128"/>
              </a:rPr>
              <a:t>者の行ずる</a:t>
            </a:r>
            <a:r>
              <a:rPr kumimoji="1" lang="ja-JP" altLang="en-US" sz="4800" b="1" dirty="0">
                <a:solidFill>
                  <a:srgbClr val="FF0000"/>
                </a:solidFill>
                <a:latin typeface="游ゴシック" panose="020B0400000000000000" pitchFamily="50" charset="-128"/>
                <a:ea typeface="游ゴシック" panose="020B0400000000000000" pitchFamily="50" charset="-128"/>
              </a:rPr>
              <a:t>道</a:t>
            </a:r>
            <a:r>
              <a:rPr kumimoji="1" lang="ja-JP" altLang="en-US" sz="4800" b="1" dirty="0">
                <a:latin typeface="游ゴシック" panose="020B0400000000000000" pitchFamily="50" charset="-128"/>
                <a:ea typeface="游ゴシック" panose="020B0400000000000000" pitchFamily="50" charset="-128"/>
              </a:rPr>
              <a:t>の法</a:t>
            </a:r>
            <a:r>
              <a:rPr kumimoji="1" lang="ja-JP" altLang="en-US" sz="4800" b="1" dirty="0">
                <a:solidFill>
                  <a:srgbClr val="FF0000"/>
                </a:solidFill>
                <a:latin typeface="游ゴシック" panose="020B0400000000000000" pitchFamily="50" charset="-128"/>
                <a:ea typeface="游ゴシック" panose="020B0400000000000000" pitchFamily="50" charset="-128"/>
              </a:rPr>
              <a:t>門</a:t>
            </a:r>
            <a:r>
              <a:rPr kumimoji="1" lang="ja-JP" altLang="en-US" sz="4800" b="1" dirty="0">
                <a:latin typeface="游ゴシック" panose="020B0400000000000000" pitchFamily="50" charset="-128"/>
                <a:ea typeface="游ゴシック" panose="020B0400000000000000" pitchFamily="50" charset="-128"/>
              </a:rPr>
              <a:t>」</a:t>
            </a:r>
          </a:p>
        </p:txBody>
      </p:sp>
      <p:sp>
        <p:nvSpPr>
          <p:cNvPr id="11" name="テキスト ボックス 10">
            <a:extLst>
              <a:ext uri="{FF2B5EF4-FFF2-40B4-BE49-F238E27FC236}">
                <a16:creationId xmlns:a16="http://schemas.microsoft.com/office/drawing/2014/main" id="{09A19F24-FD69-4C7F-B663-6DED4BCF7030}"/>
              </a:ext>
            </a:extLst>
          </p:cNvPr>
          <p:cNvSpPr txBox="1"/>
          <p:nvPr/>
        </p:nvSpPr>
        <p:spPr>
          <a:xfrm>
            <a:off x="1252829" y="4024717"/>
            <a:ext cx="5900974" cy="830997"/>
          </a:xfrm>
          <a:prstGeom prst="rect">
            <a:avLst/>
          </a:prstGeom>
          <a:noFill/>
        </p:spPr>
        <p:txBody>
          <a:bodyPr wrap="none" rtlCol="0">
            <a:spAutoFit/>
          </a:bodyPr>
          <a:lstStyle/>
          <a:p>
            <a:r>
              <a:rPr lang="ja-JP" altLang="en-US" sz="4800" b="1" dirty="0">
                <a:latin typeface="游ゴシック" panose="020B0400000000000000" pitchFamily="50" charset="-128"/>
                <a:ea typeface="游ゴシック" panose="020B0400000000000000" pitchFamily="50" charset="-128"/>
              </a:rPr>
              <a:t> 「往生</a:t>
            </a:r>
            <a:r>
              <a:rPr lang="ja-JP" altLang="en-US" sz="4800" b="1" dirty="0">
                <a:solidFill>
                  <a:srgbClr val="FF0000"/>
                </a:solidFill>
                <a:latin typeface="游ゴシック" panose="020B0400000000000000" pitchFamily="50" charset="-128"/>
                <a:ea typeface="游ゴシック" panose="020B0400000000000000" pitchFamily="50" charset="-128"/>
              </a:rPr>
              <a:t>浄土</a:t>
            </a:r>
            <a:r>
              <a:rPr lang="ja-JP" altLang="en-US" sz="4800" b="1" dirty="0">
                <a:latin typeface="游ゴシック" panose="020B0400000000000000" pitchFamily="50" charset="-128"/>
                <a:ea typeface="游ゴシック" panose="020B0400000000000000" pitchFamily="50" charset="-128"/>
              </a:rPr>
              <a:t>の法</a:t>
            </a:r>
            <a:r>
              <a:rPr lang="ja-JP" altLang="en-US" sz="4800" b="1" dirty="0">
                <a:solidFill>
                  <a:srgbClr val="FF0000"/>
                </a:solidFill>
                <a:latin typeface="游ゴシック" panose="020B0400000000000000" pitchFamily="50" charset="-128"/>
                <a:ea typeface="游ゴシック" panose="020B0400000000000000" pitchFamily="50" charset="-128"/>
              </a:rPr>
              <a:t>門</a:t>
            </a:r>
            <a:r>
              <a:rPr lang="ja-JP" altLang="en-US" sz="4800" b="1" dirty="0">
                <a:latin typeface="游ゴシック" panose="020B0400000000000000" pitchFamily="50" charset="-128"/>
                <a:ea typeface="游ゴシック" panose="020B0400000000000000" pitchFamily="50" charset="-128"/>
              </a:rPr>
              <a:t>」</a:t>
            </a:r>
            <a:endParaRPr lang="en-US" altLang="ja-JP" sz="4800" b="1" dirty="0">
              <a:latin typeface="游ゴシック" panose="020B0400000000000000" pitchFamily="50" charset="-128"/>
              <a:ea typeface="游ゴシック" panose="020B0400000000000000" pitchFamily="50" charset="-128"/>
            </a:endParaRPr>
          </a:p>
        </p:txBody>
      </p:sp>
      <p:cxnSp>
        <p:nvCxnSpPr>
          <p:cNvPr id="3" name="直線矢印コネクタ 2">
            <a:extLst>
              <a:ext uri="{FF2B5EF4-FFF2-40B4-BE49-F238E27FC236}">
                <a16:creationId xmlns:a16="http://schemas.microsoft.com/office/drawing/2014/main" id="{98B89058-C127-4D9A-BBAA-90730D6E524E}"/>
              </a:ext>
            </a:extLst>
          </p:cNvPr>
          <p:cNvCxnSpPr>
            <a:cxnSpLocks/>
          </p:cNvCxnSpPr>
          <p:nvPr/>
        </p:nvCxnSpPr>
        <p:spPr>
          <a:xfrm>
            <a:off x="3563887" y="3584291"/>
            <a:ext cx="1" cy="52620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B2C0CD90-F9AE-4D48-89D2-7A4320281E56}"/>
              </a:ext>
            </a:extLst>
          </p:cNvPr>
          <p:cNvCxnSpPr>
            <a:cxnSpLocks/>
            <a:stCxn id="8" idx="2"/>
          </p:cNvCxnSpPr>
          <p:nvPr/>
        </p:nvCxnSpPr>
        <p:spPr>
          <a:xfrm flipH="1">
            <a:off x="1066466" y="3584291"/>
            <a:ext cx="41457" cy="2148965"/>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2F771878-384E-4AA7-BB1B-DA1C155289CA}"/>
              </a:ext>
            </a:extLst>
          </p:cNvPr>
          <p:cNvSpPr/>
          <p:nvPr/>
        </p:nvSpPr>
        <p:spPr>
          <a:xfrm>
            <a:off x="1515313" y="4850687"/>
            <a:ext cx="5377899" cy="584775"/>
          </a:xfrm>
          <a:prstGeom prst="rect">
            <a:avLst/>
          </a:prstGeom>
        </p:spPr>
        <p:txBody>
          <a:bodyPr wrap="square">
            <a:spAutoFit/>
          </a:bodyPr>
          <a:lstStyle/>
          <a:p>
            <a:pPr>
              <a:defRPr/>
            </a:pPr>
            <a:r>
              <a:rPr lang="en-US" altLang="ja-JP" sz="3200" b="1" dirty="0"/>
              <a:t>※</a:t>
            </a:r>
            <a:r>
              <a:rPr lang="ja-JP" altLang="en-US" sz="3200" b="1" dirty="0"/>
              <a:t>道綽禅師が初めて用いる。　　</a:t>
            </a:r>
          </a:p>
        </p:txBody>
      </p:sp>
      <p:sp>
        <p:nvSpPr>
          <p:cNvPr id="22" name="テキスト ボックス 21">
            <a:extLst>
              <a:ext uri="{FF2B5EF4-FFF2-40B4-BE49-F238E27FC236}">
                <a16:creationId xmlns:a16="http://schemas.microsoft.com/office/drawing/2014/main" id="{B5F5FCC6-5A1C-4C27-B119-302FF1FE799B}"/>
              </a:ext>
            </a:extLst>
          </p:cNvPr>
          <p:cNvSpPr txBox="1"/>
          <p:nvPr/>
        </p:nvSpPr>
        <p:spPr>
          <a:xfrm>
            <a:off x="1153312" y="120685"/>
            <a:ext cx="6048672" cy="707886"/>
          </a:xfrm>
          <a:prstGeom prst="rect">
            <a:avLst/>
          </a:prstGeom>
          <a:noFill/>
        </p:spPr>
        <p:txBody>
          <a:bodyPr wrap="square" rtlCol="0">
            <a:spAutoFit/>
          </a:bodyPr>
          <a:lstStyle/>
          <a:p>
            <a:r>
              <a:rPr lang="ja-JP" altLang="en-US" sz="4000" b="1" dirty="0"/>
              <a:t>①浄土の一門のみあり</a:t>
            </a:r>
            <a:endParaRPr kumimoji="1" lang="ja-JP" altLang="en-US" sz="4000" b="1" dirty="0"/>
          </a:p>
        </p:txBody>
      </p:sp>
      <p:sp>
        <p:nvSpPr>
          <p:cNvPr id="5" name="正方形/長方形 4"/>
          <p:cNvSpPr/>
          <p:nvPr/>
        </p:nvSpPr>
        <p:spPr>
          <a:xfrm>
            <a:off x="148922" y="855802"/>
            <a:ext cx="7032694" cy="2800767"/>
          </a:xfrm>
          <a:prstGeom prst="rect">
            <a:avLst/>
          </a:prstGeom>
        </p:spPr>
        <p:txBody>
          <a:bodyPr wrap="none">
            <a:spAutoFit/>
          </a:bodyPr>
          <a:lstStyle/>
          <a:p>
            <a:r>
              <a:rPr lang="ja-JP" altLang="en-US" sz="4400" b="1" dirty="0">
                <a:latin typeface="游ゴシック" panose="020B0400000000000000" pitchFamily="50" charset="-128"/>
                <a:ea typeface="游ゴシック" panose="020B0400000000000000" pitchFamily="50" charset="-128"/>
              </a:rPr>
              <a:t>・</a:t>
            </a:r>
            <a:r>
              <a:rPr lang="ja-JP" altLang="en-US" sz="4400" b="1" dirty="0">
                <a:solidFill>
                  <a:srgbClr val="FF0000"/>
                </a:solidFill>
                <a:latin typeface="+mn-ea"/>
              </a:rPr>
              <a:t>聖浄二門判</a:t>
            </a:r>
            <a:endParaRPr lang="en-US" altLang="ja-JP" sz="4400" b="1" dirty="0">
              <a:solidFill>
                <a:srgbClr val="FF0000"/>
              </a:solidFill>
              <a:latin typeface="+mn-ea"/>
            </a:endParaRPr>
          </a:p>
          <a:p>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仏教の教えを、</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solidFill>
                  <a:schemeClr val="bg1"/>
                </a:solidFill>
                <a:latin typeface="+mn-ea"/>
              </a:rPr>
              <a:t>聖道門</a:t>
            </a:r>
            <a:r>
              <a:rPr lang="ja-JP" altLang="en-US" sz="4400" b="1" dirty="0">
                <a:solidFill>
                  <a:schemeClr val="bg1"/>
                </a:solidFill>
                <a:latin typeface="游ゴシック" panose="020B0400000000000000" pitchFamily="50" charset="-128"/>
                <a:ea typeface="游ゴシック" panose="020B0400000000000000" pitchFamily="50" charset="-128"/>
              </a:rPr>
              <a:t> </a:t>
            </a:r>
            <a:r>
              <a:rPr lang="ja-JP" altLang="en-US" sz="4400" b="1" dirty="0">
                <a:latin typeface="游ゴシック" panose="020B0400000000000000" pitchFamily="50" charset="-128"/>
                <a:ea typeface="游ゴシック" panose="020B0400000000000000" pitchFamily="50" charset="-128"/>
              </a:rPr>
              <a:t>と　　　   に分ける</a:t>
            </a:r>
          </a:p>
        </p:txBody>
      </p:sp>
    </p:spTree>
    <p:custDataLst>
      <p:tags r:id="rId1"/>
    </p:custDataLst>
    <p:extLst>
      <p:ext uri="{BB962C8B-B14F-4D97-AF65-F5344CB8AC3E}">
        <p14:creationId xmlns:p14="http://schemas.microsoft.com/office/powerpoint/2010/main" val="3662253115"/>
      </p:ext>
    </p:extLst>
  </p:cSld>
  <p:clrMapOvr>
    <a:masterClrMapping/>
  </p:clrMapOvr>
  <mc:AlternateContent xmlns:mc="http://schemas.openxmlformats.org/markup-compatibility/2006" xmlns:p14="http://schemas.microsoft.com/office/powerpoint/2010/main">
    <mc:Choice Requires="p14">
      <p:transition spd="med" p14:dur="700" advTm="44951">
        <p:fade/>
      </p:transition>
    </mc:Choice>
    <mc:Fallback xmlns="">
      <p:transition spd="med" advTm="449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P spid="10" grpId="0"/>
      <p:bldP spid="11" grpId="0"/>
      <p:bldP spid="15" grpId="0"/>
      <p:bldP spid="2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7892350" y="152996"/>
            <a:ext cx="1107996" cy="6516364"/>
          </a:xfrm>
          <a:prstGeom prst="rect">
            <a:avLst/>
          </a:prstGeom>
          <a:solidFill>
            <a:schemeClr val="accent2">
              <a:lumMod val="20000"/>
              <a:lumOff val="80000"/>
              <a:alpha val="50000"/>
            </a:schemeClr>
          </a:solidFill>
          <a:ln w="50800" cap="rnd" cmpd="tri">
            <a:solidFill>
              <a:schemeClr val="bg1"/>
            </a:solidFill>
            <a:prstDash val="solid"/>
            <a:bevel/>
          </a:ln>
        </p:spPr>
        <p:txBody>
          <a:bodyPr vert="eaVert" wrap="square" rtlCol="0">
            <a:spAutoFit/>
          </a:bodyPr>
          <a:lstStyle/>
          <a:p>
            <a:pPr algn="ctr"/>
            <a:r>
              <a:rPr lang="en-US" altLang="ja-JP"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kumimoji="1" lang="en-US" altLang="ja-JP" sz="5400" b="1" dirty="0"/>
              <a:t>85</a:t>
            </a:r>
            <a:r>
              <a:rPr lang="ja-JP" altLang="en-US" sz="5400" b="1" dirty="0">
                <a:ea typeface="游ゴシック" panose="020B0400000000000000" pitchFamily="50" charset="-128"/>
              </a:rPr>
              <a:t>道綽決</a:t>
            </a:r>
            <a:r>
              <a:rPr lang="ja-JP" altLang="en-US" sz="5400" b="1" dirty="0">
                <a:solidFill>
                  <a:srgbClr val="0070C0"/>
                </a:solidFill>
                <a:ea typeface="游ゴシック" panose="020B0400000000000000" pitchFamily="50" charset="-128"/>
              </a:rPr>
              <a:t>聖道</a:t>
            </a:r>
            <a:r>
              <a:rPr lang="ja-JP" altLang="en-US" sz="5400" b="1" dirty="0">
                <a:solidFill>
                  <a:schemeClr val="bg1"/>
                </a:solidFill>
                <a:ea typeface="游ゴシック" panose="020B0400000000000000" pitchFamily="50" charset="-128"/>
              </a:rPr>
              <a:t>　 </a:t>
            </a:r>
            <a:r>
              <a:rPr lang="ja-JP" altLang="en-US" sz="5400" b="1" dirty="0">
                <a:ea typeface="游ゴシック" panose="020B0400000000000000" pitchFamily="50" charset="-128"/>
              </a:rPr>
              <a:t>証</a:t>
            </a:r>
            <a:endParaRPr lang="en-US" altLang="ja-JP" sz="5400" b="1" dirty="0">
              <a:ea typeface="游ゴシック" panose="020B0400000000000000" pitchFamily="50" charset="-128"/>
            </a:endParaRPr>
          </a:p>
        </p:txBody>
      </p:sp>
      <p:sp>
        <p:nvSpPr>
          <p:cNvPr id="15" name="角丸四角形 14"/>
          <p:cNvSpPr/>
          <p:nvPr/>
        </p:nvSpPr>
        <p:spPr>
          <a:xfrm>
            <a:off x="2552384" y="4522923"/>
            <a:ext cx="2513168" cy="767821"/>
          </a:xfrm>
          <a:prstGeom prst="roundRect">
            <a:avLst/>
          </a:prstGeom>
          <a:noFill/>
          <a:ln w="508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5400" b="1" dirty="0">
                <a:solidFill>
                  <a:srgbClr val="FF0000"/>
                </a:solidFill>
                <a:latin typeface="+mn-ea"/>
              </a:rPr>
              <a:t>難しい</a:t>
            </a:r>
            <a:endParaRPr kumimoji="1" lang="ja-JP" altLang="en-US" sz="5400" b="1" dirty="0">
              <a:solidFill>
                <a:srgbClr val="FF0000"/>
              </a:solidFill>
              <a:latin typeface="+mn-ea"/>
            </a:endParaRPr>
          </a:p>
        </p:txBody>
      </p:sp>
      <p:sp>
        <p:nvSpPr>
          <p:cNvPr id="13" name="テキスト ボックス 12">
            <a:extLst>
              <a:ext uri="{FF2B5EF4-FFF2-40B4-BE49-F238E27FC236}">
                <a16:creationId xmlns:a16="http://schemas.microsoft.com/office/drawing/2014/main" id="{3BDC22B7-D6C5-4A28-8000-FA0C8E354ED5}"/>
              </a:ext>
            </a:extLst>
          </p:cNvPr>
          <p:cNvSpPr txBox="1"/>
          <p:nvPr/>
        </p:nvSpPr>
        <p:spPr>
          <a:xfrm>
            <a:off x="201437" y="2712946"/>
            <a:ext cx="3877985" cy="830997"/>
          </a:xfrm>
          <a:prstGeom prst="rect">
            <a:avLst/>
          </a:prstGeom>
          <a:noFill/>
        </p:spPr>
        <p:txBody>
          <a:bodyPr wrap="none" rtlCol="0">
            <a:spAutoFit/>
          </a:bodyPr>
          <a:lstStyle/>
          <a:p>
            <a:pPr algn="l"/>
            <a:r>
              <a:rPr kumimoji="1" lang="ja-JP" altLang="en-US" sz="4800" b="1" dirty="0">
                <a:latin typeface="游ゴシック" panose="020B0400000000000000" pitchFamily="50" charset="-128"/>
                <a:ea typeface="游ゴシック" panose="020B0400000000000000" pitchFamily="50" charset="-128"/>
              </a:rPr>
              <a:t>・自力の修行</a:t>
            </a:r>
            <a:endParaRPr kumimoji="1" lang="en-US" altLang="ja-JP" sz="4800" b="1" dirty="0">
              <a:latin typeface="游ゴシック" panose="020B0400000000000000" pitchFamily="50" charset="-128"/>
              <a:ea typeface="游ゴシック" panose="020B0400000000000000" pitchFamily="50" charset="-128"/>
            </a:endParaRPr>
          </a:p>
        </p:txBody>
      </p:sp>
      <p:sp>
        <p:nvSpPr>
          <p:cNvPr id="16" name="角丸四角形 15"/>
          <p:cNvSpPr/>
          <p:nvPr/>
        </p:nvSpPr>
        <p:spPr>
          <a:xfrm>
            <a:off x="8079079" y="5040024"/>
            <a:ext cx="813110" cy="765085"/>
          </a:xfrm>
          <a:prstGeom prst="roundRect">
            <a:avLst/>
          </a:prstGeom>
          <a:noFill/>
          <a:ln w="508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6000" b="1" dirty="0">
                <a:solidFill>
                  <a:srgbClr val="FF0000"/>
                </a:solidFill>
                <a:ea typeface="游ゴシック" panose="020B0400000000000000" pitchFamily="50" charset="-128"/>
              </a:rPr>
              <a:t>難</a:t>
            </a:r>
            <a:endParaRPr kumimoji="1" lang="ja-JP" altLang="en-US" sz="6000" b="1" dirty="0">
              <a:solidFill>
                <a:srgbClr val="FF0000"/>
              </a:solidFill>
              <a:ea typeface="游ゴシック" panose="020B0400000000000000" pitchFamily="50" charset="-128"/>
            </a:endParaRPr>
          </a:p>
        </p:txBody>
      </p:sp>
      <p:sp>
        <p:nvSpPr>
          <p:cNvPr id="2" name="正方形/長方形 1">
            <a:extLst>
              <a:ext uri="{FF2B5EF4-FFF2-40B4-BE49-F238E27FC236}">
                <a16:creationId xmlns:a16="http://schemas.microsoft.com/office/drawing/2014/main" id="{62C5AB7A-A12F-4542-B6C8-D2BBBF6BE31B}"/>
              </a:ext>
            </a:extLst>
          </p:cNvPr>
          <p:cNvSpPr/>
          <p:nvPr/>
        </p:nvSpPr>
        <p:spPr>
          <a:xfrm>
            <a:off x="231658" y="3738093"/>
            <a:ext cx="6955750" cy="1569660"/>
          </a:xfrm>
          <a:prstGeom prst="rect">
            <a:avLst/>
          </a:prstGeom>
        </p:spPr>
        <p:txBody>
          <a:bodyPr wrap="none">
            <a:spAutoFit/>
          </a:bodyPr>
          <a:lstStyle/>
          <a:p>
            <a:r>
              <a:rPr lang="ja-JP" altLang="en-US" sz="4800" b="1" dirty="0">
                <a:latin typeface="游ゴシック" panose="020B0400000000000000" pitchFamily="50" charset="-128"/>
                <a:ea typeface="游ゴシック" panose="020B0400000000000000" pitchFamily="50" charset="-128"/>
              </a:rPr>
              <a:t>・この世でさとりを開く</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　のは、</a:t>
            </a:r>
          </a:p>
        </p:txBody>
      </p:sp>
      <p:sp>
        <p:nvSpPr>
          <p:cNvPr id="14" name="四角形: 角を丸くする 13">
            <a:extLst>
              <a:ext uri="{FF2B5EF4-FFF2-40B4-BE49-F238E27FC236}">
                <a16:creationId xmlns:a16="http://schemas.microsoft.com/office/drawing/2014/main" id="{67661066-831D-460A-8FA8-E855D2683156}"/>
              </a:ext>
            </a:extLst>
          </p:cNvPr>
          <p:cNvSpPr/>
          <p:nvPr/>
        </p:nvSpPr>
        <p:spPr>
          <a:xfrm>
            <a:off x="2349074" y="357113"/>
            <a:ext cx="2720918" cy="1010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a:latin typeface="+mn-ea"/>
              </a:rPr>
              <a:t>聖道門</a:t>
            </a:r>
          </a:p>
        </p:txBody>
      </p:sp>
      <p:sp>
        <p:nvSpPr>
          <p:cNvPr id="18" name="テキスト ボックス 17">
            <a:extLst>
              <a:ext uri="{FF2B5EF4-FFF2-40B4-BE49-F238E27FC236}">
                <a16:creationId xmlns:a16="http://schemas.microsoft.com/office/drawing/2014/main" id="{14534D94-026F-4E51-B82D-9C6B36886C53}"/>
              </a:ext>
            </a:extLst>
          </p:cNvPr>
          <p:cNvSpPr txBox="1"/>
          <p:nvPr/>
        </p:nvSpPr>
        <p:spPr>
          <a:xfrm>
            <a:off x="143654" y="1654387"/>
            <a:ext cx="7547259" cy="830997"/>
          </a:xfrm>
          <a:prstGeom prst="rect">
            <a:avLst/>
          </a:prstGeom>
          <a:noFill/>
        </p:spPr>
        <p:txBody>
          <a:bodyPr wrap="none" rtlCol="0">
            <a:spAutoFit/>
          </a:bodyPr>
          <a:lstStyle/>
          <a:p>
            <a:r>
              <a:rPr kumimoji="1" lang="ja-JP" altLang="en-US" sz="4800" b="1" dirty="0">
                <a:latin typeface="游ゴシック" panose="020B0400000000000000" pitchFamily="50" charset="-128"/>
                <a:ea typeface="游ゴシック" panose="020B0400000000000000" pitchFamily="50" charset="-128"/>
              </a:rPr>
              <a:t>「</a:t>
            </a:r>
            <a:r>
              <a:rPr kumimoji="1" lang="ja-JP" altLang="en-US" sz="4800" b="1" dirty="0">
                <a:solidFill>
                  <a:srgbClr val="FF0000"/>
                </a:solidFill>
                <a:latin typeface="游ゴシック" panose="020B0400000000000000" pitchFamily="50" charset="-128"/>
                <a:ea typeface="游ゴシック" panose="020B0400000000000000" pitchFamily="50" charset="-128"/>
              </a:rPr>
              <a:t>聖</a:t>
            </a:r>
            <a:r>
              <a:rPr kumimoji="1" lang="ja-JP" altLang="en-US" sz="4800" b="1" dirty="0">
                <a:latin typeface="游ゴシック" panose="020B0400000000000000" pitchFamily="50" charset="-128"/>
                <a:ea typeface="游ゴシック" panose="020B0400000000000000" pitchFamily="50" charset="-128"/>
              </a:rPr>
              <a:t>者の行ずる</a:t>
            </a:r>
            <a:r>
              <a:rPr kumimoji="1" lang="ja-JP" altLang="en-US" sz="4800" b="1" dirty="0">
                <a:solidFill>
                  <a:srgbClr val="FF0000"/>
                </a:solidFill>
                <a:latin typeface="游ゴシック" panose="020B0400000000000000" pitchFamily="50" charset="-128"/>
                <a:ea typeface="游ゴシック" panose="020B0400000000000000" pitchFamily="50" charset="-128"/>
              </a:rPr>
              <a:t>道</a:t>
            </a:r>
            <a:r>
              <a:rPr kumimoji="1" lang="ja-JP" altLang="en-US" sz="4800" b="1" dirty="0">
                <a:latin typeface="游ゴシック" panose="020B0400000000000000" pitchFamily="50" charset="-128"/>
                <a:ea typeface="游ゴシック" panose="020B0400000000000000" pitchFamily="50" charset="-128"/>
              </a:rPr>
              <a:t>の法</a:t>
            </a:r>
            <a:r>
              <a:rPr kumimoji="1" lang="ja-JP" altLang="en-US" sz="4800" b="1" dirty="0">
                <a:solidFill>
                  <a:srgbClr val="FF0000"/>
                </a:solidFill>
                <a:latin typeface="游ゴシック" panose="020B0400000000000000" pitchFamily="50" charset="-128"/>
                <a:ea typeface="游ゴシック" panose="020B0400000000000000" pitchFamily="50" charset="-128"/>
              </a:rPr>
              <a:t>門</a:t>
            </a:r>
            <a:r>
              <a:rPr kumimoji="1" lang="ja-JP" altLang="en-US" sz="4800" b="1" dirty="0">
                <a:latin typeface="游ゴシック" panose="020B0400000000000000" pitchFamily="50" charset="-128"/>
                <a:ea typeface="游ゴシック" panose="020B0400000000000000" pitchFamily="50" charset="-128"/>
              </a:rPr>
              <a:t>」</a:t>
            </a:r>
          </a:p>
        </p:txBody>
      </p:sp>
    </p:spTree>
    <p:custDataLst>
      <p:tags r:id="rId1"/>
    </p:custDataLst>
    <p:extLst>
      <p:ext uri="{BB962C8B-B14F-4D97-AF65-F5344CB8AC3E}">
        <p14:creationId xmlns:p14="http://schemas.microsoft.com/office/powerpoint/2010/main" val="4276419543"/>
      </p:ext>
    </p:extLst>
  </p:cSld>
  <p:clrMapOvr>
    <a:masterClrMapping/>
  </p:clrMapOvr>
  <mc:AlternateContent xmlns:mc="http://schemas.openxmlformats.org/markup-compatibility/2006" xmlns:p14="http://schemas.microsoft.com/office/powerpoint/2010/main">
    <mc:Choice Requires="p14">
      <p:transition spd="med" p14:dur="700" advTm="16798">
        <p:fade/>
      </p:transition>
    </mc:Choice>
    <mc:Fallback xmlns="">
      <p:transition spd="med" advTm="1679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p:bldP spid="2" grpId="0"/>
      <p:bldP spid="14" grpId="0" animBg="1"/>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C4146DC-1028-4B07-82DB-261E847DC49C}"/>
              </a:ext>
            </a:extLst>
          </p:cNvPr>
          <p:cNvSpPr/>
          <p:nvPr/>
        </p:nvSpPr>
        <p:spPr>
          <a:xfrm>
            <a:off x="251520" y="863060"/>
            <a:ext cx="8640960" cy="600164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571500" indent="-571500">
              <a:buFont typeface="Wingdings" panose="05000000000000000000" pitchFamily="2" charset="2"/>
              <a:buChar char="Ø"/>
            </a:pPr>
            <a:r>
              <a:rPr lang="ja-JP" altLang="en-US" sz="4000" b="1" u="sng" dirty="0">
                <a:latin typeface="+mn-ea"/>
              </a:rPr>
              <a:t>理由①　時代は</a:t>
            </a:r>
            <a:r>
              <a:rPr lang="ja-JP" altLang="en-US" sz="4000" b="1" u="sng" dirty="0">
                <a:solidFill>
                  <a:srgbClr val="FF0000"/>
                </a:solidFill>
                <a:latin typeface="+mn-ea"/>
              </a:rPr>
              <a:t>末法</a:t>
            </a:r>
            <a:r>
              <a:rPr lang="en-US" altLang="ja-JP" sz="4000" b="1" u="sng" dirty="0">
                <a:ea typeface="游ゴシック" panose="020B0400000000000000" pitchFamily="50" charset="-128"/>
              </a:rPr>
              <a:t>……</a:t>
            </a:r>
            <a:endParaRPr lang="en-US" altLang="ja-JP" sz="4000" b="1" u="sng" dirty="0">
              <a:latin typeface="+mn-ea"/>
            </a:endParaRPr>
          </a:p>
          <a:p>
            <a:r>
              <a:rPr lang="ja-JP" altLang="en-US" sz="3200" b="1" dirty="0">
                <a:ea typeface="游ゴシック" panose="020B0400000000000000" pitchFamily="50" charset="-128"/>
              </a:rPr>
              <a:t>　　・釈尊入滅から、</a:t>
            </a:r>
            <a:r>
              <a:rPr lang="en-US" altLang="ja-JP" sz="3200" b="1" dirty="0">
                <a:ea typeface="游ゴシック" panose="020B0400000000000000" pitchFamily="50" charset="-128"/>
              </a:rPr>
              <a:t>1500</a:t>
            </a:r>
            <a:r>
              <a:rPr lang="ja-JP" altLang="en-US" sz="3200" b="1" dirty="0">
                <a:ea typeface="游ゴシック" panose="020B0400000000000000" pitchFamily="50" charset="-128"/>
              </a:rPr>
              <a:t>年以上経過</a:t>
            </a:r>
            <a:endParaRPr lang="en-US" altLang="ja-JP" sz="3200" b="1" dirty="0">
              <a:ea typeface="游ゴシック" panose="020B0400000000000000" pitchFamily="50" charset="-128"/>
            </a:endParaRPr>
          </a:p>
          <a:p>
            <a:r>
              <a:rPr lang="ja-JP" altLang="en-US" sz="3200" b="1" dirty="0">
                <a:ea typeface="游ゴシック" panose="020B0400000000000000" pitchFamily="50" charset="-128"/>
              </a:rPr>
              <a:t>　　・自力の修行が不可能</a:t>
            </a:r>
            <a:endParaRPr lang="en-US" altLang="ja-JP" sz="3200" b="1" dirty="0">
              <a:ea typeface="游ゴシック" panose="020B0400000000000000" pitchFamily="50" charset="-128"/>
            </a:endParaRPr>
          </a:p>
          <a:p>
            <a:endParaRPr lang="en-US" altLang="ja-JP" sz="3200" b="1" dirty="0">
              <a:ea typeface="游ゴシック" panose="020B0400000000000000" pitchFamily="50" charset="-128"/>
            </a:endParaRPr>
          </a:p>
          <a:p>
            <a:pPr marL="571500" indent="-571500">
              <a:buFont typeface="Wingdings" panose="05000000000000000000" pitchFamily="2" charset="2"/>
              <a:buChar char="Ø"/>
            </a:pPr>
            <a:r>
              <a:rPr lang="ja-JP" altLang="en-US" sz="4000" b="1" u="sng" dirty="0">
                <a:latin typeface="+mn-ea"/>
              </a:rPr>
              <a:t>理由②　教えは素晴らしいが</a:t>
            </a:r>
            <a:r>
              <a:rPr lang="en-US" altLang="ja-JP" sz="4000" b="1" u="sng" dirty="0">
                <a:latin typeface="+mn-ea"/>
              </a:rPr>
              <a:t>…</a:t>
            </a:r>
          </a:p>
          <a:p>
            <a:r>
              <a:rPr lang="ja-JP" altLang="en-US" sz="3200" b="1" dirty="0">
                <a:ea typeface="游ゴシック" panose="020B0400000000000000" pitchFamily="50" charset="-128"/>
              </a:rPr>
              <a:t>　　・</a:t>
            </a:r>
            <a:r>
              <a:rPr lang="ja-JP" altLang="en-US" sz="3200" b="1" dirty="0">
                <a:solidFill>
                  <a:srgbClr val="FF0000"/>
                </a:solidFill>
                <a:ea typeface="游ゴシック" panose="020B0400000000000000" pitchFamily="50" charset="-128"/>
              </a:rPr>
              <a:t>末法</a:t>
            </a:r>
            <a:r>
              <a:rPr lang="ja-JP" altLang="en-US" sz="3200" b="1" dirty="0">
                <a:ea typeface="游ゴシック" panose="020B0400000000000000" pitchFamily="50" charset="-128"/>
              </a:rPr>
              <a:t>の人々の理解力は乏しい</a:t>
            </a:r>
            <a:endParaRPr lang="en-US" altLang="ja-JP" sz="3200" b="1" dirty="0">
              <a:ea typeface="游ゴシック" panose="020B0400000000000000" pitchFamily="50" charset="-128"/>
            </a:endParaRPr>
          </a:p>
          <a:p>
            <a:r>
              <a:rPr lang="ja-JP" altLang="en-US" sz="3200" b="1" dirty="0">
                <a:ea typeface="游ゴシック" panose="020B0400000000000000" pitchFamily="50" charset="-128"/>
              </a:rPr>
              <a:t>　　・教えをなかなか理解できない</a:t>
            </a:r>
            <a:endParaRPr lang="en-US" altLang="ja-JP" sz="3200" b="1" dirty="0">
              <a:ea typeface="游ゴシック" panose="020B0400000000000000" pitchFamily="50" charset="-128"/>
            </a:endParaRPr>
          </a:p>
          <a:p>
            <a:endParaRPr lang="en-US" altLang="ja-JP" sz="3200" b="1" dirty="0">
              <a:ea typeface="游ゴシック" panose="020B0400000000000000" pitchFamily="50" charset="-128"/>
            </a:endParaRPr>
          </a:p>
          <a:p>
            <a:pPr marL="571500" indent="-571500">
              <a:buFont typeface="Wingdings" panose="05000000000000000000" pitchFamily="2" charset="2"/>
              <a:buChar char="Ø"/>
            </a:pPr>
            <a:r>
              <a:rPr lang="ja-JP" altLang="en-US" sz="4000" b="1" u="sng" dirty="0">
                <a:latin typeface="+mn-ea"/>
              </a:rPr>
              <a:t>証拠　経典には</a:t>
            </a:r>
            <a:r>
              <a:rPr lang="en-US" altLang="ja-JP" sz="4000" b="1" u="sng" dirty="0">
                <a:latin typeface="+mn-ea"/>
              </a:rPr>
              <a:t>……</a:t>
            </a:r>
            <a:endParaRPr lang="en-US" altLang="ja-JP" sz="4000" b="1" u="sng" dirty="0">
              <a:ea typeface="游ゴシック" panose="020B0400000000000000" pitchFamily="50" charset="-128"/>
            </a:endParaRPr>
          </a:p>
          <a:p>
            <a:r>
              <a:rPr lang="ja-JP" altLang="en-US" sz="4000" b="1" dirty="0">
                <a:ea typeface="游ゴシック" panose="020B0400000000000000" pitchFamily="50" charset="-128"/>
              </a:rPr>
              <a:t> </a:t>
            </a:r>
            <a:r>
              <a:rPr lang="ja-JP" altLang="en-US" sz="3200" b="1" dirty="0">
                <a:ea typeface="游ゴシック" panose="020B0400000000000000" pitchFamily="50" charset="-128"/>
              </a:rPr>
              <a:t> 　・</a:t>
            </a:r>
            <a:r>
              <a:rPr lang="en-US" altLang="ja-JP" sz="3200" b="1" dirty="0">
                <a:ea typeface="游ゴシック" panose="020B0400000000000000" pitchFamily="50" charset="-128"/>
              </a:rPr>
              <a:t>『</a:t>
            </a:r>
            <a:r>
              <a:rPr lang="ja-JP" altLang="en-US" sz="3200" b="1" dirty="0">
                <a:ea typeface="游ゴシック" panose="020B0400000000000000" pitchFamily="50" charset="-128"/>
              </a:rPr>
              <a:t>大集経</a:t>
            </a:r>
            <a:r>
              <a:rPr lang="en-US" altLang="ja-JP" sz="3200" b="1" dirty="0">
                <a:ea typeface="游ゴシック" panose="020B0400000000000000" pitchFamily="50" charset="-128"/>
              </a:rPr>
              <a:t>』</a:t>
            </a:r>
            <a:r>
              <a:rPr lang="ja-JP" altLang="en-US" sz="3200" b="1" dirty="0">
                <a:ea typeface="游ゴシック" panose="020B0400000000000000" pitchFamily="50" charset="-128"/>
              </a:rPr>
              <a:t>に次のように説かれている</a:t>
            </a:r>
            <a:endParaRPr lang="en-US" altLang="ja-JP" sz="3200" b="1" dirty="0">
              <a:ea typeface="游ゴシック" panose="020B0400000000000000" pitchFamily="50" charset="-128"/>
            </a:endParaRPr>
          </a:p>
          <a:p>
            <a:r>
              <a:rPr lang="ja-JP" altLang="en-US" sz="3200" b="1" dirty="0">
                <a:ea typeface="游ゴシック" panose="020B0400000000000000" pitchFamily="50" charset="-128"/>
              </a:rPr>
              <a:t>　　　</a:t>
            </a:r>
            <a:r>
              <a:rPr lang="en-US" altLang="ja-JP" sz="3200" b="1" dirty="0">
                <a:ea typeface="游ゴシック" panose="020B0400000000000000" pitchFamily="50" charset="-128"/>
              </a:rPr>
              <a:t>｢</a:t>
            </a:r>
            <a:r>
              <a:rPr lang="ja-JP" altLang="en-US" sz="3200" b="1" dirty="0">
                <a:solidFill>
                  <a:srgbClr val="FF0000"/>
                </a:solidFill>
                <a:ea typeface="游ゴシック" panose="020B0400000000000000" pitchFamily="50" charset="-128"/>
              </a:rPr>
              <a:t>末法</a:t>
            </a:r>
            <a:r>
              <a:rPr lang="ja-JP" altLang="en-US" sz="3200" b="1" dirty="0">
                <a:ea typeface="游ゴシック" panose="020B0400000000000000" pitchFamily="50" charset="-128"/>
              </a:rPr>
              <a:t>でさとりを得る者はいない</a:t>
            </a:r>
            <a:r>
              <a:rPr lang="en-US" altLang="ja-JP" sz="3200" b="1" dirty="0">
                <a:ea typeface="游ゴシック" panose="020B0400000000000000" pitchFamily="50" charset="-128"/>
              </a:rPr>
              <a:t>｣</a:t>
            </a:r>
          </a:p>
        </p:txBody>
      </p:sp>
      <p:sp>
        <p:nvSpPr>
          <p:cNvPr id="2" name="テキスト ボックス 1">
            <a:extLst>
              <a:ext uri="{FF2B5EF4-FFF2-40B4-BE49-F238E27FC236}">
                <a16:creationId xmlns:a16="http://schemas.microsoft.com/office/drawing/2014/main" id="{3CA5779C-2BBF-4EAF-B128-C12A537B974F}"/>
              </a:ext>
            </a:extLst>
          </p:cNvPr>
          <p:cNvSpPr txBox="1"/>
          <p:nvPr/>
        </p:nvSpPr>
        <p:spPr>
          <a:xfrm>
            <a:off x="113896" y="-9594"/>
            <a:ext cx="8084264" cy="769441"/>
          </a:xfrm>
          <a:prstGeom prst="rect">
            <a:avLst/>
          </a:prstGeom>
          <a:noFill/>
        </p:spPr>
        <p:txBody>
          <a:bodyPr wrap="none" rtlCol="0">
            <a:spAutoFit/>
          </a:bodyPr>
          <a:lstStyle/>
          <a:p>
            <a:pPr algn="l"/>
            <a:r>
              <a:rPr kumimoji="1" lang="ja-JP" altLang="en-US" sz="4400" b="1" dirty="0">
                <a:latin typeface="游ゴシック" panose="020B0400000000000000" pitchFamily="50" charset="-128"/>
                <a:ea typeface="游ゴシック" panose="020B0400000000000000" pitchFamily="50" charset="-128"/>
              </a:rPr>
              <a:t>Ｑ．「聖道門」はなぜ難しい？</a:t>
            </a:r>
          </a:p>
        </p:txBody>
      </p:sp>
      <p:sp>
        <p:nvSpPr>
          <p:cNvPr id="15" name="四角形: 角を丸くする 14">
            <a:extLst>
              <a:ext uri="{FF2B5EF4-FFF2-40B4-BE49-F238E27FC236}">
                <a16:creationId xmlns:a16="http://schemas.microsoft.com/office/drawing/2014/main" id="{623623FC-ABF7-49A6-BEBB-8DD04E25825E}"/>
              </a:ext>
            </a:extLst>
          </p:cNvPr>
          <p:cNvSpPr/>
          <p:nvPr/>
        </p:nvSpPr>
        <p:spPr>
          <a:xfrm>
            <a:off x="1443992" y="44624"/>
            <a:ext cx="2335920" cy="759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mn-ea"/>
              </a:rPr>
              <a:t>聖道門</a:t>
            </a:r>
          </a:p>
        </p:txBody>
      </p:sp>
    </p:spTree>
    <p:custDataLst>
      <p:tags r:id="rId1"/>
    </p:custDataLst>
    <p:extLst>
      <p:ext uri="{BB962C8B-B14F-4D97-AF65-F5344CB8AC3E}">
        <p14:creationId xmlns:p14="http://schemas.microsoft.com/office/powerpoint/2010/main" val="310174440"/>
      </p:ext>
    </p:extLst>
  </p:cSld>
  <p:clrMapOvr>
    <a:masterClrMapping/>
  </p:clrMapOvr>
  <mc:AlternateContent xmlns:mc="http://schemas.openxmlformats.org/markup-compatibility/2006" xmlns:p14="http://schemas.microsoft.com/office/powerpoint/2010/main">
    <mc:Choice Requires="p14">
      <p:transition spd="med" p14:dur="700" advTm="50139">
        <p:fade/>
      </p:transition>
    </mc:Choice>
    <mc:Fallback xmlns="">
      <p:transition spd="med" advTm="501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0692" y="1226604"/>
            <a:ext cx="415498" cy="369332"/>
          </a:xfrm>
          <a:prstGeom prst="rect">
            <a:avLst/>
          </a:prstGeom>
          <a:noFill/>
        </p:spPr>
        <p:txBody>
          <a:bodyPr wrap="none" rtlCol="0">
            <a:spAutoFit/>
          </a:bodyPr>
          <a:lstStyle/>
          <a:p>
            <a:r>
              <a:rPr kumimoji="1" lang="ja-JP" altLang="en-US" b="1" dirty="0">
                <a:ea typeface="游ゴシック" panose="020B0400000000000000" pitchFamily="50" charset="-128"/>
              </a:rPr>
              <a:t>　</a:t>
            </a:r>
          </a:p>
        </p:txBody>
      </p:sp>
      <p:sp>
        <p:nvSpPr>
          <p:cNvPr id="30" name="テキスト ボックス 29">
            <a:extLst>
              <a:ext uri="{FF2B5EF4-FFF2-40B4-BE49-F238E27FC236}">
                <a16:creationId xmlns:a16="http://schemas.microsoft.com/office/drawing/2014/main" id="{2133780F-0E49-4358-8D5D-A82433441CAF}"/>
              </a:ext>
            </a:extLst>
          </p:cNvPr>
          <p:cNvSpPr txBox="1"/>
          <p:nvPr/>
        </p:nvSpPr>
        <p:spPr>
          <a:xfrm>
            <a:off x="83423" y="3553381"/>
            <a:ext cx="1689532"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ja-JP" altLang="en-US" sz="3600" b="1" dirty="0">
                <a:latin typeface="+mn-ea"/>
              </a:rPr>
              <a:t>釈尊</a:t>
            </a:r>
            <a:endParaRPr kumimoji="1" lang="en-US" altLang="ja-JP" sz="3600" b="1" dirty="0">
              <a:latin typeface="+mn-ea"/>
            </a:endParaRPr>
          </a:p>
          <a:p>
            <a:pPr algn="ctr"/>
            <a:r>
              <a:rPr kumimoji="1" lang="ja-JP" altLang="en-US" sz="3600" b="1" dirty="0">
                <a:latin typeface="+mn-ea"/>
              </a:rPr>
              <a:t>入滅</a:t>
            </a:r>
          </a:p>
        </p:txBody>
      </p:sp>
      <p:graphicFrame>
        <p:nvGraphicFramePr>
          <p:cNvPr id="31" name="図表 30">
            <a:extLst>
              <a:ext uri="{FF2B5EF4-FFF2-40B4-BE49-F238E27FC236}">
                <a16:creationId xmlns:a16="http://schemas.microsoft.com/office/drawing/2014/main" id="{4F79B7A7-B3B4-49E5-B9F4-363953E84E70}"/>
              </a:ext>
            </a:extLst>
          </p:cNvPr>
          <p:cNvGraphicFramePr/>
          <p:nvPr/>
        </p:nvGraphicFramePr>
        <p:xfrm>
          <a:off x="1724330" y="3553381"/>
          <a:ext cx="7274956"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テキスト ボックス 25">
            <a:extLst>
              <a:ext uri="{FF2B5EF4-FFF2-40B4-BE49-F238E27FC236}">
                <a16:creationId xmlns:a16="http://schemas.microsoft.com/office/drawing/2014/main" id="{D52D94D2-BF3A-4250-BF36-68E8F215A4C5}"/>
              </a:ext>
            </a:extLst>
          </p:cNvPr>
          <p:cNvSpPr txBox="1"/>
          <p:nvPr/>
        </p:nvSpPr>
        <p:spPr>
          <a:xfrm>
            <a:off x="1914862" y="4670762"/>
            <a:ext cx="5535490" cy="707886"/>
          </a:xfrm>
          <a:prstGeom prst="rect">
            <a:avLst/>
          </a:prstGeom>
          <a:noFill/>
        </p:spPr>
        <p:txBody>
          <a:bodyPr wrap="none" rtlCol="0">
            <a:spAutoFit/>
          </a:bodyPr>
          <a:lstStyle/>
          <a:p>
            <a:pPr algn="l"/>
            <a:r>
              <a:rPr kumimoji="1" lang="en-US" altLang="ja-JP" sz="4000" b="1" dirty="0">
                <a:latin typeface="游ゴシック" panose="020B0400000000000000" pitchFamily="50" charset="-128"/>
                <a:ea typeface="游ゴシック" panose="020B0400000000000000" pitchFamily="50" charset="-128"/>
              </a:rPr>
              <a:t>500</a:t>
            </a:r>
            <a:r>
              <a:rPr kumimoji="1" lang="ja-JP" altLang="en-US" sz="4000" b="1" dirty="0">
                <a:latin typeface="游ゴシック" panose="020B0400000000000000" pitchFamily="50" charset="-128"/>
                <a:ea typeface="游ゴシック" panose="020B0400000000000000" pitchFamily="50" charset="-128"/>
              </a:rPr>
              <a:t>年 </a:t>
            </a:r>
            <a:r>
              <a:rPr kumimoji="1" lang="en-US" altLang="ja-JP" sz="4000" b="1" dirty="0">
                <a:latin typeface="游ゴシック" panose="020B0400000000000000" pitchFamily="50" charset="-128"/>
                <a:ea typeface="游ゴシック" panose="020B0400000000000000" pitchFamily="50" charset="-128"/>
              </a:rPr>
              <a:t>1000</a:t>
            </a:r>
            <a:r>
              <a:rPr kumimoji="1" lang="ja-JP" altLang="en-US" sz="4000" b="1" dirty="0">
                <a:latin typeface="游ゴシック" panose="020B0400000000000000" pitchFamily="50" charset="-128"/>
                <a:ea typeface="游ゴシック" panose="020B0400000000000000" pitchFamily="50" charset="-128"/>
              </a:rPr>
              <a:t>年 </a:t>
            </a:r>
            <a:r>
              <a:rPr kumimoji="1" lang="en-US" altLang="ja-JP" sz="4000" b="1" dirty="0">
                <a:latin typeface="游ゴシック" panose="020B0400000000000000" pitchFamily="50" charset="-128"/>
                <a:ea typeface="游ゴシック" panose="020B0400000000000000" pitchFamily="50" charset="-128"/>
              </a:rPr>
              <a:t>10000</a:t>
            </a:r>
            <a:r>
              <a:rPr kumimoji="1" lang="ja-JP" altLang="en-US" sz="4000" b="1" dirty="0">
                <a:latin typeface="游ゴシック" panose="020B0400000000000000" pitchFamily="50" charset="-128"/>
                <a:ea typeface="游ゴシック" panose="020B0400000000000000" pitchFamily="50" charset="-128"/>
              </a:rPr>
              <a:t>年</a:t>
            </a:r>
            <a:endParaRPr kumimoji="1" lang="en-US" altLang="ja-JP" sz="40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482DD82-1EE4-4499-8578-84BD11357B4C}"/>
              </a:ext>
            </a:extLst>
          </p:cNvPr>
          <p:cNvSpPr txBox="1"/>
          <p:nvPr/>
        </p:nvSpPr>
        <p:spPr>
          <a:xfrm>
            <a:off x="5817649" y="1287676"/>
            <a:ext cx="2603598" cy="1323439"/>
          </a:xfrm>
          <a:prstGeom prst="rect">
            <a:avLst/>
          </a:prstGeom>
          <a:noFill/>
        </p:spPr>
        <p:txBody>
          <a:bodyPr wrap="none" rtlCol="0">
            <a:spAutoFit/>
          </a:bodyPr>
          <a:lstStyle/>
          <a:p>
            <a:pPr algn="ctr"/>
            <a:r>
              <a:rPr kumimoji="1" lang="ja-JP" altLang="en-US" sz="4000" b="1" dirty="0">
                <a:ea typeface="游ゴシック" panose="020B0400000000000000" pitchFamily="50" charset="-128"/>
              </a:rPr>
              <a:t>道綽禅師</a:t>
            </a:r>
            <a:endParaRPr lang="en-US" altLang="ja-JP" sz="4000" b="1" dirty="0">
              <a:ea typeface="游ゴシック" panose="020B0400000000000000" pitchFamily="50" charset="-128"/>
            </a:endParaRPr>
          </a:p>
          <a:p>
            <a:pPr algn="ctr"/>
            <a:r>
              <a:rPr kumimoji="1" lang="en-US" altLang="ja-JP" sz="4000" b="1" dirty="0">
                <a:ea typeface="游ゴシック" panose="020B0400000000000000" pitchFamily="50" charset="-128"/>
              </a:rPr>
              <a:t>562</a:t>
            </a:r>
            <a:r>
              <a:rPr kumimoji="1" lang="ja-JP" altLang="en-US" sz="4000" b="1" dirty="0">
                <a:ea typeface="游ゴシック" panose="020B0400000000000000" pitchFamily="50" charset="-128"/>
              </a:rPr>
              <a:t>年誕生</a:t>
            </a:r>
            <a:endParaRPr lang="en-US" altLang="ja-JP" sz="4000" b="1" dirty="0">
              <a:ea typeface="游ゴシック" panose="020B0400000000000000" pitchFamily="50" charset="-128"/>
            </a:endParaRPr>
          </a:p>
        </p:txBody>
      </p:sp>
      <p:cxnSp>
        <p:nvCxnSpPr>
          <p:cNvPr id="11" name="直線矢印コネクタ 10">
            <a:extLst>
              <a:ext uri="{FF2B5EF4-FFF2-40B4-BE49-F238E27FC236}">
                <a16:creationId xmlns:a16="http://schemas.microsoft.com/office/drawing/2014/main" id="{31DD2F37-413C-4689-B7A9-91869A3C0FFF}"/>
              </a:ext>
            </a:extLst>
          </p:cNvPr>
          <p:cNvCxnSpPr>
            <a:cxnSpLocks/>
          </p:cNvCxnSpPr>
          <p:nvPr/>
        </p:nvCxnSpPr>
        <p:spPr>
          <a:xfrm>
            <a:off x="5541812" y="2035266"/>
            <a:ext cx="0" cy="139373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円形吹き出し 14">
            <a:extLst>
              <a:ext uri="{FF2B5EF4-FFF2-40B4-BE49-F238E27FC236}">
                <a16:creationId xmlns:a16="http://schemas.microsoft.com/office/drawing/2014/main" id="{7CDFBE1B-28CD-48D0-8308-B5F1F4D16FF2}"/>
              </a:ext>
            </a:extLst>
          </p:cNvPr>
          <p:cNvSpPr/>
          <p:nvPr/>
        </p:nvSpPr>
        <p:spPr>
          <a:xfrm>
            <a:off x="5541812" y="1169402"/>
            <a:ext cx="3127908" cy="1628021"/>
          </a:xfrm>
          <a:prstGeom prst="wedgeEllipseCallout">
            <a:avLst>
              <a:gd name="adj1" fmla="val -24785"/>
              <a:gd name="adj2" fmla="val 4402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14" name="矢印: 右 13">
            <a:extLst>
              <a:ext uri="{FF2B5EF4-FFF2-40B4-BE49-F238E27FC236}">
                <a16:creationId xmlns:a16="http://schemas.microsoft.com/office/drawing/2014/main" id="{9FFACDBF-06D8-4B77-8247-F80C672A58F2}"/>
              </a:ext>
            </a:extLst>
          </p:cNvPr>
          <p:cNvSpPr/>
          <p:nvPr/>
        </p:nvSpPr>
        <p:spPr>
          <a:xfrm>
            <a:off x="1002841" y="2289629"/>
            <a:ext cx="4389667" cy="954107"/>
          </a:xfrm>
          <a:prstGeom prst="rightArrow">
            <a:avLst/>
          </a:prstGeom>
          <a:solidFill>
            <a:schemeClr val="accent2"/>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r>
              <a:rPr kumimoji="1" lang="ja-JP" altLang="en-US" sz="3200" b="1" dirty="0">
                <a:solidFill>
                  <a:schemeClr val="bg1"/>
                </a:solidFill>
                <a:ea typeface="游ゴシック" panose="020B0400000000000000" pitchFamily="50" charset="-128"/>
              </a:rPr>
              <a:t>仏滅後</a:t>
            </a:r>
            <a:r>
              <a:rPr kumimoji="1" lang="en-US" altLang="ja-JP" sz="3200" b="1" dirty="0">
                <a:solidFill>
                  <a:schemeClr val="bg1"/>
                </a:solidFill>
                <a:ea typeface="游ゴシック" panose="020B0400000000000000" pitchFamily="50" charset="-128"/>
              </a:rPr>
              <a:t>1512</a:t>
            </a:r>
            <a:r>
              <a:rPr kumimoji="1" lang="ja-JP" altLang="en-US" sz="3200" b="1" dirty="0">
                <a:solidFill>
                  <a:schemeClr val="bg1"/>
                </a:solidFill>
                <a:ea typeface="游ゴシック" panose="020B0400000000000000" pitchFamily="50" charset="-128"/>
              </a:rPr>
              <a:t>年</a:t>
            </a:r>
          </a:p>
        </p:txBody>
      </p:sp>
      <p:sp>
        <p:nvSpPr>
          <p:cNvPr id="15" name="テキスト ボックス 14">
            <a:extLst>
              <a:ext uri="{FF2B5EF4-FFF2-40B4-BE49-F238E27FC236}">
                <a16:creationId xmlns:a16="http://schemas.microsoft.com/office/drawing/2014/main" id="{D9F58FF4-5189-4AEE-9D27-2E3A15D12348}"/>
              </a:ext>
            </a:extLst>
          </p:cNvPr>
          <p:cNvSpPr txBox="1"/>
          <p:nvPr/>
        </p:nvSpPr>
        <p:spPr>
          <a:xfrm>
            <a:off x="611560" y="5463342"/>
            <a:ext cx="9674443" cy="1323439"/>
          </a:xfrm>
          <a:prstGeom prst="rect">
            <a:avLst/>
          </a:prstGeom>
          <a:noFill/>
        </p:spPr>
        <p:txBody>
          <a:bodyPr wrap="none" rtlCol="0">
            <a:spAutoFit/>
          </a:bodyPr>
          <a:lstStyle/>
          <a:p>
            <a:r>
              <a:rPr lang="en-US" altLang="ja-JP" sz="4000" b="1" dirty="0">
                <a:latin typeface="+mn-ea"/>
              </a:rPr>
              <a:t>※</a:t>
            </a:r>
            <a:r>
              <a:rPr lang="ja-JP" altLang="en-US" sz="4000" b="1" dirty="0">
                <a:latin typeface="+mn-ea"/>
              </a:rPr>
              <a:t>末法</a:t>
            </a:r>
            <a:r>
              <a:rPr lang="en-US" altLang="ja-JP" sz="4000" b="1" dirty="0">
                <a:latin typeface="+mn-ea"/>
              </a:rPr>
              <a:t>11</a:t>
            </a:r>
            <a:r>
              <a:rPr lang="ja-JP" altLang="en-US" sz="4000" b="1" dirty="0">
                <a:latin typeface="+mn-ea"/>
              </a:rPr>
              <a:t>年目。 激しい仏教弾圧や</a:t>
            </a:r>
            <a:endParaRPr lang="en-US" altLang="ja-JP" sz="4000" b="1" dirty="0">
              <a:latin typeface="+mn-ea"/>
            </a:endParaRPr>
          </a:p>
          <a:p>
            <a:r>
              <a:rPr lang="ja-JP" altLang="en-US" sz="4000" b="1" dirty="0">
                <a:latin typeface="+mn-ea"/>
              </a:rPr>
              <a:t>干ばつ･虫害などの天災が起こった。　　</a:t>
            </a:r>
          </a:p>
        </p:txBody>
      </p:sp>
      <p:sp>
        <p:nvSpPr>
          <p:cNvPr id="2" name="テキスト ボックス 1">
            <a:extLst>
              <a:ext uri="{FF2B5EF4-FFF2-40B4-BE49-F238E27FC236}">
                <a16:creationId xmlns:a16="http://schemas.microsoft.com/office/drawing/2014/main" id="{00ED25FC-84A6-42EA-B804-321770BF6341}"/>
              </a:ext>
            </a:extLst>
          </p:cNvPr>
          <p:cNvSpPr txBox="1"/>
          <p:nvPr/>
        </p:nvSpPr>
        <p:spPr>
          <a:xfrm>
            <a:off x="258233" y="1081159"/>
            <a:ext cx="3255114"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l"/>
            <a:r>
              <a:rPr kumimoji="1" lang="ja-JP" altLang="en-US" sz="2800" b="1" dirty="0">
                <a:latin typeface="游ゴシック" panose="020B0400000000000000" pitchFamily="50" charset="-128"/>
                <a:ea typeface="游ゴシック" panose="020B0400000000000000" pitchFamily="50" charset="-128"/>
              </a:rPr>
              <a:t>当時、紀元前</a:t>
            </a:r>
            <a:r>
              <a:rPr kumimoji="1" lang="en-US" altLang="ja-JP" sz="2800" b="1" dirty="0">
                <a:latin typeface="游ゴシック" panose="020B0400000000000000" pitchFamily="50" charset="-128"/>
                <a:ea typeface="游ゴシック" panose="020B0400000000000000" pitchFamily="50" charset="-128"/>
              </a:rPr>
              <a:t>949</a:t>
            </a:r>
            <a:r>
              <a:rPr kumimoji="1" lang="ja-JP" altLang="en-US" sz="2800" b="1" dirty="0">
                <a:latin typeface="游ゴシック" panose="020B0400000000000000" pitchFamily="50" charset="-128"/>
                <a:ea typeface="游ゴシック" panose="020B0400000000000000" pitchFamily="50" charset="-128"/>
              </a:rPr>
              <a:t>年とする説が有力。</a:t>
            </a:r>
          </a:p>
        </p:txBody>
      </p:sp>
      <p:cxnSp>
        <p:nvCxnSpPr>
          <p:cNvPr id="5" name="直線コネクタ 4">
            <a:extLst>
              <a:ext uri="{FF2B5EF4-FFF2-40B4-BE49-F238E27FC236}">
                <a16:creationId xmlns:a16="http://schemas.microsoft.com/office/drawing/2014/main" id="{0A782001-A028-459C-9B64-C6BBF76E726A}"/>
              </a:ext>
            </a:extLst>
          </p:cNvPr>
          <p:cNvCxnSpPr>
            <a:cxnSpLocks/>
            <a:stCxn id="30" idx="0"/>
          </p:cNvCxnSpPr>
          <p:nvPr/>
        </p:nvCxnSpPr>
        <p:spPr>
          <a:xfrm flipV="1">
            <a:off x="928189" y="2035266"/>
            <a:ext cx="0" cy="1518115"/>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C7D48630-AABE-4ED1-B88E-15C2122D1B10}"/>
              </a:ext>
            </a:extLst>
          </p:cNvPr>
          <p:cNvSpPr/>
          <p:nvPr/>
        </p:nvSpPr>
        <p:spPr>
          <a:xfrm>
            <a:off x="-12948" y="287061"/>
            <a:ext cx="9020722" cy="707886"/>
          </a:xfrm>
          <a:prstGeom prst="rect">
            <a:avLst/>
          </a:prstGeom>
        </p:spPr>
        <p:txBody>
          <a:bodyPr wrap="square">
            <a:spAutoFit/>
          </a:bodyPr>
          <a:lstStyle/>
          <a:p>
            <a:r>
              <a:rPr lang="ja-JP" altLang="en-US" sz="4000" b="1" dirty="0">
                <a:ea typeface="游ゴシック" panose="020B0400000000000000" pitchFamily="50" charset="-128"/>
              </a:rPr>
              <a:t>◇釈尊入滅後、次第に仏教が衰微する</a:t>
            </a:r>
          </a:p>
        </p:txBody>
      </p:sp>
    </p:spTree>
    <p:custDataLst>
      <p:tags r:id="rId1"/>
    </p:custDataLst>
    <p:extLst>
      <p:ext uri="{BB962C8B-B14F-4D97-AF65-F5344CB8AC3E}">
        <p14:creationId xmlns:p14="http://schemas.microsoft.com/office/powerpoint/2010/main" val="2637383449"/>
      </p:ext>
    </p:extLst>
  </p:cSld>
  <p:clrMapOvr>
    <a:masterClrMapping/>
  </p:clrMapOvr>
  <mc:AlternateContent xmlns:mc="http://schemas.openxmlformats.org/markup-compatibility/2006" xmlns:p14="http://schemas.microsoft.com/office/powerpoint/2010/main">
    <mc:Choice Requires="p14">
      <p:transition spd="med" p14:dur="700" advTm="54429">
        <p:fade/>
      </p:transition>
    </mc:Choice>
    <mc:Fallback xmlns="">
      <p:transition spd="med" advTm="5442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animBg="1"/>
      <p:bldP spid="15"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0692" y="1226604"/>
            <a:ext cx="415498" cy="369332"/>
          </a:xfrm>
          <a:prstGeom prst="rect">
            <a:avLst/>
          </a:prstGeom>
          <a:noFill/>
        </p:spPr>
        <p:txBody>
          <a:bodyPr wrap="none" rtlCol="0">
            <a:spAutoFit/>
          </a:bodyPr>
          <a:lstStyle/>
          <a:p>
            <a:r>
              <a:rPr kumimoji="1" lang="ja-JP" altLang="en-US" b="1" dirty="0">
                <a:ea typeface="游ゴシック" panose="020B0400000000000000" pitchFamily="50" charset="-128"/>
              </a:rPr>
              <a:t>　</a:t>
            </a:r>
          </a:p>
        </p:txBody>
      </p:sp>
      <p:graphicFrame>
        <p:nvGraphicFramePr>
          <p:cNvPr id="2" name="図表 1">
            <a:extLst>
              <a:ext uri="{FF2B5EF4-FFF2-40B4-BE49-F238E27FC236}">
                <a16:creationId xmlns:a16="http://schemas.microsoft.com/office/drawing/2014/main" id="{1E5D2A1A-3715-4FE8-82B2-F35D4988F8CE}"/>
              </a:ext>
            </a:extLst>
          </p:cNvPr>
          <p:cNvGraphicFramePr/>
          <p:nvPr/>
        </p:nvGraphicFramePr>
        <p:xfrm>
          <a:off x="1777276" y="929563"/>
          <a:ext cx="7274956"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テキスト ボックス 5">
            <a:extLst>
              <a:ext uri="{FF2B5EF4-FFF2-40B4-BE49-F238E27FC236}">
                <a16:creationId xmlns:a16="http://schemas.microsoft.com/office/drawing/2014/main" id="{68A497C0-3DE6-48C7-BB68-3F6880451429}"/>
              </a:ext>
            </a:extLst>
          </p:cNvPr>
          <p:cNvSpPr txBox="1"/>
          <p:nvPr/>
        </p:nvSpPr>
        <p:spPr>
          <a:xfrm>
            <a:off x="79762" y="917925"/>
            <a:ext cx="1689532"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ja-JP" altLang="en-US" sz="3600" b="1" dirty="0">
                <a:latin typeface="游ゴシック Medium" panose="020B0500000000000000" pitchFamily="50" charset="-128"/>
                <a:ea typeface="游ゴシック Medium" panose="020B0500000000000000" pitchFamily="50" charset="-128"/>
              </a:rPr>
              <a:t>釈尊</a:t>
            </a:r>
            <a:endParaRPr kumimoji="1" lang="en-US" altLang="ja-JP" sz="3600" b="1" dirty="0">
              <a:latin typeface="游ゴシック Medium" panose="020B0500000000000000" pitchFamily="50" charset="-128"/>
              <a:ea typeface="游ゴシック Medium" panose="020B0500000000000000" pitchFamily="50" charset="-128"/>
            </a:endParaRPr>
          </a:p>
          <a:p>
            <a:pPr algn="ctr"/>
            <a:r>
              <a:rPr kumimoji="1" lang="ja-JP" altLang="en-US" sz="3600" b="1" dirty="0">
                <a:latin typeface="游ゴシック Medium" panose="020B0500000000000000" pitchFamily="50" charset="-128"/>
                <a:ea typeface="游ゴシック Medium" panose="020B0500000000000000" pitchFamily="50" charset="-128"/>
              </a:rPr>
              <a:t>入滅</a:t>
            </a:r>
          </a:p>
        </p:txBody>
      </p:sp>
      <p:graphicFrame>
        <p:nvGraphicFramePr>
          <p:cNvPr id="8" name="表 7">
            <a:extLst>
              <a:ext uri="{FF2B5EF4-FFF2-40B4-BE49-F238E27FC236}">
                <a16:creationId xmlns:a16="http://schemas.microsoft.com/office/drawing/2014/main" id="{41D67FDF-726F-4042-A938-4B12EE5E337B}"/>
              </a:ext>
            </a:extLst>
          </p:cNvPr>
          <p:cNvGraphicFramePr>
            <a:graphicFrameLocks noGrp="1"/>
          </p:cNvGraphicFramePr>
          <p:nvPr/>
        </p:nvGraphicFramePr>
        <p:xfrm>
          <a:off x="62524" y="2261381"/>
          <a:ext cx="8841789" cy="4754880"/>
        </p:xfrm>
        <a:graphic>
          <a:graphicData uri="http://schemas.openxmlformats.org/drawingml/2006/table">
            <a:tbl>
              <a:tblPr firstRow="1" bandRow="1">
                <a:tableStyleId>{69CF1AB2-1976-4502-BF36-3FF5EA218861}</a:tableStyleId>
              </a:tblPr>
              <a:tblGrid>
                <a:gridCol w="2289061">
                  <a:extLst>
                    <a:ext uri="{9D8B030D-6E8A-4147-A177-3AD203B41FA5}">
                      <a16:colId xmlns:a16="http://schemas.microsoft.com/office/drawing/2014/main" val="4218747972"/>
                    </a:ext>
                  </a:extLst>
                </a:gridCol>
                <a:gridCol w="1368152">
                  <a:extLst>
                    <a:ext uri="{9D8B030D-6E8A-4147-A177-3AD203B41FA5}">
                      <a16:colId xmlns:a16="http://schemas.microsoft.com/office/drawing/2014/main" val="1078036496"/>
                    </a:ext>
                  </a:extLst>
                </a:gridCol>
                <a:gridCol w="1584176">
                  <a:extLst>
                    <a:ext uri="{9D8B030D-6E8A-4147-A177-3AD203B41FA5}">
                      <a16:colId xmlns:a16="http://schemas.microsoft.com/office/drawing/2014/main" val="3331288704"/>
                    </a:ext>
                  </a:extLst>
                </a:gridCol>
                <a:gridCol w="2016224">
                  <a:extLst>
                    <a:ext uri="{9D8B030D-6E8A-4147-A177-3AD203B41FA5}">
                      <a16:colId xmlns:a16="http://schemas.microsoft.com/office/drawing/2014/main" val="2510489682"/>
                    </a:ext>
                  </a:extLst>
                </a:gridCol>
                <a:gridCol w="1584176">
                  <a:extLst>
                    <a:ext uri="{9D8B030D-6E8A-4147-A177-3AD203B41FA5}">
                      <a16:colId xmlns:a16="http://schemas.microsoft.com/office/drawing/2014/main" val="2201758896"/>
                    </a:ext>
                  </a:extLst>
                </a:gridCol>
              </a:tblGrid>
              <a:tr h="719658">
                <a:tc>
                  <a:txBody>
                    <a:bodyPr/>
                    <a:lstStyle/>
                    <a:p>
                      <a:pPr algn="ctr"/>
                      <a:r>
                        <a:rPr kumimoji="1" lang="ja-JP" altLang="en-US" sz="3600" b="1" dirty="0"/>
                        <a:t>期間</a:t>
                      </a:r>
                      <a:endParaRPr kumimoji="1" lang="en-US" altLang="ja-JP" sz="4400" b="1" dirty="0"/>
                    </a:p>
                  </a:txBody>
                  <a:tcPr anchor="ctr"/>
                </a:tc>
                <a:tc>
                  <a:txBody>
                    <a:bodyPr/>
                    <a:lstStyle/>
                    <a:p>
                      <a:pPr algn="ctr"/>
                      <a:r>
                        <a:rPr kumimoji="1" lang="en-US" altLang="ja-JP" sz="3600" b="1" dirty="0"/>
                        <a:t>500</a:t>
                      </a:r>
                      <a:r>
                        <a:rPr kumimoji="1" lang="ja-JP" altLang="en-US" sz="3600" b="1" dirty="0"/>
                        <a:t>年</a:t>
                      </a:r>
                      <a:endParaRPr kumimoji="1" lang="en-US" altLang="ja-JP" sz="3600" b="1" dirty="0"/>
                    </a:p>
                  </a:txBody>
                  <a:tcPr/>
                </a:tc>
                <a:tc>
                  <a:txBody>
                    <a:bodyPr/>
                    <a:lstStyle/>
                    <a:p>
                      <a:pPr algn="ctr"/>
                      <a:r>
                        <a:rPr kumimoji="1" lang="en-US" altLang="ja-JP" sz="3600" b="1" dirty="0"/>
                        <a:t>1000</a:t>
                      </a:r>
                      <a:r>
                        <a:rPr kumimoji="1" lang="ja-JP" altLang="en-US" sz="3600" b="1" dirty="0"/>
                        <a:t>年</a:t>
                      </a:r>
                      <a:endParaRPr kumimoji="1" lang="en-US" altLang="ja-JP" sz="3600" b="1" dirty="0"/>
                    </a:p>
                  </a:txBody>
                  <a:tcPr/>
                </a:tc>
                <a:tc>
                  <a:txBody>
                    <a:bodyPr/>
                    <a:lstStyle/>
                    <a:p>
                      <a:pPr algn="ctr"/>
                      <a:r>
                        <a:rPr kumimoji="1" lang="en-US" altLang="ja-JP" sz="3600" b="1" dirty="0"/>
                        <a:t>10000</a:t>
                      </a:r>
                    </a:p>
                    <a:p>
                      <a:pPr algn="ctr"/>
                      <a:r>
                        <a:rPr kumimoji="1" lang="ja-JP" altLang="en-US" sz="3600" b="1" dirty="0"/>
                        <a:t>年</a:t>
                      </a:r>
                      <a:endParaRPr kumimoji="1" lang="en-US" altLang="ja-JP" sz="3600" b="1" dirty="0"/>
                    </a:p>
                  </a:txBody>
                  <a:tcPr/>
                </a:tc>
                <a:tc>
                  <a:txBody>
                    <a:bodyPr/>
                    <a:lstStyle/>
                    <a:p>
                      <a:pPr algn="ctr"/>
                      <a:endParaRPr kumimoji="1" lang="en-US" altLang="ja-JP" sz="4000" b="1" dirty="0"/>
                    </a:p>
                  </a:txBody>
                  <a:tcPr/>
                </a:tc>
                <a:extLst>
                  <a:ext uri="{0D108BD9-81ED-4DB2-BD59-A6C34878D82A}">
                    <a16:rowId xmlns:a16="http://schemas.microsoft.com/office/drawing/2014/main" val="977880762"/>
                  </a:ext>
                </a:extLst>
              </a:tr>
              <a:tr h="1147826">
                <a:tc>
                  <a:txBody>
                    <a:bodyPr/>
                    <a:lstStyle/>
                    <a:p>
                      <a:pPr algn="ctr"/>
                      <a:r>
                        <a:rPr kumimoji="1" lang="ja-JP" altLang="en-US" sz="4000" b="1" dirty="0"/>
                        <a:t>教</a:t>
                      </a:r>
                      <a:endParaRPr kumimoji="1" lang="en-US" altLang="ja-JP" sz="4000" b="1" dirty="0"/>
                    </a:p>
                    <a:p>
                      <a:pPr algn="ctr"/>
                      <a:r>
                        <a:rPr kumimoji="1" lang="en-US" altLang="ja-JP" sz="2800" b="1" dirty="0"/>
                        <a:t>(</a:t>
                      </a:r>
                      <a:r>
                        <a:rPr kumimoji="1" lang="ja-JP" altLang="en-US" sz="2800" b="1" dirty="0"/>
                        <a:t>釈尊の教え</a:t>
                      </a:r>
                      <a:r>
                        <a:rPr kumimoji="1" lang="en-US" altLang="ja-JP" sz="2800" b="1" dirty="0"/>
                        <a:t>)</a:t>
                      </a:r>
                      <a:endParaRPr kumimoji="1" lang="ja-JP" altLang="en-US" sz="2800" b="1" dirty="0"/>
                    </a:p>
                  </a:txBody>
                  <a:tcPr>
                    <a:solidFill>
                      <a:schemeClr val="accent2">
                        <a:alpha val="30000"/>
                      </a:schemeClr>
                    </a:solidFill>
                  </a:tcPr>
                </a:tc>
                <a:tc>
                  <a:txBody>
                    <a:bodyPr/>
                    <a:lstStyle/>
                    <a:p>
                      <a:pPr algn="ctr"/>
                      <a:r>
                        <a:rPr kumimoji="1" lang="ja-JP" altLang="en-US" sz="7200" b="1" dirty="0"/>
                        <a:t>○</a:t>
                      </a:r>
                      <a:endParaRPr kumimoji="1" lang="ja-JP" altLang="en-US" sz="2800" b="1" dirty="0"/>
                    </a:p>
                  </a:txBody>
                  <a:tcPr>
                    <a:solidFill>
                      <a:schemeClr val="accent2">
                        <a:alpha val="30000"/>
                      </a:schemeClr>
                    </a:solidFill>
                  </a:tcPr>
                </a:tc>
                <a:tc>
                  <a:txBody>
                    <a:bodyPr/>
                    <a:lstStyle/>
                    <a:p>
                      <a:pPr algn="ctr"/>
                      <a:r>
                        <a:rPr kumimoji="1" lang="ja-JP" altLang="en-US" sz="7200" b="1" dirty="0"/>
                        <a:t>○</a:t>
                      </a:r>
                      <a:endParaRPr kumimoji="1" lang="ja-JP" altLang="en-US" sz="2800" b="1" dirty="0"/>
                    </a:p>
                  </a:txBody>
                  <a:tcPr>
                    <a:solidFill>
                      <a:schemeClr val="accent2">
                        <a:alpha val="30000"/>
                      </a:schemeClr>
                    </a:solidFill>
                  </a:tcPr>
                </a:tc>
                <a:tc>
                  <a:txBody>
                    <a:bodyPr/>
                    <a:lstStyle/>
                    <a:p>
                      <a:pPr algn="ctr"/>
                      <a:r>
                        <a:rPr kumimoji="1" lang="ja-JP" altLang="en-US" sz="7200" b="1" dirty="0"/>
                        <a:t>○</a:t>
                      </a:r>
                      <a:endParaRPr kumimoji="1" lang="ja-JP" altLang="en-US" sz="2800" b="1" dirty="0"/>
                    </a:p>
                  </a:txBody>
                  <a:tcPr>
                    <a:solidFill>
                      <a:schemeClr val="accent2">
                        <a:alpha val="30000"/>
                      </a:schemeClr>
                    </a:solidFill>
                  </a:tcPr>
                </a:tc>
                <a:tc>
                  <a:txBody>
                    <a:bodyPr/>
                    <a:lstStyle/>
                    <a:p>
                      <a:pPr algn="ctr"/>
                      <a:r>
                        <a:rPr kumimoji="1" lang="en-US" altLang="ja-JP" sz="7200" b="1" dirty="0"/>
                        <a:t>×</a:t>
                      </a:r>
                      <a:endParaRPr kumimoji="1" lang="ja-JP" altLang="en-US" sz="2800" b="1" dirty="0"/>
                    </a:p>
                  </a:txBody>
                  <a:tcPr/>
                </a:tc>
                <a:extLst>
                  <a:ext uri="{0D108BD9-81ED-4DB2-BD59-A6C34878D82A}">
                    <a16:rowId xmlns:a16="http://schemas.microsoft.com/office/drawing/2014/main" val="2584997486"/>
                  </a:ext>
                </a:extLst>
              </a:tr>
              <a:tr h="1147826">
                <a:tc>
                  <a:txBody>
                    <a:bodyPr/>
                    <a:lstStyle/>
                    <a:p>
                      <a:pPr algn="ctr"/>
                      <a:r>
                        <a:rPr kumimoji="1" lang="ja-JP" altLang="en-US" sz="4000" b="1" dirty="0"/>
                        <a:t>行</a:t>
                      </a:r>
                      <a:endParaRPr kumimoji="1" lang="en-US" altLang="ja-JP" sz="4000" b="1" dirty="0"/>
                    </a:p>
                    <a:p>
                      <a:pPr algn="ctr"/>
                      <a:r>
                        <a:rPr kumimoji="1" lang="en-US" altLang="ja-JP" sz="2800" b="1" dirty="0"/>
                        <a:t>(</a:t>
                      </a:r>
                      <a:r>
                        <a:rPr kumimoji="1" lang="ja-JP" altLang="en-US" sz="2800" b="1" dirty="0"/>
                        <a:t>実践する人</a:t>
                      </a:r>
                      <a:r>
                        <a:rPr kumimoji="1" lang="en-US" altLang="ja-JP" sz="2800" b="1" dirty="0"/>
                        <a:t>)</a:t>
                      </a:r>
                    </a:p>
                  </a:txBody>
                  <a:tcPr>
                    <a:solidFill>
                      <a:schemeClr val="accent2">
                        <a:alpha val="3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200" b="1" dirty="0"/>
                        <a:t>○</a:t>
                      </a:r>
                      <a:endParaRPr kumimoji="1" lang="ja-JP" altLang="en-US" sz="1000" b="1" dirty="0"/>
                    </a:p>
                  </a:txBody>
                  <a:tcPr>
                    <a:solidFill>
                      <a:schemeClr val="accent2">
                        <a:alpha val="3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200" b="1" dirty="0"/>
                        <a:t>○</a:t>
                      </a:r>
                      <a:endParaRPr kumimoji="1" lang="ja-JP" altLang="en-US" sz="1000" b="1" dirty="0"/>
                    </a:p>
                  </a:txBody>
                  <a:tcPr>
                    <a:solidFill>
                      <a:schemeClr val="accent2">
                        <a:alpha val="30000"/>
                      </a:schemeClr>
                    </a:solidFill>
                  </a:tcPr>
                </a:tc>
                <a:tc>
                  <a:txBody>
                    <a:bodyPr/>
                    <a:lstStyle/>
                    <a:p>
                      <a:pPr algn="ctr"/>
                      <a:r>
                        <a:rPr kumimoji="1" lang="en-US" altLang="ja-JP" sz="7200" b="1" dirty="0"/>
                        <a:t>×</a:t>
                      </a:r>
                      <a:endParaRPr kumimoji="1" lang="en-US" altLang="ja-JP" sz="2800" b="1" dirty="0"/>
                    </a:p>
                  </a:txBody>
                  <a:tcPr/>
                </a:tc>
                <a:tc>
                  <a:txBody>
                    <a:bodyPr/>
                    <a:lstStyle/>
                    <a:p>
                      <a:pPr algn="ctr"/>
                      <a:r>
                        <a:rPr kumimoji="1" lang="en-US" altLang="ja-JP" sz="7200" b="1" dirty="0"/>
                        <a:t>×</a:t>
                      </a:r>
                      <a:endParaRPr kumimoji="1" lang="en-US" altLang="ja-JP" sz="2800" b="1" dirty="0"/>
                    </a:p>
                  </a:txBody>
                  <a:tcPr/>
                </a:tc>
                <a:extLst>
                  <a:ext uri="{0D108BD9-81ED-4DB2-BD59-A6C34878D82A}">
                    <a16:rowId xmlns:a16="http://schemas.microsoft.com/office/drawing/2014/main" val="471398178"/>
                  </a:ext>
                </a:extLst>
              </a:tr>
              <a:tr h="1147826">
                <a:tc>
                  <a:txBody>
                    <a:bodyPr/>
                    <a:lstStyle/>
                    <a:p>
                      <a:pPr algn="ctr"/>
                      <a:r>
                        <a:rPr kumimoji="1" lang="ja-JP" altLang="en-US" sz="4000" b="1" dirty="0"/>
                        <a:t>証</a:t>
                      </a:r>
                      <a:endParaRPr kumimoji="1" lang="en-US" altLang="ja-JP" sz="4000" b="1" dirty="0"/>
                    </a:p>
                    <a:p>
                      <a:pPr algn="ctr"/>
                      <a:r>
                        <a:rPr kumimoji="1" lang="en-US" altLang="ja-JP" sz="2400" b="1" dirty="0"/>
                        <a:t>(</a:t>
                      </a:r>
                      <a:r>
                        <a:rPr kumimoji="1" lang="ja-JP" altLang="en-US" sz="2400" b="1" dirty="0"/>
                        <a:t>さとりを得る</a:t>
                      </a:r>
                      <a:r>
                        <a:rPr kumimoji="1" lang="en-US" altLang="ja-JP" sz="2400" b="1" dirty="0"/>
                        <a:t>)</a:t>
                      </a:r>
                      <a:endParaRPr kumimoji="1" lang="ja-JP" altLang="en-US" sz="2400" b="1" dirty="0"/>
                    </a:p>
                  </a:txBody>
                  <a:tcPr>
                    <a:solidFill>
                      <a:schemeClr val="accent2">
                        <a:alpha val="30000"/>
                      </a:schemeClr>
                    </a:solidFill>
                  </a:tcPr>
                </a:tc>
                <a:tc>
                  <a:txBody>
                    <a:bodyPr/>
                    <a:lstStyle/>
                    <a:p>
                      <a:pPr algn="ctr"/>
                      <a:r>
                        <a:rPr kumimoji="1" lang="ja-JP" altLang="en-US" sz="7200" b="1" dirty="0"/>
                        <a:t>○</a:t>
                      </a:r>
                      <a:endParaRPr kumimoji="1" lang="ja-JP" altLang="en-US" sz="2800" b="1" dirty="0"/>
                    </a:p>
                  </a:txBody>
                  <a:tcPr>
                    <a:solidFill>
                      <a:schemeClr val="accent2">
                        <a:alpha val="30000"/>
                      </a:schemeClr>
                    </a:solidFill>
                  </a:tcPr>
                </a:tc>
                <a:tc>
                  <a:txBody>
                    <a:bodyPr/>
                    <a:lstStyle/>
                    <a:p>
                      <a:pPr algn="ctr"/>
                      <a:r>
                        <a:rPr kumimoji="1" lang="en-US" altLang="ja-JP" sz="7200" b="1" dirty="0"/>
                        <a:t>×</a:t>
                      </a:r>
                      <a:endParaRPr kumimoji="1" lang="ja-JP" altLang="en-US" sz="2800" b="1" dirty="0"/>
                    </a:p>
                  </a:txBody>
                  <a:tcPr/>
                </a:tc>
                <a:tc>
                  <a:txBody>
                    <a:bodyPr/>
                    <a:lstStyle/>
                    <a:p>
                      <a:pPr algn="ctr"/>
                      <a:r>
                        <a:rPr kumimoji="1" lang="en-US" altLang="ja-JP" sz="7200" b="1" dirty="0"/>
                        <a:t>×</a:t>
                      </a:r>
                      <a:endParaRPr kumimoji="1" lang="ja-JP" altLang="en-US" sz="2800" b="1" dirty="0"/>
                    </a:p>
                  </a:txBody>
                  <a:tcPr/>
                </a:tc>
                <a:tc>
                  <a:txBody>
                    <a:bodyPr/>
                    <a:lstStyle/>
                    <a:p>
                      <a:pPr algn="ctr"/>
                      <a:r>
                        <a:rPr kumimoji="1" lang="en-US" altLang="ja-JP" sz="7200" b="1" dirty="0"/>
                        <a:t>×</a:t>
                      </a:r>
                      <a:endParaRPr kumimoji="1" lang="ja-JP" altLang="en-US" sz="2800" b="1" dirty="0"/>
                    </a:p>
                  </a:txBody>
                  <a:tcPr/>
                </a:tc>
                <a:extLst>
                  <a:ext uri="{0D108BD9-81ED-4DB2-BD59-A6C34878D82A}">
                    <a16:rowId xmlns:a16="http://schemas.microsoft.com/office/drawing/2014/main" val="1485783189"/>
                  </a:ext>
                </a:extLst>
              </a:tr>
            </a:tbl>
          </a:graphicData>
        </a:graphic>
      </p:graphicFrame>
      <p:sp>
        <p:nvSpPr>
          <p:cNvPr id="7" name="スクロール: 横 6">
            <a:extLst>
              <a:ext uri="{FF2B5EF4-FFF2-40B4-BE49-F238E27FC236}">
                <a16:creationId xmlns:a16="http://schemas.microsoft.com/office/drawing/2014/main" id="{DE7DF4F5-FECF-466B-A8EB-F2A3DEB3DE49}"/>
              </a:ext>
            </a:extLst>
          </p:cNvPr>
          <p:cNvSpPr/>
          <p:nvPr/>
        </p:nvSpPr>
        <p:spPr>
          <a:xfrm>
            <a:off x="3167844" y="-23979"/>
            <a:ext cx="2808312" cy="852573"/>
          </a:xfrm>
          <a:prstGeom prst="horizontalScroll">
            <a:avLst/>
          </a:prstGeom>
          <a:solidFill>
            <a:srgbClr val="FFFF00"/>
          </a:solidFill>
          <a:ln>
            <a:solidFill>
              <a:schemeClr val="tx1"/>
            </a:solidFill>
          </a:ln>
        </p:spPr>
        <p:style>
          <a:lnRef idx="0">
            <a:scrgbClr r="0" g="0" b="0"/>
          </a:lnRef>
          <a:fillRef idx="0">
            <a:scrgbClr r="0" g="0" b="0"/>
          </a:fillRef>
          <a:effectRef idx="0">
            <a:scrgbClr r="0" g="0" b="0"/>
          </a:effectRef>
          <a:fontRef idx="minor">
            <a:schemeClr val="lt1"/>
          </a:fontRef>
        </p:style>
        <p:txBody>
          <a:bodyPr vert="horz" rtlCol="0" anchor="ctr"/>
          <a:lstStyle/>
          <a:p>
            <a:r>
              <a:rPr lang="ja-JP" altLang="en-US" sz="4800" b="1" dirty="0">
                <a:solidFill>
                  <a:schemeClr val="tx1"/>
                </a:solidFill>
                <a:latin typeface="+mn-ea"/>
              </a:rPr>
              <a:t>三時思想</a:t>
            </a:r>
            <a:endParaRPr lang="en-US" altLang="ja-JP" sz="4800" b="1" dirty="0">
              <a:solidFill>
                <a:schemeClr val="tx1"/>
              </a:solidFill>
              <a:latin typeface="+mn-ea"/>
            </a:endParaRPr>
          </a:p>
        </p:txBody>
      </p:sp>
    </p:spTree>
    <p:custDataLst>
      <p:tags r:id="rId1"/>
    </p:custDataLst>
    <p:extLst>
      <p:ext uri="{BB962C8B-B14F-4D97-AF65-F5344CB8AC3E}">
        <p14:creationId xmlns:p14="http://schemas.microsoft.com/office/powerpoint/2010/main" val="404852072"/>
      </p:ext>
    </p:extLst>
  </p:cSld>
  <p:clrMapOvr>
    <a:masterClrMapping/>
  </p:clrMapOvr>
  <mc:AlternateContent xmlns:mc="http://schemas.openxmlformats.org/markup-compatibility/2006" xmlns:p14="http://schemas.microsoft.com/office/powerpoint/2010/main">
    <mc:Choice Requires="p14">
      <p:transition spd="med" p14:dur="700" advTm="54877">
        <p:fade/>
      </p:transition>
    </mc:Choice>
    <mc:Fallback xmlns="">
      <p:transition spd="med" advTm="548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98555" y="1546287"/>
            <a:ext cx="5898547"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１</a:t>
            </a:r>
            <a:r>
              <a:rPr kumimoji="1" lang="ja-JP" altLang="en-US" sz="4000" b="1" dirty="0">
                <a:latin typeface="游ゴシック" panose="020B0400000000000000" pitchFamily="50" charset="-128"/>
                <a:ea typeface="游ゴシック" panose="020B0400000000000000" pitchFamily="50" charset="-128"/>
              </a:rPr>
              <a:t>　親鸞聖人の信の表明</a:t>
            </a:r>
          </a:p>
        </p:txBody>
      </p:sp>
      <p:sp>
        <p:nvSpPr>
          <p:cNvPr id="6" name="テキスト ボックス 5"/>
          <p:cNvSpPr txBox="1"/>
          <p:nvPr/>
        </p:nvSpPr>
        <p:spPr>
          <a:xfrm>
            <a:off x="2483768" y="4902059"/>
            <a:ext cx="4608512"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５</a:t>
            </a:r>
            <a:r>
              <a:rPr kumimoji="1" lang="ja-JP" altLang="en-US" sz="4000" b="1" dirty="0">
                <a:latin typeface="游ゴシック" panose="020B0400000000000000" pitchFamily="50" charset="-128"/>
                <a:ea typeface="游ゴシック" panose="020B0400000000000000" pitchFamily="50" charset="-128"/>
              </a:rPr>
              <a:t>　七高僧の教え</a:t>
            </a:r>
          </a:p>
        </p:txBody>
      </p:sp>
      <p:sp>
        <p:nvSpPr>
          <p:cNvPr id="8" name="テキスト ボックス 7"/>
          <p:cNvSpPr txBox="1"/>
          <p:nvPr/>
        </p:nvSpPr>
        <p:spPr>
          <a:xfrm>
            <a:off x="2483768" y="5694147"/>
            <a:ext cx="5904656"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６</a:t>
            </a:r>
            <a:r>
              <a:rPr kumimoji="1" lang="ja-JP" altLang="en-US" sz="4000" b="1" dirty="0">
                <a:latin typeface="游ゴシック" panose="020B0400000000000000" pitchFamily="50" charset="-128"/>
                <a:ea typeface="游ゴシック" panose="020B0400000000000000" pitchFamily="50" charset="-128"/>
              </a:rPr>
              <a:t>　親鸞聖人のおすすめ</a:t>
            </a:r>
          </a:p>
        </p:txBody>
      </p:sp>
      <p:sp>
        <p:nvSpPr>
          <p:cNvPr id="7" name="テキスト ボックス 6"/>
          <p:cNvSpPr txBox="1"/>
          <p:nvPr/>
        </p:nvSpPr>
        <p:spPr>
          <a:xfrm>
            <a:off x="272882" y="2307596"/>
            <a:ext cx="1922854" cy="769441"/>
          </a:xfrm>
          <a:prstGeom prst="rect">
            <a:avLst/>
          </a:prstGeom>
          <a:noFill/>
        </p:spPr>
        <p:txBody>
          <a:bodyPr wrap="square" rtlCol="0">
            <a:spAutoFit/>
          </a:bodyPr>
          <a:lstStyle/>
          <a:p>
            <a:r>
              <a:rPr kumimoji="1" lang="ja-JP" altLang="en-US" sz="4400" b="1" dirty="0">
                <a:latin typeface="+mn-ea"/>
              </a:rPr>
              <a:t>依</a:t>
            </a:r>
            <a:r>
              <a:rPr kumimoji="1" lang="ja-JP" altLang="en-US" sz="4400" b="1" dirty="0">
                <a:solidFill>
                  <a:srgbClr val="FF0000"/>
                </a:solidFill>
                <a:latin typeface="+mn-ea"/>
              </a:rPr>
              <a:t>経</a:t>
            </a:r>
            <a:r>
              <a:rPr kumimoji="1" lang="ja-JP" altLang="en-US" sz="4400" b="1" dirty="0">
                <a:latin typeface="+mn-ea"/>
              </a:rPr>
              <a:t>段</a:t>
            </a:r>
          </a:p>
        </p:txBody>
      </p:sp>
      <p:sp>
        <p:nvSpPr>
          <p:cNvPr id="9" name="テキスト ボックス 8"/>
          <p:cNvSpPr txBox="1"/>
          <p:nvPr/>
        </p:nvSpPr>
        <p:spPr>
          <a:xfrm>
            <a:off x="298205" y="4808569"/>
            <a:ext cx="1872208" cy="769441"/>
          </a:xfrm>
          <a:prstGeom prst="rect">
            <a:avLst/>
          </a:prstGeom>
          <a:noFill/>
        </p:spPr>
        <p:txBody>
          <a:bodyPr wrap="square" rtlCol="0">
            <a:spAutoFit/>
          </a:bodyPr>
          <a:lstStyle/>
          <a:p>
            <a:r>
              <a:rPr kumimoji="1" lang="ja-JP" altLang="en-US" sz="4400" b="1" dirty="0">
                <a:latin typeface="+mn-ea"/>
              </a:rPr>
              <a:t>依</a:t>
            </a:r>
            <a:r>
              <a:rPr kumimoji="1" lang="ja-JP" altLang="en-US" sz="4400" b="1" dirty="0">
                <a:solidFill>
                  <a:srgbClr val="FF0000"/>
                </a:solidFill>
                <a:latin typeface="+mn-ea"/>
              </a:rPr>
              <a:t>釈</a:t>
            </a:r>
            <a:r>
              <a:rPr kumimoji="1" lang="ja-JP" altLang="en-US" sz="4400" b="1" dirty="0">
                <a:latin typeface="+mn-ea"/>
              </a:rPr>
              <a:t>段</a:t>
            </a:r>
          </a:p>
        </p:txBody>
      </p:sp>
      <p:sp>
        <p:nvSpPr>
          <p:cNvPr id="11" name="左中かっこ 10"/>
          <p:cNvSpPr/>
          <p:nvPr/>
        </p:nvSpPr>
        <p:spPr>
          <a:xfrm>
            <a:off x="2285793" y="1670708"/>
            <a:ext cx="160387" cy="204321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2498555" y="3130463"/>
            <a:ext cx="4530395"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３</a:t>
            </a:r>
            <a:r>
              <a:rPr kumimoji="1" lang="ja-JP" altLang="en-US" sz="4000" b="1" dirty="0">
                <a:latin typeface="游ゴシック" panose="020B0400000000000000" pitchFamily="50" charset="-128"/>
                <a:ea typeface="游ゴシック" panose="020B0400000000000000" pitchFamily="50" charset="-128"/>
              </a:rPr>
              <a:t>　釈尊の教え</a:t>
            </a:r>
          </a:p>
        </p:txBody>
      </p:sp>
      <p:sp>
        <p:nvSpPr>
          <p:cNvPr id="15" name="テキスト ボックス 14"/>
          <p:cNvSpPr txBox="1"/>
          <p:nvPr/>
        </p:nvSpPr>
        <p:spPr>
          <a:xfrm>
            <a:off x="2513538" y="4109971"/>
            <a:ext cx="4578742"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４</a:t>
            </a:r>
            <a:r>
              <a:rPr kumimoji="1" lang="ja-JP" altLang="en-US" sz="4000" b="1" dirty="0">
                <a:latin typeface="游ゴシック" panose="020B0400000000000000" pitchFamily="50" charset="-128"/>
                <a:ea typeface="游ゴシック" panose="020B0400000000000000" pitchFamily="50" charset="-128"/>
              </a:rPr>
              <a:t>　教えの伝承</a:t>
            </a:r>
          </a:p>
        </p:txBody>
      </p:sp>
      <p:sp>
        <p:nvSpPr>
          <p:cNvPr id="16" name="テキスト ボックス 15"/>
          <p:cNvSpPr txBox="1"/>
          <p:nvPr/>
        </p:nvSpPr>
        <p:spPr>
          <a:xfrm>
            <a:off x="2492446" y="2338375"/>
            <a:ext cx="6336704" cy="707886"/>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２</a:t>
            </a:r>
            <a:r>
              <a:rPr kumimoji="1" lang="ja-JP" altLang="en-US" sz="4000" b="1" dirty="0">
                <a:latin typeface="游ゴシック" panose="020B0400000000000000" pitchFamily="50" charset="-128"/>
                <a:ea typeface="游ゴシック" panose="020B0400000000000000" pitchFamily="50" charset="-128"/>
              </a:rPr>
              <a:t>　阿弥陀仏の願いと救い</a:t>
            </a:r>
          </a:p>
        </p:txBody>
      </p:sp>
      <p:sp>
        <p:nvSpPr>
          <p:cNvPr id="17" name="左中かっこ 16"/>
          <p:cNvSpPr/>
          <p:nvPr/>
        </p:nvSpPr>
        <p:spPr>
          <a:xfrm>
            <a:off x="2277115" y="4234392"/>
            <a:ext cx="160387" cy="204321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34141" y="256971"/>
            <a:ext cx="6732240" cy="923330"/>
          </a:xfrm>
          <a:prstGeom prst="rect">
            <a:avLst/>
          </a:prstGeom>
          <a:noFill/>
        </p:spPr>
        <p:txBody>
          <a:bodyPr wrap="square" rtlCol="0">
            <a:spAutoFit/>
          </a:bodyPr>
          <a:lstStyle/>
          <a:p>
            <a:r>
              <a:rPr kumimoji="1" lang="ja-JP" altLang="en-US" sz="5400" b="1" dirty="0">
                <a:latin typeface="+mn-ea"/>
              </a:rPr>
              <a:t>「正信偈」の構成</a:t>
            </a:r>
          </a:p>
        </p:txBody>
      </p:sp>
      <p:sp>
        <p:nvSpPr>
          <p:cNvPr id="13" name="正方形/長方形 12"/>
          <p:cNvSpPr/>
          <p:nvPr/>
        </p:nvSpPr>
        <p:spPr>
          <a:xfrm>
            <a:off x="2527452" y="4902059"/>
            <a:ext cx="4348804" cy="7078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4047957845"/>
      </p:ext>
    </p:extLst>
  </p:cSld>
  <p:clrMapOvr>
    <a:masterClrMapping/>
  </p:clrMapOvr>
  <mc:AlternateContent xmlns:mc="http://schemas.openxmlformats.org/markup-compatibility/2006" xmlns:p14="http://schemas.microsoft.com/office/powerpoint/2010/main">
    <mc:Choice Requires="p14">
      <p:transition spd="med" p14:dur="700" advTm="29824">
        <p:fade/>
      </p:transition>
    </mc:Choice>
    <mc:Fallback xmlns="">
      <p:transition spd="med" advTm="2982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0692" y="1226604"/>
            <a:ext cx="415498" cy="369332"/>
          </a:xfrm>
          <a:prstGeom prst="rect">
            <a:avLst/>
          </a:prstGeom>
          <a:noFill/>
        </p:spPr>
        <p:txBody>
          <a:bodyPr wrap="none" rtlCol="0">
            <a:spAutoFit/>
          </a:bodyPr>
          <a:lstStyle/>
          <a:p>
            <a:r>
              <a:rPr kumimoji="1" lang="ja-JP" altLang="en-US" b="1" dirty="0">
                <a:ea typeface="游ゴシック" panose="020B0400000000000000" pitchFamily="50" charset="-128"/>
              </a:rPr>
              <a:t>　</a:t>
            </a:r>
          </a:p>
        </p:txBody>
      </p:sp>
      <p:graphicFrame>
        <p:nvGraphicFramePr>
          <p:cNvPr id="2" name="図表 1">
            <a:extLst>
              <a:ext uri="{FF2B5EF4-FFF2-40B4-BE49-F238E27FC236}">
                <a16:creationId xmlns:a16="http://schemas.microsoft.com/office/drawing/2014/main" id="{1E5D2A1A-3715-4FE8-82B2-F35D4988F8CE}"/>
              </a:ext>
            </a:extLst>
          </p:cNvPr>
          <p:cNvGraphicFramePr/>
          <p:nvPr/>
        </p:nvGraphicFramePr>
        <p:xfrm>
          <a:off x="1777276" y="929563"/>
          <a:ext cx="7274956"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a:extLst>
              <a:ext uri="{FF2B5EF4-FFF2-40B4-BE49-F238E27FC236}">
                <a16:creationId xmlns:a16="http://schemas.microsoft.com/office/drawing/2014/main" id="{68A497C0-3DE6-48C7-BB68-3F6880451429}"/>
              </a:ext>
            </a:extLst>
          </p:cNvPr>
          <p:cNvSpPr txBox="1"/>
          <p:nvPr/>
        </p:nvSpPr>
        <p:spPr>
          <a:xfrm>
            <a:off x="79762" y="917925"/>
            <a:ext cx="1689532"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kumimoji="1" lang="ja-JP" altLang="en-US" sz="3600" b="1" dirty="0">
                <a:latin typeface="游ゴシック Medium" panose="020B0500000000000000" pitchFamily="50" charset="-128"/>
                <a:ea typeface="游ゴシック Medium" panose="020B0500000000000000" pitchFamily="50" charset="-128"/>
              </a:rPr>
              <a:t>釈尊</a:t>
            </a:r>
            <a:endParaRPr kumimoji="1" lang="en-US" altLang="ja-JP" sz="3600" b="1" dirty="0">
              <a:latin typeface="游ゴシック Medium" panose="020B0500000000000000" pitchFamily="50" charset="-128"/>
              <a:ea typeface="游ゴシック Medium" panose="020B0500000000000000" pitchFamily="50" charset="-128"/>
            </a:endParaRPr>
          </a:p>
          <a:p>
            <a:pPr algn="ctr"/>
            <a:r>
              <a:rPr kumimoji="1" lang="ja-JP" altLang="en-US" sz="3600" b="1" dirty="0">
                <a:latin typeface="游ゴシック Medium" panose="020B0500000000000000" pitchFamily="50" charset="-128"/>
                <a:ea typeface="游ゴシック Medium" panose="020B0500000000000000" pitchFamily="50" charset="-128"/>
              </a:rPr>
              <a:t>入滅</a:t>
            </a:r>
          </a:p>
        </p:txBody>
      </p:sp>
      <p:graphicFrame>
        <p:nvGraphicFramePr>
          <p:cNvPr id="8" name="表 7">
            <a:extLst>
              <a:ext uri="{FF2B5EF4-FFF2-40B4-BE49-F238E27FC236}">
                <a16:creationId xmlns:a16="http://schemas.microsoft.com/office/drawing/2014/main" id="{41D67FDF-726F-4042-A938-4B12EE5E337B}"/>
              </a:ext>
            </a:extLst>
          </p:cNvPr>
          <p:cNvGraphicFramePr>
            <a:graphicFrameLocks noGrp="1"/>
          </p:cNvGraphicFramePr>
          <p:nvPr/>
        </p:nvGraphicFramePr>
        <p:xfrm>
          <a:off x="62524" y="2261381"/>
          <a:ext cx="8841789" cy="4754880"/>
        </p:xfrm>
        <a:graphic>
          <a:graphicData uri="http://schemas.openxmlformats.org/drawingml/2006/table">
            <a:tbl>
              <a:tblPr firstRow="1" bandRow="1">
                <a:tableStyleId>{69CF1AB2-1976-4502-BF36-3FF5EA218861}</a:tableStyleId>
              </a:tblPr>
              <a:tblGrid>
                <a:gridCol w="2289061">
                  <a:extLst>
                    <a:ext uri="{9D8B030D-6E8A-4147-A177-3AD203B41FA5}">
                      <a16:colId xmlns:a16="http://schemas.microsoft.com/office/drawing/2014/main" val="4218747972"/>
                    </a:ext>
                  </a:extLst>
                </a:gridCol>
                <a:gridCol w="1368152">
                  <a:extLst>
                    <a:ext uri="{9D8B030D-6E8A-4147-A177-3AD203B41FA5}">
                      <a16:colId xmlns:a16="http://schemas.microsoft.com/office/drawing/2014/main" val="1078036496"/>
                    </a:ext>
                  </a:extLst>
                </a:gridCol>
                <a:gridCol w="1584176">
                  <a:extLst>
                    <a:ext uri="{9D8B030D-6E8A-4147-A177-3AD203B41FA5}">
                      <a16:colId xmlns:a16="http://schemas.microsoft.com/office/drawing/2014/main" val="3331288704"/>
                    </a:ext>
                  </a:extLst>
                </a:gridCol>
                <a:gridCol w="2016224">
                  <a:extLst>
                    <a:ext uri="{9D8B030D-6E8A-4147-A177-3AD203B41FA5}">
                      <a16:colId xmlns:a16="http://schemas.microsoft.com/office/drawing/2014/main" val="2510489682"/>
                    </a:ext>
                  </a:extLst>
                </a:gridCol>
                <a:gridCol w="1584176">
                  <a:extLst>
                    <a:ext uri="{9D8B030D-6E8A-4147-A177-3AD203B41FA5}">
                      <a16:colId xmlns:a16="http://schemas.microsoft.com/office/drawing/2014/main" val="2201758896"/>
                    </a:ext>
                  </a:extLst>
                </a:gridCol>
              </a:tblGrid>
              <a:tr h="719658">
                <a:tc>
                  <a:txBody>
                    <a:bodyPr/>
                    <a:lstStyle/>
                    <a:p>
                      <a:pPr algn="ctr"/>
                      <a:r>
                        <a:rPr kumimoji="1" lang="ja-JP" altLang="en-US" sz="3600" b="1" dirty="0"/>
                        <a:t>期間</a:t>
                      </a:r>
                      <a:endParaRPr kumimoji="1" lang="en-US" altLang="ja-JP" sz="4400" b="1" dirty="0"/>
                    </a:p>
                  </a:txBody>
                  <a:tcPr anchor="ctr"/>
                </a:tc>
                <a:tc>
                  <a:txBody>
                    <a:bodyPr/>
                    <a:lstStyle/>
                    <a:p>
                      <a:pPr algn="ctr"/>
                      <a:r>
                        <a:rPr kumimoji="1" lang="en-US" altLang="ja-JP" sz="3600" b="1" dirty="0"/>
                        <a:t>500</a:t>
                      </a:r>
                      <a:r>
                        <a:rPr kumimoji="1" lang="ja-JP" altLang="en-US" sz="3600" b="1" dirty="0"/>
                        <a:t>年</a:t>
                      </a:r>
                      <a:endParaRPr kumimoji="1" lang="en-US" altLang="ja-JP" sz="3600" b="1" dirty="0"/>
                    </a:p>
                  </a:txBody>
                  <a:tcPr/>
                </a:tc>
                <a:tc>
                  <a:txBody>
                    <a:bodyPr/>
                    <a:lstStyle/>
                    <a:p>
                      <a:pPr algn="ctr"/>
                      <a:r>
                        <a:rPr kumimoji="1" lang="en-US" altLang="ja-JP" sz="3600" b="1" dirty="0"/>
                        <a:t>1000</a:t>
                      </a:r>
                      <a:r>
                        <a:rPr kumimoji="1" lang="ja-JP" altLang="en-US" sz="3600" b="1" dirty="0"/>
                        <a:t>年</a:t>
                      </a:r>
                      <a:endParaRPr kumimoji="1" lang="en-US" altLang="ja-JP" sz="3600" b="1" dirty="0"/>
                    </a:p>
                  </a:txBody>
                  <a:tcPr/>
                </a:tc>
                <a:tc>
                  <a:txBody>
                    <a:bodyPr/>
                    <a:lstStyle/>
                    <a:p>
                      <a:pPr algn="ctr"/>
                      <a:r>
                        <a:rPr kumimoji="1" lang="en-US" altLang="ja-JP" sz="3600" b="1" dirty="0"/>
                        <a:t>10000</a:t>
                      </a:r>
                      <a:r>
                        <a:rPr kumimoji="1" lang="ja-JP" altLang="en-US" sz="3600" b="1" dirty="0"/>
                        <a:t>年</a:t>
                      </a:r>
                      <a:endParaRPr kumimoji="1" lang="en-US" altLang="ja-JP" sz="3600" b="1" dirty="0"/>
                    </a:p>
                  </a:txBody>
                  <a:tcPr/>
                </a:tc>
                <a:tc>
                  <a:txBody>
                    <a:bodyPr/>
                    <a:lstStyle/>
                    <a:p>
                      <a:pPr algn="ctr"/>
                      <a:endParaRPr kumimoji="1" lang="en-US" altLang="ja-JP" sz="4000" b="1" dirty="0"/>
                    </a:p>
                  </a:txBody>
                  <a:tcPr/>
                </a:tc>
                <a:extLst>
                  <a:ext uri="{0D108BD9-81ED-4DB2-BD59-A6C34878D82A}">
                    <a16:rowId xmlns:a16="http://schemas.microsoft.com/office/drawing/2014/main" val="977880762"/>
                  </a:ext>
                </a:extLst>
              </a:tr>
              <a:tr h="1147826">
                <a:tc>
                  <a:txBody>
                    <a:bodyPr/>
                    <a:lstStyle/>
                    <a:p>
                      <a:pPr algn="ctr"/>
                      <a:r>
                        <a:rPr kumimoji="1" lang="ja-JP" altLang="en-US" sz="4000" b="1" dirty="0"/>
                        <a:t>教</a:t>
                      </a:r>
                      <a:endParaRPr kumimoji="1" lang="en-US" altLang="ja-JP" sz="4000" b="1" dirty="0"/>
                    </a:p>
                    <a:p>
                      <a:pPr algn="ctr"/>
                      <a:r>
                        <a:rPr kumimoji="1" lang="en-US" altLang="ja-JP" sz="2800" b="1" dirty="0"/>
                        <a:t>(</a:t>
                      </a:r>
                      <a:r>
                        <a:rPr kumimoji="1" lang="ja-JP" altLang="en-US" sz="2800" b="1" dirty="0"/>
                        <a:t>釈尊の教え</a:t>
                      </a:r>
                      <a:r>
                        <a:rPr kumimoji="1" lang="en-US" altLang="ja-JP" sz="2800" b="1" dirty="0"/>
                        <a:t>)</a:t>
                      </a:r>
                      <a:endParaRPr kumimoji="1" lang="ja-JP" altLang="en-US" sz="2800" b="1" dirty="0"/>
                    </a:p>
                  </a:txBody>
                  <a:tcPr>
                    <a:solidFill>
                      <a:schemeClr val="accent2">
                        <a:alpha val="30000"/>
                      </a:schemeClr>
                    </a:solidFill>
                  </a:tcPr>
                </a:tc>
                <a:tc>
                  <a:txBody>
                    <a:bodyPr/>
                    <a:lstStyle/>
                    <a:p>
                      <a:pPr algn="ctr"/>
                      <a:r>
                        <a:rPr kumimoji="1" lang="ja-JP" altLang="en-US" sz="7200" b="1" dirty="0"/>
                        <a:t>○</a:t>
                      </a:r>
                      <a:endParaRPr kumimoji="1" lang="ja-JP" altLang="en-US" sz="2800" b="1" dirty="0"/>
                    </a:p>
                  </a:txBody>
                  <a:tcPr>
                    <a:solidFill>
                      <a:schemeClr val="accent2">
                        <a:alpha val="30000"/>
                      </a:schemeClr>
                    </a:solidFill>
                  </a:tcPr>
                </a:tc>
                <a:tc>
                  <a:txBody>
                    <a:bodyPr/>
                    <a:lstStyle/>
                    <a:p>
                      <a:pPr algn="ctr"/>
                      <a:r>
                        <a:rPr kumimoji="1" lang="ja-JP" altLang="en-US" sz="7200" b="1" dirty="0"/>
                        <a:t>○</a:t>
                      </a:r>
                      <a:endParaRPr kumimoji="1" lang="ja-JP" altLang="en-US" sz="2800" b="1" dirty="0"/>
                    </a:p>
                  </a:txBody>
                  <a:tcPr>
                    <a:solidFill>
                      <a:schemeClr val="accent2">
                        <a:alpha val="30000"/>
                      </a:schemeClr>
                    </a:solidFill>
                  </a:tcPr>
                </a:tc>
                <a:tc>
                  <a:txBody>
                    <a:bodyPr/>
                    <a:lstStyle/>
                    <a:p>
                      <a:pPr algn="ctr"/>
                      <a:r>
                        <a:rPr kumimoji="1" lang="ja-JP" altLang="en-US" sz="7200" b="1" dirty="0"/>
                        <a:t>○</a:t>
                      </a:r>
                      <a:endParaRPr kumimoji="1" lang="ja-JP" altLang="en-US" sz="2800" b="1" dirty="0"/>
                    </a:p>
                  </a:txBody>
                  <a:tcPr>
                    <a:solidFill>
                      <a:schemeClr val="accent2">
                        <a:alpha val="30000"/>
                      </a:schemeClr>
                    </a:solidFill>
                  </a:tcPr>
                </a:tc>
                <a:tc>
                  <a:txBody>
                    <a:bodyPr/>
                    <a:lstStyle/>
                    <a:p>
                      <a:pPr algn="ctr"/>
                      <a:r>
                        <a:rPr kumimoji="1" lang="en-US" altLang="ja-JP" sz="7200" b="1" dirty="0"/>
                        <a:t>×</a:t>
                      </a:r>
                      <a:endParaRPr kumimoji="1" lang="ja-JP" altLang="en-US" sz="2800" b="1" dirty="0"/>
                    </a:p>
                  </a:txBody>
                  <a:tcPr/>
                </a:tc>
                <a:extLst>
                  <a:ext uri="{0D108BD9-81ED-4DB2-BD59-A6C34878D82A}">
                    <a16:rowId xmlns:a16="http://schemas.microsoft.com/office/drawing/2014/main" val="2584997486"/>
                  </a:ext>
                </a:extLst>
              </a:tr>
              <a:tr h="1147826">
                <a:tc>
                  <a:txBody>
                    <a:bodyPr/>
                    <a:lstStyle/>
                    <a:p>
                      <a:pPr algn="ctr"/>
                      <a:r>
                        <a:rPr kumimoji="1" lang="ja-JP" altLang="en-US" sz="4000" b="1" dirty="0"/>
                        <a:t>行</a:t>
                      </a:r>
                      <a:endParaRPr kumimoji="1" lang="en-US" altLang="ja-JP" sz="4000" b="1" dirty="0"/>
                    </a:p>
                    <a:p>
                      <a:pPr algn="ctr"/>
                      <a:r>
                        <a:rPr kumimoji="1" lang="en-US" altLang="ja-JP" sz="2800" b="1" dirty="0"/>
                        <a:t>(</a:t>
                      </a:r>
                      <a:r>
                        <a:rPr kumimoji="1" lang="ja-JP" altLang="en-US" sz="2800" b="1" dirty="0"/>
                        <a:t>実践する人</a:t>
                      </a:r>
                      <a:r>
                        <a:rPr kumimoji="1" lang="en-US" altLang="ja-JP" sz="2800" b="1" dirty="0"/>
                        <a:t>)</a:t>
                      </a:r>
                    </a:p>
                  </a:txBody>
                  <a:tcPr>
                    <a:solidFill>
                      <a:schemeClr val="accent2">
                        <a:alpha val="3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200" b="1" dirty="0"/>
                        <a:t>○</a:t>
                      </a:r>
                      <a:endParaRPr kumimoji="1" lang="ja-JP" altLang="en-US" sz="1000" b="1" dirty="0"/>
                    </a:p>
                  </a:txBody>
                  <a:tcPr>
                    <a:solidFill>
                      <a:schemeClr val="accent2">
                        <a:alpha val="3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200" b="1" dirty="0"/>
                        <a:t>○</a:t>
                      </a:r>
                      <a:endParaRPr kumimoji="1" lang="ja-JP" altLang="en-US" sz="1000" b="1" dirty="0"/>
                    </a:p>
                  </a:txBody>
                  <a:tcPr>
                    <a:solidFill>
                      <a:schemeClr val="accent2">
                        <a:alpha val="30000"/>
                      </a:schemeClr>
                    </a:solidFill>
                  </a:tcPr>
                </a:tc>
                <a:tc>
                  <a:txBody>
                    <a:bodyPr/>
                    <a:lstStyle/>
                    <a:p>
                      <a:pPr algn="ctr"/>
                      <a:r>
                        <a:rPr kumimoji="1" lang="en-US" altLang="ja-JP" sz="7200" b="1" dirty="0"/>
                        <a:t>×</a:t>
                      </a:r>
                      <a:endParaRPr kumimoji="1" lang="en-US" altLang="ja-JP" sz="2800" b="1" dirty="0"/>
                    </a:p>
                  </a:txBody>
                  <a:tcPr/>
                </a:tc>
                <a:tc>
                  <a:txBody>
                    <a:bodyPr/>
                    <a:lstStyle/>
                    <a:p>
                      <a:pPr algn="ctr"/>
                      <a:r>
                        <a:rPr kumimoji="1" lang="en-US" altLang="ja-JP" sz="7200" b="1" dirty="0"/>
                        <a:t>×</a:t>
                      </a:r>
                      <a:endParaRPr kumimoji="1" lang="en-US" altLang="ja-JP" sz="2800" b="1" dirty="0"/>
                    </a:p>
                  </a:txBody>
                  <a:tcPr/>
                </a:tc>
                <a:extLst>
                  <a:ext uri="{0D108BD9-81ED-4DB2-BD59-A6C34878D82A}">
                    <a16:rowId xmlns:a16="http://schemas.microsoft.com/office/drawing/2014/main" val="471398178"/>
                  </a:ext>
                </a:extLst>
              </a:tr>
              <a:tr h="1147826">
                <a:tc>
                  <a:txBody>
                    <a:bodyPr/>
                    <a:lstStyle/>
                    <a:p>
                      <a:pPr algn="ctr"/>
                      <a:r>
                        <a:rPr kumimoji="1" lang="ja-JP" altLang="en-US" sz="4000" b="1" dirty="0"/>
                        <a:t>証</a:t>
                      </a:r>
                      <a:endParaRPr kumimoji="1" lang="en-US" altLang="ja-JP" sz="4000" b="1" dirty="0"/>
                    </a:p>
                    <a:p>
                      <a:pPr algn="ctr"/>
                      <a:r>
                        <a:rPr kumimoji="1" lang="en-US" altLang="ja-JP" sz="2400" b="1" dirty="0"/>
                        <a:t>(</a:t>
                      </a:r>
                      <a:r>
                        <a:rPr kumimoji="1" lang="ja-JP" altLang="en-US" sz="2400" b="1" dirty="0"/>
                        <a:t>さとりを得る</a:t>
                      </a:r>
                      <a:r>
                        <a:rPr kumimoji="1" lang="en-US" altLang="ja-JP" sz="2400" b="1" dirty="0"/>
                        <a:t>)</a:t>
                      </a:r>
                      <a:endParaRPr kumimoji="1" lang="ja-JP" altLang="en-US" sz="2400" b="1" dirty="0"/>
                    </a:p>
                  </a:txBody>
                  <a:tcPr>
                    <a:solidFill>
                      <a:schemeClr val="accent2">
                        <a:alpha val="30000"/>
                      </a:schemeClr>
                    </a:solidFill>
                  </a:tcPr>
                </a:tc>
                <a:tc>
                  <a:txBody>
                    <a:bodyPr/>
                    <a:lstStyle/>
                    <a:p>
                      <a:pPr algn="ctr"/>
                      <a:r>
                        <a:rPr kumimoji="1" lang="ja-JP" altLang="en-US" sz="7200" b="1" dirty="0"/>
                        <a:t>○</a:t>
                      </a:r>
                      <a:endParaRPr kumimoji="1" lang="ja-JP" altLang="en-US" sz="2800" b="1" dirty="0"/>
                    </a:p>
                  </a:txBody>
                  <a:tcPr>
                    <a:solidFill>
                      <a:schemeClr val="accent2">
                        <a:alpha val="30000"/>
                      </a:schemeClr>
                    </a:solidFill>
                  </a:tcPr>
                </a:tc>
                <a:tc>
                  <a:txBody>
                    <a:bodyPr/>
                    <a:lstStyle/>
                    <a:p>
                      <a:pPr algn="ctr"/>
                      <a:r>
                        <a:rPr kumimoji="1" lang="en-US" altLang="ja-JP" sz="7200" b="1" dirty="0"/>
                        <a:t>×</a:t>
                      </a:r>
                      <a:endParaRPr kumimoji="1" lang="ja-JP" altLang="en-US" sz="2800" b="1" dirty="0"/>
                    </a:p>
                  </a:txBody>
                  <a:tcPr/>
                </a:tc>
                <a:tc>
                  <a:txBody>
                    <a:bodyPr/>
                    <a:lstStyle/>
                    <a:p>
                      <a:pPr algn="ctr"/>
                      <a:r>
                        <a:rPr kumimoji="1" lang="en-US" altLang="ja-JP" sz="7200" b="1" dirty="0"/>
                        <a:t>×</a:t>
                      </a:r>
                      <a:endParaRPr kumimoji="1" lang="ja-JP" altLang="en-US" sz="2800" b="1" dirty="0"/>
                    </a:p>
                  </a:txBody>
                  <a:tcPr/>
                </a:tc>
                <a:tc>
                  <a:txBody>
                    <a:bodyPr/>
                    <a:lstStyle/>
                    <a:p>
                      <a:pPr algn="ctr"/>
                      <a:r>
                        <a:rPr kumimoji="1" lang="en-US" altLang="ja-JP" sz="7200" b="1" dirty="0"/>
                        <a:t>×</a:t>
                      </a:r>
                      <a:endParaRPr kumimoji="1" lang="ja-JP" altLang="en-US" sz="2800" b="1" dirty="0"/>
                    </a:p>
                  </a:txBody>
                  <a:tcPr/>
                </a:tc>
                <a:extLst>
                  <a:ext uri="{0D108BD9-81ED-4DB2-BD59-A6C34878D82A}">
                    <a16:rowId xmlns:a16="http://schemas.microsoft.com/office/drawing/2014/main" val="1485783189"/>
                  </a:ext>
                </a:extLst>
              </a:tr>
            </a:tbl>
          </a:graphicData>
        </a:graphic>
      </p:graphicFrame>
      <p:sp>
        <p:nvSpPr>
          <p:cNvPr id="7" name="スクロール: 横 6">
            <a:extLst>
              <a:ext uri="{FF2B5EF4-FFF2-40B4-BE49-F238E27FC236}">
                <a16:creationId xmlns:a16="http://schemas.microsoft.com/office/drawing/2014/main" id="{DE7DF4F5-FECF-466B-A8EB-F2A3DEB3DE49}"/>
              </a:ext>
            </a:extLst>
          </p:cNvPr>
          <p:cNvSpPr/>
          <p:nvPr/>
        </p:nvSpPr>
        <p:spPr>
          <a:xfrm>
            <a:off x="3167844" y="-23979"/>
            <a:ext cx="2808312" cy="852573"/>
          </a:xfrm>
          <a:prstGeom prst="horizontalScroll">
            <a:avLst/>
          </a:prstGeom>
          <a:solidFill>
            <a:srgbClr val="FFFF00"/>
          </a:solidFill>
          <a:ln>
            <a:solidFill>
              <a:schemeClr val="tx1"/>
            </a:solidFill>
          </a:ln>
        </p:spPr>
        <p:style>
          <a:lnRef idx="0">
            <a:scrgbClr r="0" g="0" b="0"/>
          </a:lnRef>
          <a:fillRef idx="0">
            <a:scrgbClr r="0" g="0" b="0"/>
          </a:fillRef>
          <a:effectRef idx="0">
            <a:scrgbClr r="0" g="0" b="0"/>
          </a:effectRef>
          <a:fontRef idx="minor">
            <a:schemeClr val="lt1"/>
          </a:fontRef>
        </p:style>
        <p:txBody>
          <a:bodyPr vert="horz" rtlCol="0" anchor="ctr"/>
          <a:lstStyle/>
          <a:p>
            <a:r>
              <a:rPr lang="ja-JP" altLang="en-US" sz="4800" b="1" dirty="0">
                <a:solidFill>
                  <a:schemeClr val="tx1"/>
                </a:solidFill>
                <a:latin typeface="+mn-ea"/>
              </a:rPr>
              <a:t>三時思想</a:t>
            </a:r>
            <a:endParaRPr lang="en-US" altLang="ja-JP" sz="4800" b="1" dirty="0">
              <a:solidFill>
                <a:schemeClr val="tx1"/>
              </a:solidFill>
              <a:latin typeface="+mn-ea"/>
            </a:endParaRPr>
          </a:p>
        </p:txBody>
      </p:sp>
      <p:sp>
        <p:nvSpPr>
          <p:cNvPr id="3" name="吹き出し: 四角形 2">
            <a:extLst>
              <a:ext uri="{FF2B5EF4-FFF2-40B4-BE49-F238E27FC236}">
                <a16:creationId xmlns:a16="http://schemas.microsoft.com/office/drawing/2014/main" id="{22D64F79-B370-434D-8E1D-FA53185317A3}"/>
              </a:ext>
            </a:extLst>
          </p:cNvPr>
          <p:cNvSpPr/>
          <p:nvPr/>
        </p:nvSpPr>
        <p:spPr>
          <a:xfrm>
            <a:off x="2051720" y="4050916"/>
            <a:ext cx="5832648" cy="2952328"/>
          </a:xfrm>
          <a:prstGeom prst="wedgeRectCallout">
            <a:avLst>
              <a:gd name="adj1" fmla="val 22095"/>
              <a:gd name="adj2" fmla="val -115057"/>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4000" b="1" dirty="0">
                <a:latin typeface="游ゴシック" panose="020B0400000000000000" pitchFamily="50" charset="-128"/>
                <a:ea typeface="游ゴシック" panose="020B0400000000000000" pitchFamily="50" charset="-128"/>
              </a:rPr>
              <a:t>・時代は、末法</a:t>
            </a:r>
            <a:r>
              <a:rPr lang="en-US" altLang="ja-JP" sz="4000" b="1" dirty="0">
                <a:latin typeface="游ゴシック" panose="020B0400000000000000" pitchFamily="50" charset="-128"/>
                <a:ea typeface="游ゴシック" panose="020B0400000000000000" pitchFamily="50" charset="-128"/>
              </a:rPr>
              <a:t>……</a:t>
            </a:r>
          </a:p>
          <a:p>
            <a:r>
              <a:rPr lang="ja-JP" altLang="en-US" sz="4000" b="1" dirty="0">
                <a:latin typeface="游ゴシック" panose="020B0400000000000000" pitchFamily="50" charset="-128"/>
                <a:ea typeface="游ゴシック" panose="020B0400000000000000" pitchFamily="50" charset="-128"/>
              </a:rPr>
              <a:t>・機根は</a:t>
            </a:r>
            <a:r>
              <a:rPr kumimoji="1" lang="ja-JP" altLang="en-US" sz="4000" b="1" dirty="0">
                <a:latin typeface="游ゴシック" panose="020B0400000000000000" pitchFamily="50" charset="-128"/>
                <a:ea typeface="游ゴシック" panose="020B0400000000000000" pitchFamily="50" charset="-128"/>
              </a:rPr>
              <a:t>、凡夫</a:t>
            </a:r>
            <a:r>
              <a:rPr kumimoji="1" lang="en-US" altLang="ja-JP" sz="4000" b="1" dirty="0">
                <a:latin typeface="游ゴシック" panose="020B0400000000000000" pitchFamily="50" charset="-128"/>
                <a:ea typeface="游ゴシック" panose="020B0400000000000000" pitchFamily="50" charset="-128"/>
              </a:rPr>
              <a:t>……</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・修行する人もいない</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・さとりも得られない</a:t>
            </a:r>
            <a:endParaRPr lang="en-US" altLang="ja-JP"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444626768"/>
      </p:ext>
    </p:extLst>
  </p:cSld>
  <p:clrMapOvr>
    <a:masterClrMapping/>
  </p:clrMapOvr>
  <mc:AlternateContent xmlns:mc="http://schemas.openxmlformats.org/markup-compatibility/2006" xmlns:p14="http://schemas.microsoft.com/office/powerpoint/2010/main">
    <mc:Choice Requires="p14">
      <p:transition spd="med" p14:dur="700" advTm="14323">
        <p:fade/>
      </p:transition>
    </mc:Choice>
    <mc:Fallback xmlns="">
      <p:transition spd="med" advTm="14323">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0692" y="1226604"/>
            <a:ext cx="415498" cy="369332"/>
          </a:xfrm>
          <a:prstGeom prst="rect">
            <a:avLst/>
          </a:prstGeom>
          <a:noFill/>
        </p:spPr>
        <p:txBody>
          <a:bodyPr wrap="none" rtlCol="0">
            <a:spAutoFit/>
          </a:bodyPr>
          <a:lstStyle/>
          <a:p>
            <a:r>
              <a:rPr kumimoji="1" lang="ja-JP" altLang="en-US" b="1" dirty="0">
                <a:ea typeface="游ゴシック" panose="020B0400000000000000" pitchFamily="50" charset="-128"/>
              </a:rPr>
              <a:t>　</a:t>
            </a:r>
          </a:p>
        </p:txBody>
      </p:sp>
      <p:sp>
        <p:nvSpPr>
          <p:cNvPr id="2" name="正方形/長方形 1"/>
          <p:cNvSpPr/>
          <p:nvPr/>
        </p:nvSpPr>
        <p:spPr>
          <a:xfrm>
            <a:off x="16768" y="260648"/>
            <a:ext cx="9324528" cy="4616648"/>
          </a:xfrm>
          <a:prstGeom prst="rect">
            <a:avLst/>
          </a:prstGeom>
        </p:spPr>
        <p:txBody>
          <a:bodyPr wrap="square">
            <a:spAutoFit/>
          </a:bodyPr>
          <a:lstStyle/>
          <a:p>
            <a:pPr algn="ctr"/>
            <a:r>
              <a:rPr lang="ja-JP" altLang="en-US" sz="4400" b="1" dirty="0">
                <a:latin typeface="游ゴシック" panose="020B0400000000000000" pitchFamily="50" charset="-128"/>
                <a:ea typeface="游ゴシック" panose="020B0400000000000000" pitchFamily="50" charset="-128"/>
              </a:rPr>
              <a:t>どんなにすばらしい教えであっても、</a:t>
            </a:r>
            <a:endParaRPr lang="en-US" altLang="ja-JP" sz="4400" b="1" dirty="0">
              <a:solidFill>
                <a:srgbClr val="FF0000"/>
              </a:solidFill>
              <a:latin typeface="游ゴシック" panose="020B0400000000000000" pitchFamily="50" charset="-128"/>
              <a:ea typeface="游ゴシック" panose="020B0400000000000000" pitchFamily="50" charset="-128"/>
            </a:endParaRPr>
          </a:p>
          <a:p>
            <a:pPr algn="ctr"/>
            <a:r>
              <a:rPr lang="ja-JP" altLang="en-US" sz="8800"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「時」</a:t>
            </a:r>
            <a:r>
              <a:rPr lang="ja-JP" altLang="en-US" sz="5400" b="1" dirty="0">
                <a:latin typeface="游ゴシック" panose="020B0400000000000000" pitchFamily="50" charset="-128"/>
                <a:ea typeface="游ゴシック" panose="020B0400000000000000" pitchFamily="50" charset="-128"/>
              </a:rPr>
              <a:t>　</a:t>
            </a:r>
            <a:r>
              <a:rPr lang="ja-JP" altLang="en-US" sz="8800"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「機」</a:t>
            </a:r>
            <a:endParaRPr lang="en-US" altLang="ja-JP" sz="8800" b="1" u="sng"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r>
              <a:rPr lang="ja-JP" altLang="en-US" sz="4400" b="1" dirty="0">
                <a:latin typeface="+mj-ea"/>
                <a:ea typeface="+mj-ea"/>
              </a:rPr>
              <a:t>　</a:t>
            </a:r>
            <a:r>
              <a:rPr lang="ja-JP" altLang="en-US" sz="5400" b="1" dirty="0">
                <a:latin typeface="+mj-ea"/>
                <a:ea typeface="+mj-ea"/>
              </a:rPr>
              <a:t> 　</a:t>
            </a:r>
            <a:r>
              <a:rPr lang="en-US" altLang="ja-JP" sz="5400" b="1" dirty="0">
                <a:latin typeface="+mj-ea"/>
                <a:ea typeface="+mj-ea"/>
              </a:rPr>
              <a:t>(</a:t>
            </a:r>
            <a:r>
              <a:rPr lang="ja-JP" altLang="en-US" sz="5400" b="1" dirty="0">
                <a:latin typeface="+mj-ea"/>
                <a:ea typeface="+mj-ea"/>
              </a:rPr>
              <a:t>時代</a:t>
            </a:r>
            <a:r>
              <a:rPr lang="en-US" altLang="ja-JP" sz="5400" b="1" dirty="0">
                <a:latin typeface="+mj-ea"/>
                <a:ea typeface="+mj-ea"/>
              </a:rPr>
              <a:t>)  </a:t>
            </a:r>
            <a:r>
              <a:rPr lang="ja-JP" altLang="en-US" sz="4400" b="1" dirty="0">
                <a:latin typeface="+mj-ea"/>
                <a:ea typeface="+mj-ea"/>
              </a:rPr>
              <a:t>　</a:t>
            </a:r>
            <a:r>
              <a:rPr lang="ja-JP" altLang="en-US" sz="5400" b="1" dirty="0">
                <a:latin typeface="+mj-ea"/>
                <a:ea typeface="+mj-ea"/>
              </a:rPr>
              <a:t>（人間の能力）　　　　　　　　　　</a:t>
            </a:r>
            <a:endParaRPr lang="en-US" altLang="ja-JP" sz="5400" b="1" dirty="0">
              <a:latin typeface="+mj-ea"/>
              <a:ea typeface="+mj-ea"/>
            </a:endParaRPr>
          </a:p>
          <a:p>
            <a:pPr algn="ctr"/>
            <a:r>
              <a:rPr lang="ja-JP" altLang="en-US" sz="5400" b="1" dirty="0">
                <a:latin typeface="游ゴシック" panose="020B0400000000000000" pitchFamily="50" charset="-128"/>
                <a:ea typeface="游ゴシック" panose="020B0400000000000000" pitchFamily="50" charset="-128"/>
              </a:rPr>
              <a:t> に応じていなければ、</a:t>
            </a:r>
            <a:endParaRPr lang="en-US" altLang="ja-JP" sz="5400" b="1" dirty="0">
              <a:latin typeface="游ゴシック" panose="020B0400000000000000" pitchFamily="50" charset="-128"/>
              <a:ea typeface="游ゴシック" panose="020B0400000000000000" pitchFamily="50" charset="-128"/>
            </a:endParaRPr>
          </a:p>
          <a:p>
            <a:pPr algn="ctr"/>
            <a:r>
              <a:rPr lang="ja-JP" altLang="en-US" sz="5400" b="1" dirty="0">
                <a:latin typeface="游ゴシック" panose="020B0400000000000000" pitchFamily="50" charset="-128"/>
                <a:ea typeface="游ゴシック" panose="020B0400000000000000" pitchFamily="50" charset="-128"/>
              </a:rPr>
              <a:t>効力を発揮しない</a:t>
            </a:r>
            <a:endParaRPr lang="en-US" altLang="ja-JP" sz="5400" b="1" dirty="0">
              <a:latin typeface="游ゴシック" panose="020B0400000000000000" pitchFamily="50" charset="-128"/>
              <a:ea typeface="游ゴシック" panose="020B0400000000000000" pitchFamily="50" charset="-128"/>
            </a:endParaRPr>
          </a:p>
        </p:txBody>
      </p:sp>
      <p:sp>
        <p:nvSpPr>
          <p:cNvPr id="5" name="二等辺三角形 4">
            <a:extLst>
              <a:ext uri="{FF2B5EF4-FFF2-40B4-BE49-F238E27FC236}">
                <a16:creationId xmlns:a16="http://schemas.microsoft.com/office/drawing/2014/main" id="{2E2EEA6C-983F-479E-A705-C63E75AB970D}"/>
              </a:ext>
            </a:extLst>
          </p:cNvPr>
          <p:cNvSpPr/>
          <p:nvPr/>
        </p:nvSpPr>
        <p:spPr>
          <a:xfrm flipV="1">
            <a:off x="4103948" y="4888200"/>
            <a:ext cx="936104" cy="648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 name="テキスト ボックス 5">
            <a:extLst>
              <a:ext uri="{FF2B5EF4-FFF2-40B4-BE49-F238E27FC236}">
                <a16:creationId xmlns:a16="http://schemas.microsoft.com/office/drawing/2014/main" id="{DEC6B421-1FDE-427D-8DFD-44359FA02919}"/>
              </a:ext>
            </a:extLst>
          </p:cNvPr>
          <p:cNvSpPr txBox="1"/>
          <p:nvPr/>
        </p:nvSpPr>
        <p:spPr>
          <a:xfrm>
            <a:off x="2055926" y="5752107"/>
            <a:ext cx="5032147" cy="923330"/>
          </a:xfrm>
          <a:prstGeom prst="rect">
            <a:avLst/>
          </a:prstGeom>
          <a:noFill/>
        </p:spPr>
        <p:txBody>
          <a:bodyPr wrap="none" rtlCol="0">
            <a:spAutoFit/>
          </a:bodyPr>
          <a:lstStyle/>
          <a:p>
            <a:r>
              <a:rPr kumimoji="1" lang="ja-JP" altLang="en-US" sz="5400" b="1" dirty="0">
                <a:solidFill>
                  <a:srgbClr val="FF0000"/>
                </a:solidFill>
              </a:rPr>
              <a:t>時機相応の教え</a:t>
            </a:r>
          </a:p>
        </p:txBody>
      </p:sp>
    </p:spTree>
    <p:custDataLst>
      <p:tags r:id="rId1"/>
    </p:custDataLst>
    <p:extLst>
      <p:ext uri="{BB962C8B-B14F-4D97-AF65-F5344CB8AC3E}">
        <p14:creationId xmlns:p14="http://schemas.microsoft.com/office/powerpoint/2010/main" val="2278654154"/>
      </p:ext>
    </p:extLst>
  </p:cSld>
  <p:clrMapOvr>
    <a:masterClrMapping/>
  </p:clrMapOvr>
  <mc:AlternateContent xmlns:mc="http://schemas.openxmlformats.org/markup-compatibility/2006" xmlns:p14="http://schemas.microsoft.com/office/powerpoint/2010/main">
    <mc:Choice Requires="p14">
      <p:transition spd="med" p14:dur="700" advTm="28291">
        <p:fade/>
      </p:transition>
    </mc:Choice>
    <mc:Fallback xmlns="">
      <p:transition spd="med" advTm="282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0692" y="1226604"/>
            <a:ext cx="415498" cy="369332"/>
          </a:xfrm>
          <a:prstGeom prst="rect">
            <a:avLst/>
          </a:prstGeom>
          <a:noFill/>
        </p:spPr>
        <p:txBody>
          <a:bodyPr wrap="none" rtlCol="0">
            <a:spAutoFit/>
          </a:bodyPr>
          <a:lstStyle/>
          <a:p>
            <a:r>
              <a:rPr kumimoji="1" lang="ja-JP" altLang="en-US" b="1" dirty="0">
                <a:ea typeface="游ゴシック" panose="020B0400000000000000" pitchFamily="50" charset="-128"/>
              </a:rPr>
              <a:t>　</a:t>
            </a:r>
          </a:p>
        </p:txBody>
      </p:sp>
      <p:sp>
        <p:nvSpPr>
          <p:cNvPr id="34" name="テキスト ボックス 33"/>
          <p:cNvSpPr txBox="1"/>
          <p:nvPr/>
        </p:nvSpPr>
        <p:spPr>
          <a:xfrm>
            <a:off x="137225" y="836712"/>
            <a:ext cx="8885559" cy="2466637"/>
          </a:xfrm>
          <a:prstGeom prst="rect">
            <a:avLst/>
          </a:prstGeom>
          <a:noFill/>
        </p:spPr>
        <p:txBody>
          <a:bodyPr wrap="square" rtlCol="0">
            <a:spAutoFit/>
          </a:bodyPr>
          <a:lstStyle/>
          <a:p>
            <a:pPr algn="ctr">
              <a:lnSpc>
                <a:spcPct val="150000"/>
              </a:lnSpc>
            </a:pPr>
            <a:r>
              <a:rPr kumimoji="1" lang="ja-JP" altLang="en-US" sz="5400" b="1" u="sng" dirty="0">
                <a:ea typeface="游ゴシック" panose="020B0400000000000000" pitchFamily="50" charset="-128"/>
              </a:rPr>
              <a:t>末法</a:t>
            </a:r>
            <a:r>
              <a:rPr kumimoji="1" lang="en-US" altLang="ja-JP" sz="3200" b="1" dirty="0">
                <a:latin typeface="+mn-ea"/>
              </a:rPr>
              <a:t>(</a:t>
            </a:r>
            <a:r>
              <a:rPr kumimoji="1" lang="ja-JP" altLang="en-US" sz="3200" b="1" dirty="0">
                <a:latin typeface="+mn-ea"/>
              </a:rPr>
              <a:t>時</a:t>
            </a:r>
            <a:r>
              <a:rPr kumimoji="1" lang="en-US" altLang="ja-JP" sz="3200" b="1" dirty="0">
                <a:latin typeface="+mn-ea"/>
              </a:rPr>
              <a:t>)</a:t>
            </a:r>
            <a:r>
              <a:rPr kumimoji="1" lang="ja-JP" altLang="en-US" sz="5400" b="1" dirty="0">
                <a:ea typeface="游ゴシック" panose="020B0400000000000000" pitchFamily="50" charset="-128"/>
              </a:rPr>
              <a:t>の</a:t>
            </a:r>
            <a:r>
              <a:rPr kumimoji="1" lang="ja-JP" altLang="en-US" sz="5400" b="1" u="sng" dirty="0">
                <a:ea typeface="游ゴシック" panose="020B0400000000000000" pitchFamily="50" charset="-128"/>
              </a:rPr>
              <a:t>凡夫</a:t>
            </a:r>
            <a:r>
              <a:rPr kumimoji="1" lang="en-US" altLang="ja-JP" sz="3200" b="1" dirty="0">
                <a:latin typeface="+mn-ea"/>
              </a:rPr>
              <a:t>(</a:t>
            </a:r>
            <a:r>
              <a:rPr kumimoji="1" lang="ja-JP" altLang="en-US" sz="3200" b="1" dirty="0">
                <a:latin typeface="+mn-ea"/>
              </a:rPr>
              <a:t>機</a:t>
            </a:r>
            <a:r>
              <a:rPr kumimoji="1" lang="en-US" altLang="ja-JP" sz="3200" b="1" dirty="0">
                <a:latin typeface="+mn-ea"/>
              </a:rPr>
              <a:t>)</a:t>
            </a:r>
            <a:r>
              <a:rPr kumimoji="1" lang="ja-JP" altLang="en-US" sz="5400" b="1" dirty="0">
                <a:ea typeface="游ゴシック" panose="020B0400000000000000" pitchFamily="50" charset="-128"/>
              </a:rPr>
              <a:t>に</a:t>
            </a:r>
            <a:endParaRPr kumimoji="1" lang="en-US" altLang="ja-JP" sz="5400" b="1" dirty="0">
              <a:ea typeface="游ゴシック" panose="020B0400000000000000" pitchFamily="50" charset="-128"/>
            </a:endParaRPr>
          </a:p>
          <a:p>
            <a:pPr algn="ctr">
              <a:lnSpc>
                <a:spcPct val="150000"/>
              </a:lnSpc>
            </a:pPr>
            <a:r>
              <a:rPr lang="ja-JP" altLang="en-US" sz="5400" b="1" u="sng" dirty="0">
                <a:ea typeface="游ゴシック" panose="020B0400000000000000" pitchFamily="50" charset="-128"/>
              </a:rPr>
              <a:t>ふさわしい</a:t>
            </a:r>
            <a:r>
              <a:rPr kumimoji="1" lang="ja-JP" altLang="en-US" sz="5400" b="1" dirty="0">
                <a:ea typeface="游ゴシック" panose="020B0400000000000000" pitchFamily="50" charset="-128"/>
              </a:rPr>
              <a:t>教え</a:t>
            </a:r>
            <a:r>
              <a:rPr kumimoji="1" lang="en-US" altLang="ja-JP" sz="3200" b="1" dirty="0">
                <a:latin typeface="+mn-ea"/>
              </a:rPr>
              <a:t>(</a:t>
            </a:r>
            <a:r>
              <a:rPr kumimoji="1" lang="ja-JP" altLang="en-US" sz="3200" b="1" dirty="0">
                <a:latin typeface="+mn-ea"/>
              </a:rPr>
              <a:t>相応</a:t>
            </a:r>
            <a:r>
              <a:rPr kumimoji="1" lang="en-US" altLang="ja-JP" sz="3200" b="1" dirty="0">
                <a:latin typeface="+mn-ea"/>
              </a:rPr>
              <a:t>)</a:t>
            </a:r>
            <a:r>
              <a:rPr kumimoji="1" lang="ja-JP" altLang="en-US" sz="3200" b="1" dirty="0">
                <a:latin typeface="+mn-ea"/>
              </a:rPr>
              <a:t> </a:t>
            </a:r>
            <a:r>
              <a:rPr kumimoji="1" lang="ja-JP" altLang="en-US" sz="5400" b="1" dirty="0">
                <a:ea typeface="游ゴシック" panose="020B0400000000000000" pitchFamily="50" charset="-128"/>
              </a:rPr>
              <a:t>は？</a:t>
            </a:r>
            <a:endParaRPr kumimoji="1" lang="en-US" altLang="ja-JP" sz="5400" b="1" dirty="0">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A294D67C-DB2E-410E-94FD-7DDB892A5C29}"/>
              </a:ext>
            </a:extLst>
          </p:cNvPr>
          <p:cNvSpPr txBox="1"/>
          <p:nvPr/>
        </p:nvSpPr>
        <p:spPr>
          <a:xfrm>
            <a:off x="287034" y="4916299"/>
            <a:ext cx="8585940" cy="1015663"/>
          </a:xfrm>
          <a:prstGeom prst="rect">
            <a:avLst/>
          </a:prstGeom>
          <a:solidFill>
            <a:srgbClr val="FFFF00"/>
          </a:solidFill>
          <a:ln w="57150">
            <a:solidFill>
              <a:schemeClr val="tx1"/>
            </a:solidFill>
          </a:ln>
        </p:spPr>
        <p:txBody>
          <a:bodyPr wrap="square" rtlCol="0">
            <a:spAutoFit/>
          </a:bodyPr>
          <a:lstStyle/>
          <a:p>
            <a:pPr algn="ctr"/>
            <a:r>
              <a:rPr kumimoji="1" lang="ja-JP" altLang="en-US" sz="6000" b="1" dirty="0">
                <a:solidFill>
                  <a:srgbClr val="FF0000"/>
                </a:solidFill>
                <a:ea typeface="游ゴシック" panose="020B0400000000000000" pitchFamily="50" charset="-128"/>
              </a:rPr>
              <a:t>浄土門／念仏の教え</a:t>
            </a:r>
            <a:endParaRPr kumimoji="1" lang="en-US" altLang="ja-JP" sz="6000" b="1" dirty="0">
              <a:solidFill>
                <a:srgbClr val="FF0000"/>
              </a:solidFill>
              <a:ea typeface="游ゴシック" panose="020B0400000000000000" pitchFamily="50" charset="-128"/>
            </a:endParaRPr>
          </a:p>
        </p:txBody>
      </p:sp>
      <p:sp>
        <p:nvSpPr>
          <p:cNvPr id="3" name="スクロール: 横 2">
            <a:extLst>
              <a:ext uri="{FF2B5EF4-FFF2-40B4-BE49-F238E27FC236}">
                <a16:creationId xmlns:a16="http://schemas.microsoft.com/office/drawing/2014/main" id="{94BC9A3C-8F19-43FF-AD47-BF21F79E6708}"/>
              </a:ext>
            </a:extLst>
          </p:cNvPr>
          <p:cNvSpPr/>
          <p:nvPr/>
        </p:nvSpPr>
        <p:spPr>
          <a:xfrm>
            <a:off x="2195736" y="99123"/>
            <a:ext cx="4752528" cy="1037964"/>
          </a:xfrm>
          <a:prstGeom prst="horizontalScroll">
            <a:avLst/>
          </a:prstGeom>
          <a:solidFill>
            <a:srgbClr val="FFFF00"/>
          </a:solidFill>
          <a:ln/>
        </p:spPr>
        <p:style>
          <a:lnRef idx="1">
            <a:schemeClr val="dk1"/>
          </a:lnRef>
          <a:fillRef idx="2">
            <a:schemeClr val="dk1"/>
          </a:fillRef>
          <a:effectRef idx="1">
            <a:schemeClr val="dk1"/>
          </a:effectRef>
          <a:fontRef idx="minor">
            <a:schemeClr val="dk1"/>
          </a:fontRef>
        </p:style>
        <p:txBody>
          <a:bodyPr vert="horz" rtlCol="0" anchor="ctr"/>
          <a:lstStyle/>
          <a:p>
            <a:pPr algn="ctr"/>
            <a:r>
              <a:rPr kumimoji="1" lang="ja-JP" altLang="en-US" sz="4800" b="1" dirty="0">
                <a:solidFill>
                  <a:schemeClr val="tx1"/>
                </a:solidFill>
                <a:latin typeface="+mn-ea"/>
              </a:rPr>
              <a:t>時機相応の教え</a:t>
            </a:r>
          </a:p>
        </p:txBody>
      </p:sp>
      <p:sp>
        <p:nvSpPr>
          <p:cNvPr id="6" name="テキスト ボックス 5">
            <a:extLst>
              <a:ext uri="{FF2B5EF4-FFF2-40B4-BE49-F238E27FC236}">
                <a16:creationId xmlns:a16="http://schemas.microsoft.com/office/drawing/2014/main" id="{DD7668FB-FF8D-42AB-8B9F-A32A134F837A}"/>
              </a:ext>
            </a:extLst>
          </p:cNvPr>
          <p:cNvSpPr txBox="1"/>
          <p:nvPr/>
        </p:nvSpPr>
        <p:spPr>
          <a:xfrm>
            <a:off x="817121" y="3966155"/>
            <a:ext cx="7571303" cy="830997"/>
          </a:xfrm>
          <a:prstGeom prst="rect">
            <a:avLst/>
          </a:prstGeom>
          <a:noFill/>
        </p:spPr>
        <p:txBody>
          <a:bodyPr wrap="none" rtlCol="0">
            <a:spAutoFit/>
          </a:bodyPr>
          <a:lstStyle/>
          <a:p>
            <a:pPr algn="l"/>
            <a:r>
              <a:rPr kumimoji="1" lang="ja-JP" altLang="en-US" sz="4800" b="1" dirty="0">
                <a:latin typeface="游ゴシック" panose="020B0400000000000000" pitchFamily="50" charset="-128"/>
                <a:ea typeface="游ゴシック" panose="020B0400000000000000" pitchFamily="50" charset="-128"/>
              </a:rPr>
              <a:t>だれでも実践できる、易行</a:t>
            </a:r>
          </a:p>
        </p:txBody>
      </p:sp>
      <p:sp>
        <p:nvSpPr>
          <p:cNvPr id="14" name="テキスト ボックス 13">
            <a:extLst>
              <a:ext uri="{FF2B5EF4-FFF2-40B4-BE49-F238E27FC236}">
                <a16:creationId xmlns:a16="http://schemas.microsoft.com/office/drawing/2014/main" id="{33B8BFB1-A073-4C55-A699-6CCDC97BFEC3}"/>
              </a:ext>
            </a:extLst>
          </p:cNvPr>
          <p:cNvSpPr txBox="1"/>
          <p:nvPr/>
        </p:nvSpPr>
        <p:spPr>
          <a:xfrm>
            <a:off x="1475656" y="5975971"/>
            <a:ext cx="5900974" cy="830997"/>
          </a:xfrm>
          <a:prstGeom prst="rect">
            <a:avLst/>
          </a:prstGeom>
          <a:noFill/>
        </p:spPr>
        <p:txBody>
          <a:bodyPr wrap="none" rtlCol="0">
            <a:spAutoFit/>
          </a:bodyPr>
          <a:lstStyle/>
          <a:p>
            <a:r>
              <a:rPr lang="ja-JP" altLang="en-US" sz="4800" b="1" dirty="0">
                <a:latin typeface="游ゴシック" panose="020B0400000000000000" pitchFamily="50" charset="-128"/>
                <a:ea typeface="游ゴシック" panose="020B0400000000000000" pitchFamily="50" charset="-128"/>
              </a:rPr>
              <a:t> 「往生</a:t>
            </a:r>
            <a:r>
              <a:rPr lang="ja-JP" altLang="en-US" sz="4800" b="1" dirty="0">
                <a:solidFill>
                  <a:srgbClr val="FF0000"/>
                </a:solidFill>
                <a:latin typeface="游ゴシック" panose="020B0400000000000000" pitchFamily="50" charset="-128"/>
                <a:ea typeface="游ゴシック" panose="020B0400000000000000" pitchFamily="50" charset="-128"/>
              </a:rPr>
              <a:t>浄土</a:t>
            </a:r>
            <a:r>
              <a:rPr lang="ja-JP" altLang="en-US" sz="4800" b="1" dirty="0">
                <a:latin typeface="游ゴシック" panose="020B0400000000000000" pitchFamily="50" charset="-128"/>
                <a:ea typeface="游ゴシック" panose="020B0400000000000000" pitchFamily="50" charset="-128"/>
              </a:rPr>
              <a:t>の法</a:t>
            </a:r>
            <a:r>
              <a:rPr lang="ja-JP" altLang="en-US" sz="4800" b="1" dirty="0">
                <a:solidFill>
                  <a:srgbClr val="FF0000"/>
                </a:solidFill>
                <a:latin typeface="游ゴシック" panose="020B0400000000000000" pitchFamily="50" charset="-128"/>
                <a:ea typeface="游ゴシック" panose="020B0400000000000000" pitchFamily="50" charset="-128"/>
              </a:rPr>
              <a:t>門</a:t>
            </a:r>
            <a:r>
              <a:rPr lang="ja-JP" altLang="en-US" sz="4800" b="1" dirty="0">
                <a:latin typeface="游ゴシック" panose="020B0400000000000000" pitchFamily="50" charset="-128"/>
                <a:ea typeface="游ゴシック" panose="020B0400000000000000" pitchFamily="50" charset="-128"/>
              </a:rPr>
              <a:t>」</a:t>
            </a:r>
            <a:endParaRPr lang="en-US" altLang="ja-JP" sz="4800" b="1" dirty="0">
              <a:latin typeface="游ゴシック" panose="020B0400000000000000" pitchFamily="50" charset="-128"/>
              <a:ea typeface="游ゴシック" panose="020B0400000000000000" pitchFamily="50" charset="-128"/>
            </a:endParaRPr>
          </a:p>
        </p:txBody>
      </p:sp>
      <p:sp>
        <p:nvSpPr>
          <p:cNvPr id="2" name="二等辺三角形 1">
            <a:extLst>
              <a:ext uri="{FF2B5EF4-FFF2-40B4-BE49-F238E27FC236}">
                <a16:creationId xmlns:a16="http://schemas.microsoft.com/office/drawing/2014/main" id="{413AB2E9-C680-4FA7-AB73-C86EF188F972}"/>
              </a:ext>
            </a:extLst>
          </p:cNvPr>
          <p:cNvSpPr/>
          <p:nvPr/>
        </p:nvSpPr>
        <p:spPr>
          <a:xfrm rot="10800000">
            <a:off x="3951804" y="3429000"/>
            <a:ext cx="1107996" cy="611021"/>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1032733434"/>
      </p:ext>
    </p:extLst>
  </p:cSld>
  <p:clrMapOvr>
    <a:masterClrMapping/>
  </p:clrMapOvr>
  <mc:AlternateContent xmlns:mc="http://schemas.openxmlformats.org/markup-compatibility/2006" xmlns:p14="http://schemas.microsoft.com/office/powerpoint/2010/main">
    <mc:Choice Requires="p14">
      <p:transition spd="med" p14:dur="700" advTm="23584">
        <p:fade/>
      </p:transition>
    </mc:Choice>
    <mc:Fallback xmlns="">
      <p:transition spd="med" advTm="235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9" grpId="0" animBg="1"/>
      <p:bldP spid="6" grpId="0"/>
      <p:bldP spid="14" grpId="0"/>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6D2CFC23-439A-4DC6-ABC3-FA85007F3CF9}"/>
              </a:ext>
            </a:extLst>
          </p:cNvPr>
          <p:cNvSpPr txBox="1"/>
          <p:nvPr/>
        </p:nvSpPr>
        <p:spPr>
          <a:xfrm>
            <a:off x="3294247" y="324466"/>
            <a:ext cx="3139321" cy="6350971"/>
          </a:xfrm>
          <a:prstGeom prst="rect">
            <a:avLst/>
          </a:prstGeom>
          <a:solidFill>
            <a:schemeClr val="accent1">
              <a:lumMod val="20000"/>
              <a:lumOff val="80000"/>
            </a:schemeClr>
          </a:solidFill>
          <a:ln w="50800">
            <a:noFill/>
          </a:ln>
        </p:spPr>
        <p:txBody>
          <a:bodyPr vert="eaVert" wrap="square" rtlCol="0">
            <a:spAutoFit/>
          </a:bodyPr>
          <a:lstStyle/>
          <a:p>
            <a:r>
              <a:rPr kumimoji="1" lang="ja-JP" altLang="en-US" sz="4800" b="1" dirty="0">
                <a:latin typeface="游ゴシック" panose="020B0400000000000000" pitchFamily="50" charset="-128"/>
                <a:ea typeface="游ゴシック" panose="020B0400000000000000" pitchFamily="50" charset="-128"/>
              </a:rPr>
              <a:t>当今は末法にして五濁悪世なり。</a:t>
            </a:r>
            <a:endParaRPr kumimoji="1" lang="en-US" altLang="ja-JP" sz="4800" b="1" dirty="0">
              <a:latin typeface="游ゴシック" panose="020B0400000000000000" pitchFamily="50" charset="-128"/>
              <a:ea typeface="游ゴシック" panose="020B0400000000000000" pitchFamily="50" charset="-128"/>
            </a:endParaRPr>
          </a:p>
          <a:p>
            <a:r>
              <a:rPr kumimoji="1" lang="ja-JP" altLang="en-US" sz="4800" b="1" dirty="0">
                <a:solidFill>
                  <a:srgbClr val="FF0000"/>
                </a:solidFill>
                <a:latin typeface="游ゴシック" panose="020B0400000000000000" pitchFamily="50" charset="-128"/>
                <a:ea typeface="游ゴシック" panose="020B0400000000000000" pitchFamily="50" charset="-128"/>
              </a:rPr>
              <a:t>ただ浄土の一門</a:t>
            </a:r>
            <a:r>
              <a:rPr kumimoji="1" lang="ja-JP" altLang="en-US" sz="4800" b="1" dirty="0">
                <a:latin typeface="游ゴシック" panose="020B0400000000000000" pitchFamily="50" charset="-128"/>
                <a:ea typeface="游ゴシック" panose="020B0400000000000000" pitchFamily="50" charset="-128"/>
              </a:rPr>
              <a:t>あり</a:t>
            </a:r>
            <a:r>
              <a:rPr kumimoji="1" lang="ja-JP" altLang="en-US" sz="4800" b="1" dirty="0" err="1">
                <a:latin typeface="游ゴシック" panose="020B0400000000000000" pitchFamily="50" charset="-128"/>
                <a:ea typeface="游ゴシック" panose="020B0400000000000000" pitchFamily="50" charset="-128"/>
              </a:rPr>
              <a:t>て</a:t>
            </a:r>
            <a:r>
              <a:rPr kumimoji="1" lang="ja-JP" altLang="en-US" sz="4800" b="1" dirty="0">
                <a:latin typeface="游ゴシック" panose="020B0400000000000000" pitchFamily="50" charset="-128"/>
                <a:ea typeface="游ゴシック" panose="020B0400000000000000" pitchFamily="50" charset="-128"/>
              </a:rPr>
              <a:t>、</a:t>
            </a:r>
            <a:r>
              <a:rPr kumimoji="1" lang="ja-JP" altLang="en-US" sz="4800" b="1" dirty="0">
                <a:solidFill>
                  <a:srgbClr val="FF0000"/>
                </a:solidFill>
                <a:latin typeface="游ゴシック" panose="020B0400000000000000" pitchFamily="50" charset="-128"/>
                <a:ea typeface="游ゴシック" panose="020B0400000000000000" pitchFamily="50" charset="-128"/>
              </a:rPr>
              <a:t>通入すべき路</a:t>
            </a:r>
            <a:r>
              <a:rPr kumimoji="1" lang="ja-JP" altLang="en-US" sz="4800" b="1" dirty="0">
                <a:latin typeface="游ゴシック" panose="020B0400000000000000" pitchFamily="50" charset="-128"/>
                <a:ea typeface="游ゴシック" panose="020B0400000000000000" pitchFamily="50" charset="-128"/>
              </a:rPr>
              <a:t>なり。</a:t>
            </a:r>
          </a:p>
        </p:txBody>
      </p:sp>
      <p:sp>
        <p:nvSpPr>
          <p:cNvPr id="24" name="テキスト ボックス 23">
            <a:extLst>
              <a:ext uri="{FF2B5EF4-FFF2-40B4-BE49-F238E27FC236}">
                <a16:creationId xmlns:a16="http://schemas.microsoft.com/office/drawing/2014/main" id="{5F78E698-1A90-4BC6-B01A-5E987309E75E}"/>
              </a:ext>
            </a:extLst>
          </p:cNvPr>
          <p:cNvSpPr txBox="1"/>
          <p:nvPr/>
        </p:nvSpPr>
        <p:spPr>
          <a:xfrm>
            <a:off x="6433568" y="24904"/>
            <a:ext cx="861774" cy="5170646"/>
          </a:xfrm>
          <a:prstGeom prst="rect">
            <a:avLst/>
          </a:prstGeom>
          <a:noFill/>
        </p:spPr>
        <p:txBody>
          <a:bodyPr vert="eaVert" wrap="none" rtlCol="0">
            <a:spAutoFit/>
          </a:bodyPr>
          <a:lstStyle/>
          <a:p>
            <a:r>
              <a:rPr kumimoji="1" lang="en-US" altLang="ja-JP" sz="4400" b="1" dirty="0">
                <a:latin typeface="+mn-ea"/>
              </a:rPr>
              <a:t>『</a:t>
            </a:r>
            <a:r>
              <a:rPr kumimoji="1" lang="ja-JP" altLang="en-US" sz="4400" b="1" dirty="0">
                <a:latin typeface="+mn-ea"/>
              </a:rPr>
              <a:t>安楽集</a:t>
            </a:r>
            <a:r>
              <a:rPr kumimoji="1" lang="en-US" altLang="ja-JP" sz="4400" b="1" dirty="0">
                <a:latin typeface="+mn-ea"/>
              </a:rPr>
              <a:t>』</a:t>
            </a:r>
            <a:r>
              <a:rPr kumimoji="1" lang="ja-JP" altLang="en-US" sz="4400" b="1" dirty="0">
                <a:latin typeface="+mn-ea"/>
              </a:rPr>
              <a:t>聖浄二門</a:t>
            </a:r>
          </a:p>
        </p:txBody>
      </p:sp>
      <p:sp>
        <p:nvSpPr>
          <p:cNvPr id="2" name="正方形/長方形 1">
            <a:extLst>
              <a:ext uri="{FF2B5EF4-FFF2-40B4-BE49-F238E27FC236}">
                <a16:creationId xmlns:a16="http://schemas.microsoft.com/office/drawing/2014/main" id="{286C2579-8165-4670-A926-A74DBB491ED4}"/>
              </a:ext>
            </a:extLst>
          </p:cNvPr>
          <p:cNvSpPr/>
          <p:nvPr/>
        </p:nvSpPr>
        <p:spPr>
          <a:xfrm>
            <a:off x="7853171" y="459132"/>
            <a:ext cx="1075936" cy="6081638"/>
          </a:xfrm>
          <a:prstGeom prst="rect">
            <a:avLst/>
          </a:prstGeom>
          <a:noFill/>
          <a:ln w="57150">
            <a:solidFill>
              <a:schemeClr val="bg1"/>
            </a:solidFill>
          </a:ln>
        </p:spPr>
        <p:txBody>
          <a:bodyPr vert="eaVert" wrap="square">
            <a:spAutoFit/>
          </a:bodyPr>
          <a:lstStyle/>
          <a:p>
            <a:r>
              <a:rPr kumimoji="1" lang="en-US" altLang="ja-JP" sz="5400" b="1" dirty="0"/>
              <a:t>86</a:t>
            </a:r>
            <a:r>
              <a:rPr lang="ja-JP" altLang="en-US" sz="5400" b="1" dirty="0">
                <a:solidFill>
                  <a:srgbClr val="FF0000"/>
                </a:solidFill>
                <a:ea typeface="游ゴシック" panose="020B0400000000000000" pitchFamily="50" charset="-128"/>
              </a:rPr>
              <a:t>唯</a:t>
            </a:r>
            <a:r>
              <a:rPr lang="ja-JP" altLang="en-US" sz="5400" b="1" dirty="0">
                <a:ea typeface="游ゴシック" panose="020B0400000000000000" pitchFamily="50" charset="-128"/>
              </a:rPr>
              <a:t>明</a:t>
            </a:r>
            <a:r>
              <a:rPr lang="ja-JP" altLang="en-US" sz="5400" b="1" dirty="0">
                <a:solidFill>
                  <a:srgbClr val="FF0000"/>
                </a:solidFill>
                <a:ea typeface="游ゴシック" panose="020B0400000000000000" pitchFamily="50" charset="-128"/>
              </a:rPr>
              <a:t>浄土可通入</a:t>
            </a:r>
            <a:endParaRPr lang="ja-JP" altLang="en-US" sz="5400" b="1" dirty="0">
              <a:solidFill>
                <a:srgbClr val="FF0000"/>
              </a:solidFill>
            </a:endParaRPr>
          </a:p>
        </p:txBody>
      </p:sp>
      <p:sp>
        <p:nvSpPr>
          <p:cNvPr id="6" name="テキスト ボックス 5">
            <a:extLst>
              <a:ext uri="{FF2B5EF4-FFF2-40B4-BE49-F238E27FC236}">
                <a16:creationId xmlns:a16="http://schemas.microsoft.com/office/drawing/2014/main" id="{5F78E698-1A90-4BC6-B01A-5E987309E75E}"/>
              </a:ext>
            </a:extLst>
          </p:cNvPr>
          <p:cNvSpPr txBox="1"/>
          <p:nvPr/>
        </p:nvSpPr>
        <p:spPr>
          <a:xfrm>
            <a:off x="2801805" y="4725144"/>
            <a:ext cx="492443" cy="2304256"/>
          </a:xfrm>
          <a:prstGeom prst="rect">
            <a:avLst/>
          </a:prstGeom>
          <a:noFill/>
        </p:spPr>
        <p:txBody>
          <a:bodyPr vert="eaVert" wrap="square" rtlCol="0">
            <a:spAutoFit/>
          </a:bodyPr>
          <a:lstStyle/>
          <a:p>
            <a:r>
              <a:rPr lang="ja-JP" altLang="en-US" sz="2000" b="1" dirty="0">
                <a:ea typeface="游ゴシック" panose="020B0400000000000000" pitchFamily="50" charset="-128"/>
              </a:rPr>
              <a:t>（七註２４０頁）</a:t>
            </a:r>
            <a:endParaRPr kumimoji="1" lang="ja-JP" altLang="en-US" sz="2000" b="1" dirty="0">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0800702B-744B-48F3-9E29-76FB6EC9454D}"/>
              </a:ext>
            </a:extLst>
          </p:cNvPr>
          <p:cNvSpPr txBox="1"/>
          <p:nvPr/>
        </p:nvSpPr>
        <p:spPr>
          <a:xfrm>
            <a:off x="106282" y="936018"/>
            <a:ext cx="2462213" cy="5921982"/>
          </a:xfrm>
          <a:prstGeom prst="rect">
            <a:avLst/>
          </a:prstGeom>
          <a:noFill/>
        </p:spPr>
        <p:txBody>
          <a:bodyPr vert="eaVert" wrap="square" rtlCol="0">
            <a:spAutoFit/>
          </a:bodyPr>
          <a:lstStyle/>
          <a:p>
            <a:pPr algn="l"/>
            <a:r>
              <a:rPr kumimoji="1" lang="ja-JP" altLang="en-US" sz="3200" b="1" dirty="0">
                <a:latin typeface="游ゴシック" panose="020B0400000000000000" pitchFamily="50" charset="-128"/>
                <a:ea typeface="游ゴシック" panose="020B0400000000000000" pitchFamily="50" charset="-128"/>
              </a:rPr>
              <a:t>今は末法の世である。この五濁の世では、ただ</a:t>
            </a:r>
            <a:r>
              <a:rPr kumimoji="1" lang="ja-JP" altLang="en-US" sz="3200" b="1" u="sng" dirty="0">
                <a:latin typeface="游ゴシック" panose="020B0400000000000000" pitchFamily="50" charset="-128"/>
                <a:ea typeface="游ゴシック" panose="020B0400000000000000" pitchFamily="50" charset="-128"/>
              </a:rPr>
              <a:t>浄土の教えだけがさとりに至ることのできる道</a:t>
            </a:r>
            <a:r>
              <a:rPr kumimoji="1" lang="ja-JP" altLang="en-US" sz="3200" b="1" dirty="0">
                <a:latin typeface="游ゴシック" panose="020B0400000000000000" pitchFamily="50" charset="-128"/>
                <a:ea typeface="游ゴシック" panose="020B0400000000000000" pitchFamily="50" charset="-128"/>
              </a:rPr>
              <a:t>なのである。</a:t>
            </a:r>
            <a:endParaRPr lang="en-US" altLang="ja-JP" sz="3200" b="1" dirty="0">
              <a:latin typeface="游ゴシック" panose="020B0400000000000000" pitchFamily="50" charset="-128"/>
              <a:ea typeface="游ゴシック" panose="020B0400000000000000" pitchFamily="50" charset="-128"/>
            </a:endParaRPr>
          </a:p>
          <a:p>
            <a:pPr algn="r"/>
            <a:r>
              <a:rPr lang="ja-JP" altLang="en-US" sz="2000" b="1" dirty="0">
                <a:latin typeface="游ゴシック" panose="020B0400000000000000" pitchFamily="50" charset="-128"/>
                <a:ea typeface="游ゴシック" panose="020B0400000000000000" pitchFamily="50" charset="-128"/>
              </a:rPr>
              <a:t>（</a:t>
            </a:r>
            <a:r>
              <a:rPr kumimoji="1" lang="en-US" altLang="ja-JP" sz="2000" b="1" dirty="0">
                <a:latin typeface="游ゴシック" panose="020B0400000000000000" pitchFamily="50" charset="-128"/>
                <a:ea typeface="游ゴシック" panose="020B0400000000000000" pitchFamily="50" charset="-128"/>
              </a:rPr>
              <a:t>『</a:t>
            </a:r>
            <a:r>
              <a:rPr kumimoji="1" lang="ja-JP" altLang="en-US" sz="2000" b="1" dirty="0">
                <a:latin typeface="游ゴシック" panose="020B0400000000000000" pitchFamily="50" charset="-128"/>
                <a:ea typeface="游ゴシック" panose="020B0400000000000000" pitchFamily="50" charset="-128"/>
              </a:rPr>
              <a:t>教行信証</a:t>
            </a:r>
            <a:r>
              <a:rPr kumimoji="1" lang="en-US" altLang="ja-JP" sz="2000" b="1" dirty="0">
                <a:latin typeface="游ゴシック" panose="020B0400000000000000" pitchFamily="50" charset="-128"/>
                <a:ea typeface="游ゴシック" panose="020B0400000000000000" pitchFamily="50" charset="-128"/>
              </a:rPr>
              <a:t>』</a:t>
            </a:r>
            <a:r>
              <a:rPr kumimoji="1" lang="ja-JP" altLang="en-US" sz="2000" b="1" dirty="0">
                <a:latin typeface="游ゴシック" panose="020B0400000000000000" pitchFamily="50" charset="-128"/>
                <a:ea typeface="游ゴシック" panose="020B0400000000000000" pitchFamily="50" charset="-128"/>
              </a:rPr>
              <a:t>現代語訳４８４頁</a:t>
            </a:r>
            <a:r>
              <a:rPr kumimoji="1" lang="en-US" altLang="ja-JP" sz="2000" b="1" dirty="0">
                <a:latin typeface="游ゴシック" panose="020B0400000000000000" pitchFamily="50" charset="-128"/>
                <a:ea typeface="游ゴシック" panose="020B0400000000000000" pitchFamily="50" charset="-128"/>
              </a:rPr>
              <a:t>)</a:t>
            </a:r>
            <a:endParaRPr kumimoji="1" lang="ja-JP" altLang="en-US" sz="20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336421308"/>
      </p:ext>
    </p:extLst>
  </p:cSld>
  <p:clrMapOvr>
    <a:masterClrMapping/>
  </p:clrMapOvr>
  <mc:AlternateContent xmlns:mc="http://schemas.openxmlformats.org/markup-compatibility/2006" xmlns:p14="http://schemas.microsoft.com/office/powerpoint/2010/main">
    <mc:Choice Requires="p14">
      <p:transition spd="med" p14:dur="700" advTm="38671">
        <p:fade/>
      </p:transition>
    </mc:Choice>
    <mc:Fallback xmlns="">
      <p:transition spd="med" advTm="3867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6"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195377" y="1009620"/>
            <a:ext cx="1661993" cy="3139459"/>
          </a:xfrm>
          <a:prstGeom prst="rect">
            <a:avLst/>
          </a:prstGeom>
          <a:solidFill>
            <a:srgbClr val="66FF66"/>
          </a:solidFill>
          <a:ln w="50800" cmpd="dbl">
            <a:solidFill>
              <a:srgbClr val="0070C0"/>
            </a:solidFill>
            <a:prstDash val="dashDot"/>
          </a:ln>
        </p:spPr>
        <p:txBody>
          <a:bodyPr vert="eaVert" wrap="square" rtlCol="0">
            <a:spAutoFit/>
          </a:bodyPr>
          <a:lstStyle/>
          <a:p>
            <a:pPr algn="ctr"/>
            <a:r>
              <a:rPr kumimoji="1" lang="ja-JP" altLang="en-US" sz="4800" b="1" dirty="0">
                <a:ea typeface="游ゴシック" panose="020B0400000000000000" pitchFamily="50" charset="-128"/>
              </a:rPr>
              <a:t>２つの理由</a:t>
            </a:r>
            <a:endParaRPr kumimoji="1" lang="en-US" altLang="ja-JP" sz="4800" b="1" dirty="0">
              <a:ea typeface="游ゴシック" panose="020B0400000000000000" pitchFamily="50" charset="-128"/>
            </a:endParaRPr>
          </a:p>
          <a:p>
            <a:pPr algn="ctr"/>
            <a:r>
              <a:rPr kumimoji="1" lang="ja-JP" altLang="en-US" sz="4800" b="1" dirty="0">
                <a:ea typeface="游ゴシック" panose="020B0400000000000000" pitchFamily="50" charset="-128"/>
              </a:rPr>
              <a:t>１つの証拠</a:t>
            </a:r>
            <a:endParaRPr kumimoji="1" lang="en-US" altLang="ja-JP" sz="4800" b="1" dirty="0">
              <a:ea typeface="游ゴシック" panose="020B0400000000000000" pitchFamily="50" charset="-128"/>
            </a:endParaRPr>
          </a:p>
        </p:txBody>
      </p:sp>
      <p:sp>
        <p:nvSpPr>
          <p:cNvPr id="2" name="正方形/長方形 1"/>
          <p:cNvSpPr/>
          <p:nvPr/>
        </p:nvSpPr>
        <p:spPr>
          <a:xfrm>
            <a:off x="8128337" y="-283041"/>
            <a:ext cx="1015663" cy="5632311"/>
          </a:xfrm>
          <a:prstGeom prst="rect">
            <a:avLst/>
          </a:prstGeom>
        </p:spPr>
        <p:txBody>
          <a:bodyPr vert="eaVert" wrap="none">
            <a:spAutoFit/>
          </a:bodyPr>
          <a:lstStyle/>
          <a:p>
            <a:pPr algn="ctr"/>
            <a:r>
              <a:rPr lang="en-US" altLang="ja-JP" sz="5400" b="1" dirty="0">
                <a:latin typeface="+mj-ea"/>
                <a:ea typeface="游ゴシック" panose="020B0400000000000000" pitchFamily="50" charset="-128"/>
              </a:rPr>
              <a:t>『</a:t>
            </a:r>
            <a:r>
              <a:rPr lang="ja-JP" altLang="en-US" sz="5400" b="1" dirty="0">
                <a:latin typeface="+mj-ea"/>
                <a:ea typeface="游ゴシック" panose="020B0400000000000000" pitchFamily="50" charset="-128"/>
              </a:rPr>
              <a:t>安楽集</a:t>
            </a:r>
            <a:r>
              <a:rPr lang="en-US" altLang="ja-JP" sz="5400" b="1" dirty="0">
                <a:latin typeface="+mj-ea"/>
                <a:ea typeface="游ゴシック" panose="020B0400000000000000" pitchFamily="50" charset="-128"/>
              </a:rPr>
              <a:t>』</a:t>
            </a:r>
            <a:r>
              <a:rPr lang="ja-JP" altLang="en-US" sz="5400" b="1" dirty="0">
                <a:latin typeface="+mj-ea"/>
                <a:ea typeface="游ゴシック" panose="020B0400000000000000" pitchFamily="50" charset="-128"/>
              </a:rPr>
              <a:t>の主張</a:t>
            </a:r>
            <a:endParaRPr lang="en-US" altLang="ja-JP" sz="5400" b="1" dirty="0">
              <a:latin typeface="+mj-ea"/>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8B57AD61-9D36-43CB-8B36-24248D8CFF43}"/>
              </a:ext>
            </a:extLst>
          </p:cNvPr>
          <p:cNvSpPr txBox="1"/>
          <p:nvPr/>
        </p:nvSpPr>
        <p:spPr>
          <a:xfrm>
            <a:off x="2480917" y="1091663"/>
            <a:ext cx="5544616" cy="2862322"/>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kumimoji="1" lang="ja-JP" altLang="en-US" sz="4400" b="1" dirty="0">
                <a:ln w="0"/>
                <a:solidFill>
                  <a:srgbClr val="FF0000"/>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末法</a:t>
            </a:r>
            <a:r>
              <a:rPr kumimoji="1" lang="ja-JP" altLang="en-US" sz="4400" b="1" dirty="0">
                <a:ln w="0"/>
                <a:solidFill>
                  <a:schemeClr val="bg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の人々にとって</a:t>
            </a:r>
            <a:endParaRPr kumimoji="1" lang="en-US" altLang="ja-JP" sz="4400" b="1" dirty="0">
              <a:ln w="0"/>
              <a:solidFill>
                <a:schemeClr val="bg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endParaRPr>
          </a:p>
          <a:p>
            <a:pPr algn="ctr"/>
            <a:r>
              <a:rPr lang="en-US" altLang="ja-JP" sz="4400" b="1" dirty="0">
                <a:ln w="0"/>
                <a:solidFill>
                  <a:schemeClr val="bg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 ｢</a:t>
            </a:r>
            <a:r>
              <a:rPr lang="ja-JP" altLang="en-US" sz="4400" b="1" dirty="0">
                <a:ln w="0"/>
                <a:solidFill>
                  <a:schemeClr val="bg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聖道門</a:t>
            </a:r>
            <a:r>
              <a:rPr lang="en-US" altLang="ja-JP" sz="4400" b="1" dirty="0">
                <a:ln w="0"/>
                <a:solidFill>
                  <a:schemeClr val="bg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a:t>
            </a:r>
            <a:r>
              <a:rPr lang="ja-JP" altLang="en-US" sz="4400" b="1" dirty="0">
                <a:ln w="0"/>
                <a:solidFill>
                  <a:schemeClr val="bg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によって</a:t>
            </a:r>
            <a:endParaRPr lang="en-US" altLang="ja-JP" sz="4400" b="1" dirty="0">
              <a:ln w="0"/>
              <a:solidFill>
                <a:schemeClr val="bg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endParaRPr>
          </a:p>
          <a:p>
            <a:pPr algn="ctr"/>
            <a:r>
              <a:rPr lang="ja-JP" altLang="en-US" sz="4400" b="1" dirty="0">
                <a:ln w="0"/>
                <a:solidFill>
                  <a:schemeClr val="bg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さとりに至るのは</a:t>
            </a:r>
            <a:endParaRPr lang="en-US" altLang="ja-JP" sz="4400" b="1" dirty="0">
              <a:ln w="0"/>
              <a:solidFill>
                <a:schemeClr val="bg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endParaRPr>
          </a:p>
          <a:p>
            <a:pPr algn="ctr"/>
            <a:r>
              <a:rPr lang="ja-JP" altLang="en-US" sz="4800" b="1" dirty="0">
                <a:ln w="0"/>
                <a:solidFill>
                  <a:schemeClr val="bg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「難しい」</a:t>
            </a:r>
            <a:endParaRPr lang="en-US" altLang="ja-JP" sz="4800" b="1" dirty="0">
              <a:ln w="0"/>
              <a:solidFill>
                <a:schemeClr val="bg1"/>
              </a:solidFill>
              <a:effectLst>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endParaRPr>
          </a:p>
        </p:txBody>
      </p:sp>
      <p:sp>
        <p:nvSpPr>
          <p:cNvPr id="7" name="矢印: 上 6">
            <a:extLst>
              <a:ext uri="{FF2B5EF4-FFF2-40B4-BE49-F238E27FC236}">
                <a16:creationId xmlns:a16="http://schemas.microsoft.com/office/drawing/2014/main" id="{D2592CE0-F209-4A3E-B8FC-391494ADF283}"/>
              </a:ext>
            </a:extLst>
          </p:cNvPr>
          <p:cNvSpPr/>
          <p:nvPr/>
        </p:nvSpPr>
        <p:spPr>
          <a:xfrm rot="10800000">
            <a:off x="3851920" y="4119983"/>
            <a:ext cx="1982012" cy="1051518"/>
          </a:xfrm>
          <a:prstGeom prst="upArrow">
            <a:avLst/>
          </a:prstGeom>
          <a:solidFill>
            <a:srgbClr val="00B0F0"/>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endParaRPr kumimoji="1" lang="ja-JP" altLang="en-US" sz="6000" b="1" dirty="0">
              <a:solidFill>
                <a:schemeClr val="bg1"/>
              </a:solidFill>
              <a:ea typeface="游ゴシック" panose="020B0400000000000000" pitchFamily="50" charset="-128"/>
            </a:endParaRPr>
          </a:p>
        </p:txBody>
      </p:sp>
      <p:sp>
        <p:nvSpPr>
          <p:cNvPr id="3" name="次の値と等しい 2">
            <a:extLst>
              <a:ext uri="{FF2B5EF4-FFF2-40B4-BE49-F238E27FC236}">
                <a16:creationId xmlns:a16="http://schemas.microsoft.com/office/drawing/2014/main" id="{5CC5C4B8-4AD8-4210-907E-1804E8BA4416}"/>
              </a:ext>
            </a:extLst>
          </p:cNvPr>
          <p:cNvSpPr/>
          <p:nvPr/>
        </p:nvSpPr>
        <p:spPr>
          <a:xfrm>
            <a:off x="1833954" y="2209079"/>
            <a:ext cx="646963" cy="648072"/>
          </a:xfrm>
          <a:prstGeom prst="mathEqual">
            <a:avLst/>
          </a:prstGeom>
          <a:solidFill>
            <a:srgbClr val="00B0F0"/>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endParaRPr kumimoji="1" lang="ja-JP" altLang="en-US" sz="6000" b="1" dirty="0">
              <a:solidFill>
                <a:schemeClr val="bg1"/>
              </a:solidFill>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14353894-035D-4CD5-840C-5762F9ABECA7}"/>
              </a:ext>
            </a:extLst>
          </p:cNvPr>
          <p:cNvSpPr txBox="1"/>
          <p:nvPr/>
        </p:nvSpPr>
        <p:spPr>
          <a:xfrm>
            <a:off x="323528" y="5503499"/>
            <a:ext cx="8648521" cy="1107996"/>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l"/>
            <a:r>
              <a:rPr kumimoji="1" lang="ja-JP" altLang="en-US" sz="6600" b="1" dirty="0">
                <a:solidFill>
                  <a:srgbClr val="FF0000"/>
                </a:solidFill>
                <a:latin typeface="游ゴシック" panose="020B0400000000000000" pitchFamily="50" charset="-128"/>
                <a:ea typeface="游ゴシック" panose="020B0400000000000000" pitchFamily="50" charset="-128"/>
              </a:rPr>
              <a:t>浄土の一門しかない！</a:t>
            </a:r>
          </a:p>
        </p:txBody>
      </p:sp>
    </p:spTree>
    <p:custDataLst>
      <p:tags r:id="rId1"/>
    </p:custDataLst>
    <p:extLst>
      <p:ext uri="{BB962C8B-B14F-4D97-AF65-F5344CB8AC3E}">
        <p14:creationId xmlns:p14="http://schemas.microsoft.com/office/powerpoint/2010/main" val="1815828954"/>
      </p:ext>
    </p:extLst>
  </p:cSld>
  <p:clrMapOvr>
    <a:masterClrMapping/>
  </p:clrMapOvr>
  <mc:AlternateContent xmlns:mc="http://schemas.openxmlformats.org/markup-compatibility/2006" xmlns:p14="http://schemas.microsoft.com/office/powerpoint/2010/main">
    <mc:Choice Requires="p14">
      <p:transition spd="med" p14:dur="700" advTm="23113">
        <p:fade/>
      </p:transition>
    </mc:Choice>
    <mc:Fallback xmlns="">
      <p:transition spd="med" advTm="231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P spid="7" grpId="0" animBg="1"/>
      <p:bldP spid="3"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092344" y="2866339"/>
            <a:ext cx="815295" cy="19741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400" b="1" dirty="0">
                <a:solidFill>
                  <a:schemeClr val="tx1"/>
                </a:solidFill>
                <a:latin typeface="+mn-ea"/>
              </a:rPr>
              <a:t>浄土門</a:t>
            </a:r>
          </a:p>
        </p:txBody>
      </p:sp>
      <p:sp>
        <p:nvSpPr>
          <p:cNvPr id="7" name="テキスト ボックス 6"/>
          <p:cNvSpPr txBox="1"/>
          <p:nvPr/>
        </p:nvSpPr>
        <p:spPr>
          <a:xfrm rot="16200000">
            <a:off x="6432509" y="1691176"/>
            <a:ext cx="1538883" cy="3526755"/>
          </a:xfrm>
          <a:prstGeom prst="rect">
            <a:avLst/>
          </a:prstGeom>
          <a:ln/>
        </p:spPr>
        <p:style>
          <a:lnRef idx="1">
            <a:schemeClr val="accent5"/>
          </a:lnRef>
          <a:fillRef idx="3">
            <a:schemeClr val="accent5"/>
          </a:fillRef>
          <a:effectRef idx="2">
            <a:schemeClr val="accent5"/>
          </a:effectRef>
          <a:fontRef idx="minor">
            <a:schemeClr val="lt1"/>
          </a:fontRef>
        </p:style>
        <p:txBody>
          <a:bodyPr vert="eaVert" wrap="square" rtlCol="0">
            <a:spAutoFit/>
          </a:bodyPr>
          <a:lstStyle/>
          <a:p>
            <a:pPr algn="ctr"/>
            <a:r>
              <a:rPr lang="ja-JP" altLang="en-US" sz="4400" b="1" dirty="0">
                <a:solidFill>
                  <a:schemeClr val="bg1"/>
                </a:solidFill>
                <a:ea typeface="游ゴシック" panose="020B0400000000000000" pitchFamily="50" charset="-128"/>
              </a:rPr>
              <a:t>阿弥陀仏の</a:t>
            </a:r>
            <a:endParaRPr lang="en-US" altLang="ja-JP" sz="4400" b="1" dirty="0">
              <a:solidFill>
                <a:schemeClr val="bg1"/>
              </a:solidFill>
              <a:ea typeface="游ゴシック" panose="020B0400000000000000" pitchFamily="50" charset="-128"/>
            </a:endParaRPr>
          </a:p>
          <a:p>
            <a:pPr algn="ctr"/>
            <a:r>
              <a:rPr kumimoji="1" lang="ja-JP" altLang="en-US" sz="4400" b="1" dirty="0">
                <a:solidFill>
                  <a:schemeClr val="bg1"/>
                </a:solidFill>
                <a:ea typeface="游ゴシック" panose="020B0400000000000000" pitchFamily="50" charset="-128"/>
              </a:rPr>
              <a:t>本願力による</a:t>
            </a:r>
            <a:endParaRPr lang="en-US" altLang="ja-JP" sz="4400" b="1" dirty="0">
              <a:solidFill>
                <a:schemeClr val="bg1"/>
              </a:solidFill>
              <a:ea typeface="游ゴシック" panose="020B0400000000000000" pitchFamily="50" charset="-128"/>
            </a:endParaRPr>
          </a:p>
        </p:txBody>
      </p:sp>
      <p:sp>
        <p:nvSpPr>
          <p:cNvPr id="12" name="角丸四角形 11"/>
          <p:cNvSpPr/>
          <p:nvPr/>
        </p:nvSpPr>
        <p:spPr>
          <a:xfrm rot="16200000">
            <a:off x="5427348" y="531255"/>
            <a:ext cx="753073" cy="1845206"/>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b="1" dirty="0">
                <a:solidFill>
                  <a:srgbClr val="FF0000"/>
                </a:solidFill>
                <a:latin typeface="+mn-ea"/>
              </a:rPr>
              <a:t>他　力</a:t>
            </a:r>
          </a:p>
        </p:txBody>
      </p:sp>
      <p:sp>
        <p:nvSpPr>
          <p:cNvPr id="11" name="テキスト ボックス 10">
            <a:extLst>
              <a:ext uri="{FF2B5EF4-FFF2-40B4-BE49-F238E27FC236}">
                <a16:creationId xmlns:a16="http://schemas.microsoft.com/office/drawing/2014/main" id="{E04B4DAA-73DD-40EA-A37C-D304D2C8DB8A}"/>
              </a:ext>
            </a:extLst>
          </p:cNvPr>
          <p:cNvSpPr txBox="1"/>
          <p:nvPr/>
        </p:nvSpPr>
        <p:spPr>
          <a:xfrm>
            <a:off x="2389714" y="4927256"/>
            <a:ext cx="4493538" cy="1569660"/>
          </a:xfrm>
          <a:prstGeom prst="rect">
            <a:avLst/>
          </a:prstGeom>
          <a:solidFill>
            <a:srgbClr val="FFFF00"/>
          </a:solidFill>
        </p:spPr>
        <p:txBody>
          <a:bodyPr wrap="none" rtlCol="0">
            <a:spAutoFit/>
          </a:bodyPr>
          <a:lstStyle/>
          <a:p>
            <a:pPr algn="ctr"/>
            <a:r>
              <a:rPr kumimoji="1" lang="ja-JP" altLang="en-US" sz="4800" b="1" dirty="0">
                <a:solidFill>
                  <a:srgbClr val="FF0000"/>
                </a:solidFill>
                <a:latin typeface="游ゴシック" panose="020B0400000000000000" pitchFamily="50" charset="-128"/>
                <a:ea typeface="游ゴシック" panose="020B0400000000000000" pitchFamily="50" charset="-128"/>
              </a:rPr>
              <a:t>浄土に往生して</a:t>
            </a:r>
            <a:endParaRPr kumimoji="1" lang="en-US" altLang="ja-JP" sz="4800" b="1" dirty="0">
              <a:solidFill>
                <a:srgbClr val="FF0000"/>
              </a:solidFill>
              <a:latin typeface="游ゴシック" panose="020B0400000000000000" pitchFamily="50" charset="-128"/>
              <a:ea typeface="游ゴシック" panose="020B0400000000000000" pitchFamily="50" charset="-128"/>
            </a:endParaRPr>
          </a:p>
          <a:p>
            <a:pPr algn="ctr"/>
            <a:r>
              <a:rPr kumimoji="1" lang="ja-JP" altLang="en-US" sz="4800" b="1" dirty="0">
                <a:solidFill>
                  <a:srgbClr val="FF0000"/>
                </a:solidFill>
                <a:latin typeface="游ゴシック" panose="020B0400000000000000" pitchFamily="50" charset="-128"/>
                <a:ea typeface="游ゴシック" panose="020B0400000000000000" pitchFamily="50" charset="-128"/>
              </a:rPr>
              <a:t>さとりを</a:t>
            </a:r>
            <a:r>
              <a:rPr lang="ja-JP" altLang="en-US" sz="4800" b="1" dirty="0">
                <a:solidFill>
                  <a:srgbClr val="FF0000"/>
                </a:solidFill>
                <a:latin typeface="游ゴシック" panose="020B0400000000000000" pitchFamily="50" charset="-128"/>
                <a:ea typeface="游ゴシック" panose="020B0400000000000000" pitchFamily="50" charset="-128"/>
              </a:rPr>
              <a:t>開く</a:t>
            </a:r>
            <a:endParaRPr kumimoji="1" lang="ja-JP" altLang="en-US" sz="4800" b="1" dirty="0">
              <a:solidFill>
                <a:srgbClr val="FF0000"/>
              </a:solidFill>
              <a:latin typeface="游ゴシック" panose="020B0400000000000000" pitchFamily="50" charset="-128"/>
              <a:ea typeface="游ゴシック" panose="020B0400000000000000" pitchFamily="50" charset="-128"/>
            </a:endParaRPr>
          </a:p>
        </p:txBody>
      </p:sp>
      <p:sp>
        <p:nvSpPr>
          <p:cNvPr id="13" name="角丸四角形 12"/>
          <p:cNvSpPr/>
          <p:nvPr/>
        </p:nvSpPr>
        <p:spPr>
          <a:xfrm>
            <a:off x="2451796" y="1079217"/>
            <a:ext cx="1845205" cy="765085"/>
          </a:xfrm>
          <a:prstGeom prst="roundRect">
            <a:avLst/>
          </a:prstGeom>
          <a:noFill/>
          <a:ln w="50800">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4000" b="1" dirty="0">
                <a:solidFill>
                  <a:srgbClr val="FF0000"/>
                </a:solidFill>
                <a:latin typeface="+mn-ea"/>
              </a:rPr>
              <a:t>易</a:t>
            </a:r>
            <a:r>
              <a:rPr kumimoji="1" lang="ja-JP" altLang="en-US" sz="4000" b="1" dirty="0">
                <a:solidFill>
                  <a:srgbClr val="FF0000"/>
                </a:solidFill>
                <a:latin typeface="+mn-ea"/>
              </a:rPr>
              <a:t>行道</a:t>
            </a:r>
          </a:p>
        </p:txBody>
      </p:sp>
      <p:pic>
        <p:nvPicPr>
          <p:cNvPr id="9" name="図 8">
            <a:extLst>
              <a:ext uri="{FF2B5EF4-FFF2-40B4-BE49-F238E27FC236}">
                <a16:creationId xmlns:a16="http://schemas.microsoft.com/office/drawing/2014/main" id="{E7D88698-1711-43A9-B46F-31BA44EDCB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102" y="187756"/>
            <a:ext cx="1856505" cy="2468227"/>
          </a:xfrm>
          <a:prstGeom prst="rect">
            <a:avLst/>
          </a:prstGeom>
          <a:ln>
            <a:noFill/>
          </a:ln>
          <a:effectLst>
            <a:softEdge rad="0"/>
          </a:effectLst>
        </p:spPr>
      </p:pic>
      <p:sp>
        <p:nvSpPr>
          <p:cNvPr id="14" name="テキスト ボックス 13">
            <a:extLst>
              <a:ext uri="{FF2B5EF4-FFF2-40B4-BE49-F238E27FC236}">
                <a16:creationId xmlns:a16="http://schemas.microsoft.com/office/drawing/2014/main" id="{7A06548A-5FD3-4DCA-A7E5-3F63287FC13A}"/>
              </a:ext>
            </a:extLst>
          </p:cNvPr>
          <p:cNvSpPr txBox="1"/>
          <p:nvPr/>
        </p:nvSpPr>
        <p:spPr>
          <a:xfrm rot="16200000">
            <a:off x="1015211" y="1691176"/>
            <a:ext cx="1538883" cy="3526755"/>
          </a:xfrm>
          <a:prstGeom prst="rect">
            <a:avLst/>
          </a:prstGeom>
          <a:ln/>
        </p:spPr>
        <p:style>
          <a:lnRef idx="1">
            <a:schemeClr val="accent6"/>
          </a:lnRef>
          <a:fillRef idx="3">
            <a:schemeClr val="accent6"/>
          </a:fillRef>
          <a:effectRef idx="2">
            <a:schemeClr val="accent6"/>
          </a:effectRef>
          <a:fontRef idx="minor">
            <a:schemeClr val="lt1"/>
          </a:fontRef>
        </p:style>
        <p:txBody>
          <a:bodyPr vert="eaVert" wrap="square" rtlCol="0">
            <a:spAutoFit/>
          </a:bodyPr>
          <a:lstStyle/>
          <a:p>
            <a:pPr algn="ctr"/>
            <a:r>
              <a:rPr lang="ja-JP" altLang="en-US" sz="4400" b="1" dirty="0">
                <a:ea typeface="游ゴシック" panose="020B0400000000000000" pitchFamily="50" charset="-128"/>
              </a:rPr>
              <a:t>本願を信じて念仏する</a:t>
            </a:r>
            <a:endParaRPr lang="en-US" altLang="ja-JP" sz="4400" b="1" dirty="0">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AD7FD167-5EC7-42FA-9AF1-3955601943FE}"/>
              </a:ext>
            </a:extLst>
          </p:cNvPr>
          <p:cNvSpPr txBox="1"/>
          <p:nvPr/>
        </p:nvSpPr>
        <p:spPr>
          <a:xfrm>
            <a:off x="460432" y="2190794"/>
            <a:ext cx="1934759" cy="523220"/>
          </a:xfrm>
          <a:prstGeom prst="rect">
            <a:avLst/>
          </a:prstGeom>
          <a:solidFill>
            <a:schemeClr val="bg2">
              <a:lumMod val="10000"/>
            </a:schemeClr>
          </a:solidFill>
        </p:spPr>
        <p:txBody>
          <a:bodyPr wrap="square" rtlCol="0">
            <a:spAutoFit/>
          </a:bodyPr>
          <a:lstStyle/>
          <a:p>
            <a:pPr algn="ctr"/>
            <a:r>
              <a:rPr kumimoji="1" lang="ja-JP" altLang="en-US" sz="2800" b="1" dirty="0">
                <a:solidFill>
                  <a:schemeClr val="bg1"/>
                </a:solidFill>
                <a:latin typeface="游ゴシック" panose="020B0400000000000000" pitchFamily="50" charset="-128"/>
                <a:ea typeface="游ゴシック" panose="020B0400000000000000" pitchFamily="50" charset="-128"/>
              </a:rPr>
              <a:t>龍樹菩薩</a:t>
            </a:r>
          </a:p>
        </p:txBody>
      </p:sp>
      <p:pic>
        <p:nvPicPr>
          <p:cNvPr id="16" name="図 15">
            <a:extLst>
              <a:ext uri="{FF2B5EF4-FFF2-40B4-BE49-F238E27FC236}">
                <a16:creationId xmlns:a16="http://schemas.microsoft.com/office/drawing/2014/main" id="{AA0B66B2-B38A-465B-A8DA-564B44A058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4988" y="174786"/>
            <a:ext cx="2076919" cy="2362495"/>
          </a:xfrm>
          <a:prstGeom prst="rect">
            <a:avLst/>
          </a:prstGeom>
          <a:ln>
            <a:noFill/>
          </a:ln>
          <a:effectLst>
            <a:softEdge rad="0"/>
          </a:effectLst>
        </p:spPr>
      </p:pic>
      <p:sp>
        <p:nvSpPr>
          <p:cNvPr id="17" name="テキスト ボックス 16">
            <a:extLst>
              <a:ext uri="{FF2B5EF4-FFF2-40B4-BE49-F238E27FC236}">
                <a16:creationId xmlns:a16="http://schemas.microsoft.com/office/drawing/2014/main" id="{238D8DDF-0A50-4C32-9E87-CD0ABFE24372}"/>
              </a:ext>
            </a:extLst>
          </p:cNvPr>
          <p:cNvSpPr txBox="1"/>
          <p:nvPr/>
        </p:nvSpPr>
        <p:spPr>
          <a:xfrm>
            <a:off x="6753021" y="2165993"/>
            <a:ext cx="1903048" cy="523220"/>
          </a:xfrm>
          <a:prstGeom prst="rect">
            <a:avLst/>
          </a:prstGeom>
          <a:solidFill>
            <a:schemeClr val="bg2">
              <a:lumMod val="10000"/>
            </a:schemeClr>
          </a:solidFill>
        </p:spPr>
        <p:txBody>
          <a:bodyPr wrap="square" rtlCol="0">
            <a:spAutoFit/>
          </a:bodyPr>
          <a:lstStyle/>
          <a:p>
            <a:pPr algn="ctr"/>
            <a:r>
              <a:rPr lang="ja-JP" altLang="en-US" sz="2800" b="1" dirty="0">
                <a:solidFill>
                  <a:schemeClr val="bg1"/>
                </a:solidFill>
                <a:latin typeface="游ゴシック" panose="020B0400000000000000" pitchFamily="50" charset="-128"/>
                <a:ea typeface="游ゴシック" panose="020B0400000000000000" pitchFamily="50" charset="-128"/>
              </a:rPr>
              <a:t>曇鸞大師</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cxnSp>
        <p:nvCxnSpPr>
          <p:cNvPr id="18" name="直線矢印コネクタ 17">
            <a:extLst>
              <a:ext uri="{FF2B5EF4-FFF2-40B4-BE49-F238E27FC236}">
                <a16:creationId xmlns:a16="http://schemas.microsoft.com/office/drawing/2014/main" id="{333F6515-F137-4DC4-B281-3C92890FF9AA}"/>
              </a:ext>
            </a:extLst>
          </p:cNvPr>
          <p:cNvCxnSpPr>
            <a:cxnSpLocks/>
            <a:stCxn id="13" idx="2"/>
          </p:cNvCxnSpPr>
          <p:nvPr/>
        </p:nvCxnSpPr>
        <p:spPr>
          <a:xfrm>
            <a:off x="3374399" y="1844302"/>
            <a:ext cx="1125593" cy="1008634"/>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4DB76D11-2A78-41C5-9801-EF9FFBA274BA}"/>
              </a:ext>
            </a:extLst>
          </p:cNvPr>
          <p:cNvCxnSpPr>
            <a:cxnSpLocks/>
          </p:cNvCxnSpPr>
          <p:nvPr/>
        </p:nvCxnSpPr>
        <p:spPr>
          <a:xfrm flipH="1">
            <a:off x="4499992" y="1837348"/>
            <a:ext cx="1312034" cy="1015588"/>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039F2252-E91D-47F5-9FFC-E239EF7736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557" y="4337295"/>
            <a:ext cx="2112157" cy="2159621"/>
          </a:xfrm>
          <a:prstGeom prst="rect">
            <a:avLst/>
          </a:prstGeom>
          <a:ln>
            <a:noFill/>
          </a:ln>
          <a:effectLst>
            <a:glow>
              <a:schemeClr val="bg1"/>
            </a:glow>
          </a:effectLst>
        </p:spPr>
      </p:pic>
      <p:sp>
        <p:nvSpPr>
          <p:cNvPr id="20" name="テキスト ボックス 19">
            <a:extLst>
              <a:ext uri="{FF2B5EF4-FFF2-40B4-BE49-F238E27FC236}">
                <a16:creationId xmlns:a16="http://schemas.microsoft.com/office/drawing/2014/main" id="{238D8DDF-0A50-4C32-9E87-CD0ABFE24372}"/>
              </a:ext>
            </a:extLst>
          </p:cNvPr>
          <p:cNvSpPr txBox="1"/>
          <p:nvPr/>
        </p:nvSpPr>
        <p:spPr>
          <a:xfrm>
            <a:off x="611560" y="6204272"/>
            <a:ext cx="1682498" cy="523220"/>
          </a:xfrm>
          <a:prstGeom prst="rect">
            <a:avLst/>
          </a:prstGeom>
          <a:solidFill>
            <a:schemeClr val="bg2">
              <a:lumMod val="10000"/>
            </a:schemeClr>
          </a:solidFill>
        </p:spPr>
        <p:txBody>
          <a:bodyPr wrap="square" rtlCol="0">
            <a:spAutoFit/>
          </a:bodyPr>
          <a:lstStyle/>
          <a:p>
            <a:pPr algn="ctr"/>
            <a:r>
              <a:rPr kumimoji="1" lang="ja-JP" altLang="en-US" sz="2800" b="1" dirty="0">
                <a:solidFill>
                  <a:schemeClr val="bg1"/>
                </a:solidFill>
                <a:latin typeface="游ゴシック" panose="020B0400000000000000" pitchFamily="50" charset="-128"/>
                <a:ea typeface="游ゴシック" panose="020B0400000000000000" pitchFamily="50" charset="-128"/>
              </a:rPr>
              <a:t>道綽禅師</a:t>
            </a:r>
          </a:p>
        </p:txBody>
      </p:sp>
    </p:spTree>
    <p:custDataLst>
      <p:tags r:id="rId1"/>
    </p:custDataLst>
    <p:extLst>
      <p:ext uri="{BB962C8B-B14F-4D97-AF65-F5344CB8AC3E}">
        <p14:creationId xmlns:p14="http://schemas.microsoft.com/office/powerpoint/2010/main" val="3883894077"/>
      </p:ext>
    </p:extLst>
  </p:cSld>
  <p:clrMapOvr>
    <a:masterClrMapping/>
  </p:clrMapOvr>
  <mc:AlternateContent xmlns:mc="http://schemas.openxmlformats.org/markup-compatibility/2006" xmlns:p14="http://schemas.microsoft.com/office/powerpoint/2010/main">
    <mc:Choice Requires="p14">
      <p:transition spd="med" p14:dur="700" advTm="43523">
        <p:fade/>
      </p:transition>
    </mc:Choice>
    <mc:Fallback xmlns="">
      <p:transition spd="med" advTm="435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animBg="1"/>
      <p:bldP spid="15" grpId="0" animBg="1"/>
      <p:bldP spid="17"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862090" y="194388"/>
            <a:ext cx="1075936" cy="6443109"/>
          </a:xfrm>
          <a:prstGeom prst="rect">
            <a:avLst/>
          </a:prstGeom>
          <a:noFill/>
          <a:ln w="50800" cap="rnd" cmpd="tri">
            <a:solidFill>
              <a:schemeClr val="bg1"/>
            </a:solidFill>
            <a:bevel/>
          </a:ln>
        </p:spPr>
        <p:txBody>
          <a:bodyPr vert="eaVert" wrap="square" rtlCol="0">
            <a:spAutoFit/>
          </a:bodyPr>
          <a:lstStyle/>
          <a:p>
            <a:pPr algn="ctr"/>
            <a:r>
              <a:rPr kumimoji="1" lang="en-US" altLang="ja-JP" sz="5400" b="1" dirty="0"/>
              <a:t>87</a:t>
            </a:r>
            <a:r>
              <a:rPr lang="ja-JP" altLang="en-US" sz="5400" b="1" dirty="0">
                <a:ea typeface="游ゴシック" panose="020B0400000000000000" pitchFamily="50" charset="-128"/>
              </a:rPr>
              <a:t>万善</a:t>
            </a:r>
            <a:r>
              <a:rPr lang="ja-JP" altLang="en-US" sz="5400" b="1" dirty="0">
                <a:solidFill>
                  <a:srgbClr val="0070C0"/>
                </a:solidFill>
                <a:ea typeface="游ゴシック" panose="020B0400000000000000" pitchFamily="50" charset="-128"/>
              </a:rPr>
              <a:t>自力</a:t>
            </a:r>
            <a:r>
              <a:rPr lang="ja-JP" altLang="en-US" sz="5400" b="1" dirty="0">
                <a:ea typeface="游ゴシック" panose="020B0400000000000000" pitchFamily="50" charset="-128"/>
              </a:rPr>
              <a:t>貶勤修</a:t>
            </a:r>
            <a:endParaRPr lang="en-US" altLang="ja-JP" sz="5400" b="1" dirty="0">
              <a:ea typeface="游ゴシック" panose="020B0400000000000000" pitchFamily="50" charset="-128"/>
            </a:endParaRPr>
          </a:p>
        </p:txBody>
      </p:sp>
      <p:sp>
        <p:nvSpPr>
          <p:cNvPr id="20" name="角丸四角形 19"/>
          <p:cNvSpPr/>
          <p:nvPr/>
        </p:nvSpPr>
        <p:spPr>
          <a:xfrm>
            <a:off x="6316516" y="1151154"/>
            <a:ext cx="991788" cy="2314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5400" b="1" dirty="0">
                <a:latin typeface="+mn-ea"/>
              </a:rPr>
              <a:t>聖道門</a:t>
            </a:r>
          </a:p>
        </p:txBody>
      </p:sp>
      <p:sp>
        <p:nvSpPr>
          <p:cNvPr id="4" name="テキスト ボックス 3"/>
          <p:cNvSpPr txBox="1"/>
          <p:nvPr/>
        </p:nvSpPr>
        <p:spPr>
          <a:xfrm>
            <a:off x="1636044" y="0"/>
            <a:ext cx="6016525" cy="707886"/>
          </a:xfrm>
          <a:prstGeom prst="rect">
            <a:avLst/>
          </a:prstGeom>
          <a:noFill/>
        </p:spPr>
        <p:txBody>
          <a:bodyPr wrap="square" rtlCol="0">
            <a:spAutoFit/>
          </a:bodyPr>
          <a:lstStyle/>
          <a:p>
            <a:r>
              <a:rPr kumimoji="1" lang="ja-JP" altLang="en-US" sz="4000" b="1" u="sng" dirty="0"/>
              <a:t>②本願力による称名念仏</a:t>
            </a:r>
          </a:p>
        </p:txBody>
      </p:sp>
      <p:sp>
        <p:nvSpPr>
          <p:cNvPr id="14" name="テキスト ボックス 13">
            <a:extLst>
              <a:ext uri="{FF2B5EF4-FFF2-40B4-BE49-F238E27FC236}">
                <a16:creationId xmlns:a16="http://schemas.microsoft.com/office/drawing/2014/main" id="{87474572-6BF2-44BF-A061-8333E67CBD63}"/>
              </a:ext>
            </a:extLst>
          </p:cNvPr>
          <p:cNvSpPr txBox="1"/>
          <p:nvPr/>
        </p:nvSpPr>
        <p:spPr>
          <a:xfrm>
            <a:off x="238034" y="232328"/>
            <a:ext cx="1075936" cy="6443109"/>
          </a:xfrm>
          <a:prstGeom prst="rect">
            <a:avLst/>
          </a:prstGeom>
          <a:noFill/>
          <a:ln w="50800" cap="rnd" cmpd="tri">
            <a:solidFill>
              <a:schemeClr val="bg1"/>
            </a:solidFill>
            <a:bevel/>
          </a:ln>
        </p:spPr>
        <p:txBody>
          <a:bodyPr vert="eaVert" wrap="square" rtlCol="0">
            <a:spAutoFit/>
          </a:bodyPr>
          <a:lstStyle/>
          <a:p>
            <a:pPr algn="ctr"/>
            <a:r>
              <a:rPr kumimoji="1" lang="en-US" altLang="ja-JP" sz="5400" b="1" dirty="0"/>
              <a:t>88</a:t>
            </a:r>
            <a:r>
              <a:rPr lang="ja-JP" altLang="en-US" sz="5400" b="1" dirty="0">
                <a:solidFill>
                  <a:srgbClr val="FF0000"/>
                </a:solidFill>
                <a:ea typeface="游ゴシック" panose="020B0400000000000000" pitchFamily="50" charset="-128"/>
              </a:rPr>
              <a:t>円満徳号</a:t>
            </a:r>
            <a:r>
              <a:rPr lang="ja-JP" altLang="en-US" sz="5400" b="1" dirty="0">
                <a:ea typeface="游ゴシック" panose="020B0400000000000000" pitchFamily="50" charset="-128"/>
              </a:rPr>
              <a:t>勧専称</a:t>
            </a:r>
            <a:endParaRPr lang="en-US" altLang="ja-JP" sz="5400" b="1" dirty="0">
              <a:ea typeface="游ゴシック" panose="020B0400000000000000" pitchFamily="50" charset="-128"/>
            </a:endParaRPr>
          </a:p>
        </p:txBody>
      </p:sp>
      <p:sp>
        <p:nvSpPr>
          <p:cNvPr id="16" name="角丸四角形 20">
            <a:extLst>
              <a:ext uri="{FF2B5EF4-FFF2-40B4-BE49-F238E27FC236}">
                <a16:creationId xmlns:a16="http://schemas.microsoft.com/office/drawing/2014/main" id="{FA19F546-8622-44D4-B6DA-B2E136E881EB}"/>
              </a:ext>
            </a:extLst>
          </p:cNvPr>
          <p:cNvSpPr/>
          <p:nvPr/>
        </p:nvSpPr>
        <p:spPr>
          <a:xfrm>
            <a:off x="1780808" y="1208864"/>
            <a:ext cx="850882" cy="22450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5400" b="1" dirty="0">
                <a:solidFill>
                  <a:schemeClr val="tx1"/>
                </a:solidFill>
                <a:latin typeface="+mn-ea"/>
              </a:rPr>
              <a:t>浄土門</a:t>
            </a:r>
          </a:p>
        </p:txBody>
      </p:sp>
      <p:sp>
        <p:nvSpPr>
          <p:cNvPr id="3" name="矢印: 左右 2">
            <a:extLst>
              <a:ext uri="{FF2B5EF4-FFF2-40B4-BE49-F238E27FC236}">
                <a16:creationId xmlns:a16="http://schemas.microsoft.com/office/drawing/2014/main" id="{90536B05-759B-4567-B61C-41B989549208}"/>
              </a:ext>
            </a:extLst>
          </p:cNvPr>
          <p:cNvSpPr/>
          <p:nvPr/>
        </p:nvSpPr>
        <p:spPr>
          <a:xfrm>
            <a:off x="3349926" y="1700420"/>
            <a:ext cx="2248354" cy="1296144"/>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b="1"/>
          </a:p>
        </p:txBody>
      </p:sp>
      <p:sp>
        <p:nvSpPr>
          <p:cNvPr id="17" name="テキスト ボックス 16">
            <a:extLst>
              <a:ext uri="{FF2B5EF4-FFF2-40B4-BE49-F238E27FC236}">
                <a16:creationId xmlns:a16="http://schemas.microsoft.com/office/drawing/2014/main" id="{A75404C1-2741-4388-AFC6-20F071700E3E}"/>
              </a:ext>
            </a:extLst>
          </p:cNvPr>
          <p:cNvSpPr txBox="1"/>
          <p:nvPr/>
        </p:nvSpPr>
        <p:spPr>
          <a:xfrm>
            <a:off x="4530798" y="3415424"/>
            <a:ext cx="3376176" cy="1323439"/>
          </a:xfrm>
          <a:prstGeom prst="rect">
            <a:avLst/>
          </a:prstGeom>
          <a:noFill/>
        </p:spPr>
        <p:txBody>
          <a:bodyPr wrap="square">
            <a:spAutoFit/>
          </a:bodyPr>
          <a:lstStyle/>
          <a:p>
            <a:r>
              <a:rPr lang="ja-JP" altLang="en-US" sz="4000" b="1" dirty="0">
                <a:ea typeface="游ゴシック" panose="020B0400000000000000" pitchFamily="50" charset="-128"/>
              </a:rPr>
              <a:t>あらゆる</a:t>
            </a:r>
            <a:r>
              <a:rPr lang="ja-JP" altLang="en-US" sz="4000" b="1" dirty="0">
                <a:solidFill>
                  <a:srgbClr val="FF0000"/>
                </a:solidFill>
                <a:ea typeface="游ゴシック" panose="020B0400000000000000" pitchFamily="50" charset="-128"/>
              </a:rPr>
              <a:t>善</a:t>
            </a:r>
            <a:r>
              <a:rPr lang="ja-JP" altLang="en-US" sz="4000" b="1" dirty="0">
                <a:ea typeface="游ゴシック" panose="020B0400000000000000" pitchFamily="50" charset="-128"/>
              </a:rPr>
              <a:t>根</a:t>
            </a:r>
            <a:endParaRPr lang="en-US" altLang="ja-JP" sz="4000" b="1" dirty="0">
              <a:ea typeface="游ゴシック" panose="020B0400000000000000" pitchFamily="50" charset="-128"/>
            </a:endParaRPr>
          </a:p>
          <a:p>
            <a:r>
              <a:rPr lang="ja-JP" altLang="en-US" sz="4000" b="1" dirty="0">
                <a:ea typeface="游ゴシック" panose="020B0400000000000000" pitchFamily="50" charset="-128"/>
              </a:rPr>
              <a:t>功徳を積む</a:t>
            </a:r>
            <a:endParaRPr lang="en-US" altLang="ja-JP" sz="4000" b="1" dirty="0">
              <a:ea typeface="游ゴシック" panose="020B0400000000000000" pitchFamily="50" charset="-128"/>
            </a:endParaRPr>
          </a:p>
        </p:txBody>
      </p:sp>
      <p:sp>
        <p:nvSpPr>
          <p:cNvPr id="18" name="正方形/長方形 17">
            <a:extLst>
              <a:ext uri="{FF2B5EF4-FFF2-40B4-BE49-F238E27FC236}">
                <a16:creationId xmlns:a16="http://schemas.microsoft.com/office/drawing/2014/main" id="{C8D79B26-15CD-4F5E-9195-D46D507EF23F}"/>
              </a:ext>
            </a:extLst>
          </p:cNvPr>
          <p:cNvSpPr/>
          <p:nvPr/>
        </p:nvSpPr>
        <p:spPr>
          <a:xfrm>
            <a:off x="1945235" y="6138932"/>
            <a:ext cx="5884795" cy="707886"/>
          </a:xfrm>
          <a:prstGeom prst="rect">
            <a:avLst/>
          </a:prstGeom>
        </p:spPr>
        <p:txBody>
          <a:bodyPr wrap="square">
            <a:spAutoFit/>
          </a:bodyPr>
          <a:lstStyle/>
          <a:p>
            <a:pPr algn="r"/>
            <a:r>
              <a:rPr lang="ja-JP" altLang="en-US" sz="4000" b="1" dirty="0">
                <a:ea typeface="游ゴシック" panose="020B0400000000000000" pitchFamily="50" charset="-128"/>
              </a:rPr>
              <a:t>末法の凡夫には難しい</a:t>
            </a:r>
            <a:endParaRPr lang="en-US" altLang="ja-JP" sz="4000" b="1" dirty="0">
              <a:ea typeface="游ゴシック" panose="020B0400000000000000" pitchFamily="50" charset="-128"/>
            </a:endParaRPr>
          </a:p>
        </p:txBody>
      </p:sp>
      <p:sp>
        <p:nvSpPr>
          <p:cNvPr id="5" name="二等辺三角形 4">
            <a:extLst>
              <a:ext uri="{FF2B5EF4-FFF2-40B4-BE49-F238E27FC236}">
                <a16:creationId xmlns:a16="http://schemas.microsoft.com/office/drawing/2014/main" id="{382BA325-C204-4146-8CCB-C46B964313E7}"/>
              </a:ext>
            </a:extLst>
          </p:cNvPr>
          <p:cNvSpPr/>
          <p:nvPr/>
        </p:nvSpPr>
        <p:spPr>
          <a:xfrm flipV="1">
            <a:off x="5800041" y="5768548"/>
            <a:ext cx="500151" cy="4687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9" name="角丸四角形 9">
            <a:extLst>
              <a:ext uri="{FF2B5EF4-FFF2-40B4-BE49-F238E27FC236}">
                <a16:creationId xmlns:a16="http://schemas.microsoft.com/office/drawing/2014/main" id="{ADB6669F-A053-4D9F-862C-CC17F85D501B}"/>
              </a:ext>
            </a:extLst>
          </p:cNvPr>
          <p:cNvSpPr/>
          <p:nvPr/>
        </p:nvSpPr>
        <p:spPr>
          <a:xfrm rot="16200000">
            <a:off x="5530061" y="3623060"/>
            <a:ext cx="1026569" cy="3168352"/>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6000" b="1" dirty="0">
                <a:solidFill>
                  <a:srgbClr val="0070C0"/>
                </a:solidFill>
                <a:latin typeface="+mn-ea"/>
              </a:rPr>
              <a:t>自　力</a:t>
            </a:r>
          </a:p>
        </p:txBody>
      </p:sp>
    </p:spTree>
    <p:custDataLst>
      <p:tags r:id="rId1"/>
    </p:custDataLst>
    <p:extLst>
      <p:ext uri="{BB962C8B-B14F-4D97-AF65-F5344CB8AC3E}">
        <p14:creationId xmlns:p14="http://schemas.microsoft.com/office/powerpoint/2010/main" val="3497607556"/>
      </p:ext>
    </p:extLst>
  </p:cSld>
  <p:clrMapOvr>
    <a:masterClrMapping/>
  </p:clrMapOvr>
  <mc:AlternateContent xmlns:mc="http://schemas.openxmlformats.org/markup-compatibility/2006" xmlns:p14="http://schemas.microsoft.com/office/powerpoint/2010/main">
    <mc:Choice Requires="p14">
      <p:transition spd="med" p14:dur="700" advTm="62936">
        <p:fade/>
      </p:transition>
    </mc:Choice>
    <mc:Fallback xmlns="">
      <p:transition spd="med" advTm="6293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p:bldP spid="16" grpId="0" animBg="1"/>
      <p:bldP spid="3" grpId="0" animBg="1"/>
      <p:bldP spid="17" grpId="0"/>
      <p:bldP spid="18" grpId="0"/>
      <p:bldP spid="5"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rot="16200000">
            <a:off x="2421922" y="3167021"/>
            <a:ext cx="1326778" cy="33749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endParaRPr lang="en-US" altLang="ja-JP" sz="2400" b="1" dirty="0">
              <a:solidFill>
                <a:schemeClr val="tx1"/>
              </a:solidFill>
              <a:ea typeface="游ゴシック" panose="020B0400000000000000" pitchFamily="50" charset="-128"/>
            </a:endParaRPr>
          </a:p>
        </p:txBody>
      </p:sp>
      <p:sp>
        <p:nvSpPr>
          <p:cNvPr id="2" name="正方形/長方形 1"/>
          <p:cNvSpPr/>
          <p:nvPr/>
        </p:nvSpPr>
        <p:spPr>
          <a:xfrm>
            <a:off x="3020825" y="1030893"/>
            <a:ext cx="5788315" cy="2554545"/>
          </a:xfrm>
          <a:prstGeom prst="rect">
            <a:avLst/>
          </a:prstGeom>
        </p:spPr>
        <p:txBody>
          <a:bodyPr wrap="square">
            <a:spAutoFit/>
          </a:bodyPr>
          <a:lstStyle/>
          <a:p>
            <a:r>
              <a:rPr lang="ja-JP" altLang="en-US" sz="4000" b="1" dirty="0">
                <a:ea typeface="游ゴシック" panose="020B0400000000000000" pitchFamily="50" charset="-128"/>
              </a:rPr>
              <a:t>私たちが浄土に往生するのに必要なあらゆる功</a:t>
            </a:r>
            <a:r>
              <a:rPr lang="ja-JP" altLang="en-US" sz="4000" b="1" dirty="0">
                <a:solidFill>
                  <a:srgbClr val="FF0000"/>
                </a:solidFill>
                <a:ea typeface="游ゴシック" panose="020B0400000000000000" pitchFamily="50" charset="-128"/>
              </a:rPr>
              <a:t>徳</a:t>
            </a:r>
            <a:r>
              <a:rPr lang="ja-JP" altLang="en-US" sz="4000" b="1" dirty="0">
                <a:ea typeface="游ゴシック" panose="020B0400000000000000" pitchFamily="50" charset="-128"/>
              </a:rPr>
              <a:t>が</a:t>
            </a:r>
            <a:r>
              <a:rPr lang="ja-JP" altLang="en-US" sz="4000" b="1" dirty="0">
                <a:solidFill>
                  <a:srgbClr val="FF0000"/>
                </a:solidFill>
                <a:ea typeface="游ゴシック" panose="020B0400000000000000" pitchFamily="50" charset="-128"/>
              </a:rPr>
              <a:t>円</a:t>
            </a:r>
            <a:r>
              <a:rPr lang="ja-JP" altLang="en-US" sz="4000" b="1" dirty="0">
                <a:ea typeface="游ゴシック" panose="020B0400000000000000" pitchFamily="50" charset="-128"/>
              </a:rPr>
              <a:t>かに</a:t>
            </a:r>
            <a:r>
              <a:rPr lang="ja-JP" altLang="en-US" sz="4000" b="1" dirty="0">
                <a:solidFill>
                  <a:srgbClr val="FF0000"/>
                </a:solidFill>
                <a:ea typeface="游ゴシック" panose="020B0400000000000000" pitchFamily="50" charset="-128"/>
              </a:rPr>
              <a:t>満</a:t>
            </a:r>
            <a:r>
              <a:rPr lang="ja-JP" altLang="en-US" sz="4000" b="1" dirty="0">
                <a:ea typeface="游ゴシック" panose="020B0400000000000000" pitchFamily="50" charset="-128"/>
              </a:rPr>
              <a:t>たされた名</a:t>
            </a:r>
            <a:r>
              <a:rPr lang="ja-JP" altLang="en-US" sz="4000" b="1" dirty="0">
                <a:solidFill>
                  <a:srgbClr val="FF0000"/>
                </a:solidFill>
                <a:ea typeface="游ゴシック" panose="020B0400000000000000" pitchFamily="50" charset="-128"/>
              </a:rPr>
              <a:t>号</a:t>
            </a:r>
            <a:endParaRPr lang="en-US" altLang="ja-JP" sz="4000" b="1" dirty="0">
              <a:solidFill>
                <a:srgbClr val="FF0000"/>
              </a:solidFill>
              <a:ea typeface="游ゴシック" panose="020B0400000000000000" pitchFamily="50" charset="-128"/>
            </a:endParaRPr>
          </a:p>
          <a:p>
            <a:pPr algn="ctr"/>
            <a:r>
              <a:rPr lang="ja-JP" altLang="en-US" sz="4000" b="1" dirty="0">
                <a:ea typeface="游ゴシック" panose="020B0400000000000000" pitchFamily="50" charset="-128"/>
              </a:rPr>
              <a:t>「南無阿弥陀仏」</a:t>
            </a:r>
            <a:endParaRPr lang="en-US" altLang="ja-JP" sz="4000" b="1" dirty="0">
              <a:ea typeface="游ゴシック" panose="020B0400000000000000" pitchFamily="50" charset="-128"/>
            </a:endParaRPr>
          </a:p>
        </p:txBody>
      </p:sp>
      <p:sp>
        <p:nvSpPr>
          <p:cNvPr id="10" name="角丸四角形 9"/>
          <p:cNvSpPr/>
          <p:nvPr/>
        </p:nvSpPr>
        <p:spPr>
          <a:xfrm rot="16200000">
            <a:off x="5431788" y="3364542"/>
            <a:ext cx="1026569" cy="3168352"/>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6000" b="1" dirty="0">
                <a:solidFill>
                  <a:srgbClr val="FF0000"/>
                </a:solidFill>
                <a:latin typeface="+mn-ea"/>
              </a:rPr>
              <a:t>他　力</a:t>
            </a:r>
          </a:p>
        </p:txBody>
      </p:sp>
      <p:sp>
        <p:nvSpPr>
          <p:cNvPr id="3" name="次の値と等しい 2">
            <a:extLst>
              <a:ext uri="{FF2B5EF4-FFF2-40B4-BE49-F238E27FC236}">
                <a16:creationId xmlns:a16="http://schemas.microsoft.com/office/drawing/2014/main" id="{0386641A-728C-4E16-B901-05E98C463242}"/>
              </a:ext>
            </a:extLst>
          </p:cNvPr>
          <p:cNvSpPr/>
          <p:nvPr/>
        </p:nvSpPr>
        <p:spPr>
          <a:xfrm rot="5400000">
            <a:off x="5469748" y="3529530"/>
            <a:ext cx="950646" cy="861161"/>
          </a:xfrm>
          <a:prstGeom prst="mathEqual">
            <a:avLst/>
          </a:prstGeom>
          <a:solidFill>
            <a:srgbClr val="00B0F0"/>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endParaRPr kumimoji="1" lang="ja-JP" altLang="en-US" sz="6000" b="1" dirty="0">
              <a:solidFill>
                <a:schemeClr val="bg1"/>
              </a:solidFill>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802256EC-A27C-4A7C-A3F9-F6350AD1ED7F}"/>
              </a:ext>
            </a:extLst>
          </p:cNvPr>
          <p:cNvSpPr txBox="1"/>
          <p:nvPr/>
        </p:nvSpPr>
        <p:spPr>
          <a:xfrm>
            <a:off x="1636044" y="0"/>
            <a:ext cx="6032299" cy="707886"/>
          </a:xfrm>
          <a:prstGeom prst="rect">
            <a:avLst/>
          </a:prstGeom>
          <a:noFill/>
        </p:spPr>
        <p:txBody>
          <a:bodyPr wrap="square" rtlCol="0">
            <a:spAutoFit/>
          </a:bodyPr>
          <a:lstStyle/>
          <a:p>
            <a:r>
              <a:rPr kumimoji="1" lang="ja-JP" altLang="en-US" sz="4000" b="1" u="sng" dirty="0"/>
              <a:t>②本願力による称名念仏</a:t>
            </a:r>
          </a:p>
        </p:txBody>
      </p:sp>
      <p:sp>
        <p:nvSpPr>
          <p:cNvPr id="16" name="角丸四角形 20">
            <a:extLst>
              <a:ext uri="{FF2B5EF4-FFF2-40B4-BE49-F238E27FC236}">
                <a16:creationId xmlns:a16="http://schemas.microsoft.com/office/drawing/2014/main" id="{1C304904-CAF8-4173-ADCF-AEB2BFC5F92F}"/>
              </a:ext>
            </a:extLst>
          </p:cNvPr>
          <p:cNvSpPr/>
          <p:nvPr/>
        </p:nvSpPr>
        <p:spPr>
          <a:xfrm>
            <a:off x="1780807" y="1208864"/>
            <a:ext cx="918985" cy="22450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5400" b="1" dirty="0">
                <a:solidFill>
                  <a:schemeClr val="tx1"/>
                </a:solidFill>
                <a:latin typeface="+mn-ea"/>
              </a:rPr>
              <a:t>浄土門</a:t>
            </a:r>
          </a:p>
        </p:txBody>
      </p:sp>
      <p:sp>
        <p:nvSpPr>
          <p:cNvPr id="4" name="テキスト ボックス 3">
            <a:extLst>
              <a:ext uri="{FF2B5EF4-FFF2-40B4-BE49-F238E27FC236}">
                <a16:creationId xmlns:a16="http://schemas.microsoft.com/office/drawing/2014/main" id="{26FBA430-7553-4483-8320-A2CDC34F52FE}"/>
              </a:ext>
            </a:extLst>
          </p:cNvPr>
          <p:cNvSpPr txBox="1"/>
          <p:nvPr/>
        </p:nvSpPr>
        <p:spPr>
          <a:xfrm>
            <a:off x="1405711" y="5793464"/>
            <a:ext cx="7455887" cy="923330"/>
          </a:xfrm>
          <a:prstGeom prst="rect">
            <a:avLst/>
          </a:prstGeom>
          <a:noFill/>
        </p:spPr>
        <p:txBody>
          <a:bodyPr wrap="none" rtlCol="0">
            <a:spAutoFit/>
          </a:bodyPr>
          <a:lstStyle/>
          <a:p>
            <a:r>
              <a:rPr kumimoji="1" lang="ja-JP" altLang="en-US" sz="5400" b="1" dirty="0">
                <a:solidFill>
                  <a:srgbClr val="FF0000"/>
                </a:solidFill>
                <a:latin typeface="游ゴシック" panose="020B0400000000000000" pitchFamily="50" charset="-128"/>
                <a:ea typeface="游ゴシック" panose="020B0400000000000000" pitchFamily="50" charset="-128"/>
              </a:rPr>
              <a:t>→ 他力の念仏を勧める</a:t>
            </a:r>
          </a:p>
        </p:txBody>
      </p:sp>
      <p:sp>
        <p:nvSpPr>
          <p:cNvPr id="12" name="テキスト ボックス 11">
            <a:extLst>
              <a:ext uri="{FF2B5EF4-FFF2-40B4-BE49-F238E27FC236}">
                <a16:creationId xmlns:a16="http://schemas.microsoft.com/office/drawing/2014/main" id="{87474572-6BF2-44BF-A061-8333E67CBD63}"/>
              </a:ext>
            </a:extLst>
          </p:cNvPr>
          <p:cNvSpPr txBox="1"/>
          <p:nvPr/>
        </p:nvSpPr>
        <p:spPr>
          <a:xfrm>
            <a:off x="238034" y="232328"/>
            <a:ext cx="1075936" cy="6443109"/>
          </a:xfrm>
          <a:prstGeom prst="rect">
            <a:avLst/>
          </a:prstGeom>
          <a:noFill/>
          <a:ln w="50800" cap="rnd" cmpd="tri">
            <a:solidFill>
              <a:schemeClr val="bg1"/>
            </a:solidFill>
            <a:bevel/>
          </a:ln>
        </p:spPr>
        <p:txBody>
          <a:bodyPr vert="eaVert" wrap="square" rtlCol="0">
            <a:spAutoFit/>
          </a:bodyPr>
          <a:lstStyle/>
          <a:p>
            <a:pPr algn="ctr"/>
            <a:r>
              <a:rPr kumimoji="1" lang="en-US" altLang="ja-JP" sz="5400" b="1" dirty="0"/>
              <a:t>88</a:t>
            </a:r>
            <a:r>
              <a:rPr lang="ja-JP" altLang="en-US" sz="5400" b="1" dirty="0">
                <a:solidFill>
                  <a:srgbClr val="FF0000"/>
                </a:solidFill>
                <a:ea typeface="游ゴシック" panose="020B0400000000000000" pitchFamily="50" charset="-128"/>
              </a:rPr>
              <a:t>円満徳号</a:t>
            </a:r>
            <a:r>
              <a:rPr lang="ja-JP" altLang="en-US" sz="5400" b="1" dirty="0">
                <a:ea typeface="游ゴシック" panose="020B0400000000000000" pitchFamily="50" charset="-128"/>
              </a:rPr>
              <a:t>勧専称</a:t>
            </a:r>
            <a:endParaRPr lang="en-US" altLang="ja-JP" sz="5400"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3779357648"/>
      </p:ext>
    </p:extLst>
  </p:cSld>
  <p:clrMapOvr>
    <a:masterClrMapping/>
  </p:clrMapOvr>
  <mc:AlternateContent xmlns:mc="http://schemas.openxmlformats.org/markup-compatibility/2006" xmlns:p14="http://schemas.microsoft.com/office/powerpoint/2010/main">
    <mc:Choice Requires="p14">
      <p:transition spd="med" p14:dur="700" advTm="29870">
        <p:fade/>
      </p:transition>
    </mc:Choice>
    <mc:Fallback xmlns="">
      <p:transition spd="med" advTm="298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3" grpId="0" animBg="1"/>
      <p:bldP spid="14" grpId="0"/>
      <p:bldP spid="16"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84025" y="133279"/>
            <a:ext cx="3749744" cy="6675560"/>
          </a:xfrm>
          <a:prstGeom prst="rect">
            <a:avLst/>
          </a:prstGeom>
          <a:solidFill>
            <a:schemeClr val="bg1"/>
          </a:solidFill>
          <a:ln w="50800" cmpd="tri">
            <a:noFill/>
          </a:ln>
        </p:spPr>
        <p:txBody>
          <a:bodyPr vert="eaVert" wrap="square" rtlCol="0">
            <a:spAutoFit/>
          </a:bodyPr>
          <a:lstStyle/>
          <a:p>
            <a:r>
              <a:rPr kumimoji="1" lang="en-US" altLang="ja-JP" sz="5400" b="1" dirty="0"/>
              <a:t>89</a:t>
            </a:r>
            <a:r>
              <a:rPr lang="ja-JP" altLang="ja-JP" sz="5400" b="1" dirty="0">
                <a:latin typeface="游ゴシック" panose="020B0400000000000000" pitchFamily="50" charset="-128"/>
                <a:ea typeface="游ゴシック" panose="020B0400000000000000" pitchFamily="50" charset="-128"/>
              </a:rPr>
              <a:t>三不三信誨慇懃</a:t>
            </a:r>
            <a:endParaRPr lang="en-US" altLang="ja-JP" sz="5400" b="1" dirty="0">
              <a:latin typeface="游ゴシック" panose="020B0400000000000000" pitchFamily="50" charset="-128"/>
              <a:ea typeface="游ゴシック" panose="020B0400000000000000" pitchFamily="50" charset="-128"/>
            </a:endParaRPr>
          </a:p>
          <a:p>
            <a:r>
              <a:rPr kumimoji="1" lang="en-US" altLang="ja-JP" sz="5400" b="1" dirty="0"/>
              <a:t>90</a:t>
            </a:r>
            <a:r>
              <a:rPr lang="ja-JP" altLang="ja-JP" sz="5400" b="1" dirty="0">
                <a:latin typeface="游ゴシック" panose="020B0400000000000000" pitchFamily="50" charset="-128"/>
                <a:ea typeface="游ゴシック" panose="020B0400000000000000" pitchFamily="50" charset="-128"/>
              </a:rPr>
              <a:t>像末法滅同悲引</a:t>
            </a:r>
            <a:endParaRPr lang="en-US" altLang="ja-JP" sz="5400" b="1" dirty="0">
              <a:latin typeface="游ゴシック" panose="020B0400000000000000" pitchFamily="50" charset="-128"/>
              <a:ea typeface="游ゴシック" panose="020B0400000000000000" pitchFamily="50" charset="-128"/>
            </a:endParaRPr>
          </a:p>
          <a:p>
            <a:r>
              <a:rPr kumimoji="1" lang="en-US" altLang="ja-JP" sz="5400" b="1" dirty="0"/>
              <a:t>91</a:t>
            </a:r>
            <a:r>
              <a:rPr lang="ja-JP" altLang="ja-JP" sz="5400" b="1" dirty="0">
                <a:latin typeface="游ゴシック" panose="020B0400000000000000" pitchFamily="50" charset="-128"/>
                <a:ea typeface="游ゴシック" panose="020B0400000000000000" pitchFamily="50" charset="-128"/>
              </a:rPr>
              <a:t>一生造悪値弘誓　</a:t>
            </a:r>
            <a:r>
              <a:rPr lang="ja-JP" altLang="en-US" sz="5400" b="1" dirty="0">
                <a:latin typeface="游ゴシック" panose="020B0400000000000000" pitchFamily="50" charset="-128"/>
                <a:ea typeface="游ゴシック" panose="020B0400000000000000" pitchFamily="50" charset="-128"/>
              </a:rPr>
              <a:t>　　　</a:t>
            </a:r>
            <a:r>
              <a:rPr lang="en-US" altLang="ja-JP" sz="5400" b="1" dirty="0">
                <a:latin typeface="游ゴシック" panose="020B0400000000000000" pitchFamily="50" charset="-128"/>
                <a:ea typeface="游ゴシック" panose="020B0400000000000000" pitchFamily="50" charset="-128"/>
              </a:rPr>
              <a:t> </a:t>
            </a:r>
            <a:r>
              <a:rPr lang="ja-JP" altLang="en-US" sz="5400" b="1" dirty="0">
                <a:latin typeface="游ゴシック" panose="020B0400000000000000" pitchFamily="50" charset="-128"/>
                <a:ea typeface="游ゴシック" panose="020B0400000000000000" pitchFamily="50" charset="-128"/>
              </a:rPr>
              <a:t>　　</a:t>
            </a:r>
            <a:endParaRPr lang="en-US" altLang="ja-JP" sz="5400" b="1" dirty="0">
              <a:latin typeface="游ゴシック" panose="020B0400000000000000" pitchFamily="50" charset="-128"/>
              <a:ea typeface="游ゴシック" panose="020B0400000000000000" pitchFamily="50" charset="-128"/>
            </a:endParaRPr>
          </a:p>
          <a:p>
            <a:r>
              <a:rPr kumimoji="1" lang="en-US" altLang="ja-JP" sz="5400" b="1" dirty="0"/>
              <a:t>92</a:t>
            </a:r>
            <a:r>
              <a:rPr lang="ja-JP" altLang="ja-JP" sz="5400" b="1" dirty="0">
                <a:latin typeface="游ゴシック" panose="020B0400000000000000" pitchFamily="50" charset="-128"/>
              </a:rPr>
              <a:t>至安養界証妙果</a:t>
            </a:r>
            <a:endParaRPr lang="en-US" altLang="ja-JP" sz="5400" b="1"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791B4428-AF29-4117-AAAE-0E5917C313E0}"/>
              </a:ext>
            </a:extLst>
          </p:cNvPr>
          <p:cNvSpPr txBox="1"/>
          <p:nvPr/>
        </p:nvSpPr>
        <p:spPr>
          <a:xfrm>
            <a:off x="7876817" y="548680"/>
            <a:ext cx="1015663" cy="5632311"/>
          </a:xfrm>
          <a:prstGeom prst="rect">
            <a:avLst/>
          </a:prstGeom>
          <a:solidFill>
            <a:srgbClr val="C00000"/>
          </a:solidFill>
          <a:ln/>
        </p:spPr>
        <p:style>
          <a:lnRef idx="0">
            <a:schemeClr val="accent4"/>
          </a:lnRef>
          <a:fillRef idx="3">
            <a:schemeClr val="accent4"/>
          </a:fillRef>
          <a:effectRef idx="3">
            <a:schemeClr val="accent4"/>
          </a:effectRef>
          <a:fontRef idx="minor">
            <a:schemeClr val="lt1"/>
          </a:fontRef>
        </p:style>
        <p:txBody>
          <a:bodyPr vert="eaVert" wrap="none" rtlCol="0">
            <a:spAutoFit/>
          </a:bodyPr>
          <a:lstStyle/>
          <a:p>
            <a:r>
              <a:rPr kumimoji="1" lang="ja-JP" altLang="en-US" sz="5400" b="1" dirty="0">
                <a:latin typeface="+mn-ea"/>
              </a:rPr>
              <a:t>道綽禅師の教え２</a:t>
            </a:r>
            <a:endParaRPr lang="en-US" altLang="ja-JP" sz="5400" b="1" dirty="0">
              <a:latin typeface="+mn-ea"/>
            </a:endParaRPr>
          </a:p>
        </p:txBody>
      </p:sp>
    </p:spTree>
    <p:extLst>
      <p:ext uri="{BB962C8B-B14F-4D97-AF65-F5344CB8AC3E}">
        <p14:creationId xmlns:p14="http://schemas.microsoft.com/office/powerpoint/2010/main" val="725330350"/>
      </p:ext>
    </p:extLst>
  </p:cSld>
  <p:clrMapOvr>
    <a:masterClrMapping/>
  </p:clrMapOvr>
  <mc:AlternateContent xmlns:mc="http://schemas.openxmlformats.org/markup-compatibility/2006" xmlns:p14="http://schemas.microsoft.com/office/powerpoint/2010/main">
    <mc:Choice Requires="p14">
      <p:transition spd="med" p14:dur="700" advTm="33057">
        <p:fade/>
      </p:transition>
    </mc:Choice>
    <mc:Fallback xmlns="">
      <p:transition spd="med" advTm="33057">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吹き出し 1"/>
          <p:cNvSpPr/>
          <p:nvPr/>
        </p:nvSpPr>
        <p:spPr>
          <a:xfrm>
            <a:off x="6156240" y="188640"/>
            <a:ext cx="1967205" cy="6175920"/>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ctr">
            <a:spAutoFit/>
          </a:bodyPr>
          <a:lstStyle/>
          <a:p>
            <a:r>
              <a:rPr kumimoji="1" lang="en-US" altLang="ja-JP" sz="5400" b="1" dirty="0">
                <a:solidFill>
                  <a:schemeClr val="tx1"/>
                </a:solidFill>
              </a:rPr>
              <a:t>89</a:t>
            </a:r>
            <a:r>
              <a:rPr lang="ja-JP" altLang="ja-JP" sz="5400" b="1" dirty="0">
                <a:solidFill>
                  <a:schemeClr val="tx1"/>
                </a:solidFill>
                <a:latin typeface="游ゴシック" panose="020B0400000000000000" pitchFamily="50" charset="-128"/>
              </a:rPr>
              <a:t>三不三信誨慇懃</a:t>
            </a:r>
            <a:endParaRPr lang="en-US" altLang="ja-JP" sz="5400" b="1" dirty="0">
              <a:solidFill>
                <a:schemeClr val="tx1"/>
              </a:solidFill>
              <a:latin typeface="游ゴシック" panose="020B0400000000000000" pitchFamily="50" charset="-128"/>
            </a:endParaRPr>
          </a:p>
          <a:p>
            <a:r>
              <a:rPr kumimoji="1" lang="en-US" altLang="ja-JP" sz="5400" b="1" dirty="0">
                <a:solidFill>
                  <a:schemeClr val="tx1"/>
                </a:solidFill>
              </a:rPr>
              <a:t>90</a:t>
            </a:r>
            <a:r>
              <a:rPr lang="ja-JP" altLang="ja-JP" sz="5400" b="1" dirty="0">
                <a:solidFill>
                  <a:schemeClr val="tx1"/>
                </a:solidFill>
                <a:latin typeface="游ゴシック" panose="020B0400000000000000" pitchFamily="50" charset="-128"/>
              </a:rPr>
              <a:t>像末法滅同悲引</a:t>
            </a:r>
            <a:endParaRPr kumimoji="1" lang="ja-JP" altLang="en-US" sz="5400" b="1" dirty="0">
              <a:solidFill>
                <a:schemeClr val="tx1"/>
              </a:solidFill>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68D84B3A-7A2C-45D1-8B4F-F1C635F387B9}"/>
              </a:ext>
            </a:extLst>
          </p:cNvPr>
          <p:cNvSpPr/>
          <p:nvPr/>
        </p:nvSpPr>
        <p:spPr>
          <a:xfrm>
            <a:off x="1475656" y="334446"/>
            <a:ext cx="3877985" cy="6152713"/>
          </a:xfrm>
          <a:prstGeom prst="rect">
            <a:avLst/>
          </a:prstGeom>
          <a:solidFill>
            <a:srgbClr val="002060"/>
          </a:solidFill>
        </p:spPr>
        <p:txBody>
          <a:bodyPr vert="eaVert" wrap="square">
            <a:spAutoFit/>
          </a:bodyPr>
          <a:lstStyle/>
          <a:p>
            <a:pPr algn="just"/>
            <a:r>
              <a:rPr lang="ja-JP" altLang="en-US" sz="4000" b="1" dirty="0">
                <a:solidFill>
                  <a:schemeClr val="bg1"/>
                </a:solidFill>
                <a:latin typeface="游ゴシック" panose="020B0400000000000000" pitchFamily="50" charset="-128"/>
              </a:rPr>
              <a:t>三信と三不信の教えを懇切に示し、正法・像法・末法・法滅、いつの時代においても、本願念仏の法は変らず人々を救い続けることを明かされる。</a:t>
            </a:r>
            <a:endParaRPr lang="ja-JP" altLang="en-US" sz="4000" b="1" dirty="0">
              <a:solidFill>
                <a:schemeClr val="bg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780516107"/>
      </p:ext>
    </p:extLst>
  </p:cSld>
  <p:clrMapOvr>
    <a:masterClrMapping/>
  </p:clrMapOvr>
  <mc:AlternateContent xmlns:mc="http://schemas.openxmlformats.org/markup-compatibility/2006" xmlns:p14="http://schemas.microsoft.com/office/powerpoint/2010/main">
    <mc:Choice Requires="p14">
      <p:transition spd="med" p14:dur="700" advTm="31356">
        <p:fade/>
      </p:transition>
    </mc:Choice>
    <mc:Fallback xmlns="">
      <p:transition spd="med" advTm="3135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4600" y="2470006"/>
            <a:ext cx="5920783" cy="923330"/>
          </a:xfrm>
          <a:prstGeom prst="rect">
            <a:avLst/>
          </a:prstGeom>
          <a:noFill/>
        </p:spPr>
        <p:txBody>
          <a:bodyPr wrap="square" rtlCol="0">
            <a:spAutoFit/>
          </a:bodyPr>
          <a:lstStyle/>
          <a:p>
            <a:r>
              <a:rPr lang="ja-JP" altLang="en-US" sz="5400" b="1" dirty="0">
                <a:latin typeface="+mn-ea"/>
              </a:rPr>
              <a:t>七高僧</a:t>
            </a:r>
            <a:r>
              <a:rPr kumimoji="1" lang="ja-JP" altLang="en-US" sz="5400" b="1" dirty="0">
                <a:latin typeface="+mn-ea"/>
              </a:rPr>
              <a:t>とは</a:t>
            </a:r>
            <a:r>
              <a:rPr kumimoji="1" lang="en-US" altLang="ja-JP" sz="5400" b="1" dirty="0">
                <a:latin typeface="+mn-ea"/>
              </a:rPr>
              <a:t>…</a:t>
            </a:r>
            <a:endParaRPr kumimoji="1" lang="ja-JP" altLang="en-US" b="1" dirty="0">
              <a:latin typeface="+mn-ea"/>
            </a:endParaRPr>
          </a:p>
        </p:txBody>
      </p:sp>
      <p:sp>
        <p:nvSpPr>
          <p:cNvPr id="10" name="テキスト ボックス 9"/>
          <p:cNvSpPr txBox="1"/>
          <p:nvPr/>
        </p:nvSpPr>
        <p:spPr>
          <a:xfrm>
            <a:off x="264600" y="3592008"/>
            <a:ext cx="6435715" cy="2308324"/>
          </a:xfrm>
          <a:prstGeom prst="rect">
            <a:avLst/>
          </a:prstGeom>
          <a:noFill/>
        </p:spPr>
        <p:txBody>
          <a:bodyPr wrap="square" rtlCol="0">
            <a:spAutoFit/>
          </a:bodyPr>
          <a:lstStyle/>
          <a:p>
            <a:r>
              <a:rPr lang="ja-JP" altLang="en-US" sz="4800" b="1" dirty="0">
                <a:effectLst>
                  <a:glow rad="228600">
                    <a:schemeClr val="bg1"/>
                  </a:glow>
                </a:effectLst>
                <a:latin typeface="游ゴシック" panose="020B0400000000000000" pitchFamily="50" charset="-128"/>
                <a:ea typeface="游ゴシック" panose="020B0400000000000000" pitchFamily="50" charset="-128"/>
              </a:rPr>
              <a:t>親鸞聖人が</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4800" b="1" dirty="0">
                <a:effectLst>
                  <a:glow rad="228600">
                    <a:schemeClr val="bg1"/>
                  </a:glow>
                </a:effectLst>
                <a:latin typeface="游ゴシック" panose="020B0400000000000000" pitchFamily="50" charset="-128"/>
                <a:ea typeface="游ゴシック" panose="020B0400000000000000" pitchFamily="50" charset="-128"/>
              </a:rPr>
              <a:t>特に敬重された</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4800" b="1" dirty="0">
                <a:effectLst>
                  <a:glow rad="228600">
                    <a:schemeClr val="bg1"/>
                  </a:glow>
                </a:effectLst>
                <a:latin typeface="游ゴシック" panose="020B0400000000000000" pitchFamily="50" charset="-128"/>
                <a:ea typeface="游ゴシック" panose="020B0400000000000000" pitchFamily="50" charset="-128"/>
              </a:rPr>
              <a:t>７人の高僧方</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id="{ACD7037E-BCD7-40C9-873A-22BA831744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437763"/>
            <a:ext cx="1415106" cy="1881385"/>
          </a:xfrm>
          <a:prstGeom prst="rect">
            <a:avLst/>
          </a:prstGeom>
        </p:spPr>
      </p:pic>
      <p:sp>
        <p:nvSpPr>
          <p:cNvPr id="7" name="テキスト ボックス 6">
            <a:extLst>
              <a:ext uri="{FF2B5EF4-FFF2-40B4-BE49-F238E27FC236}">
                <a16:creationId xmlns:a16="http://schemas.microsoft.com/office/drawing/2014/main" id="{6E1E5970-DFAB-4F95-9F50-36A80C8F14E4}"/>
              </a:ext>
            </a:extLst>
          </p:cNvPr>
          <p:cNvSpPr txBox="1"/>
          <p:nvPr/>
        </p:nvSpPr>
        <p:spPr>
          <a:xfrm>
            <a:off x="0" y="437763"/>
            <a:ext cx="550810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ja-JP" altLang="en-US" sz="4800" b="1" dirty="0">
                <a:latin typeface="+mn-ea"/>
              </a:rPr>
              <a:t>５　七高僧の教え</a:t>
            </a:r>
          </a:p>
        </p:txBody>
      </p:sp>
      <p:pic>
        <p:nvPicPr>
          <p:cNvPr id="8" name="図 7">
            <a:extLst>
              <a:ext uri="{FF2B5EF4-FFF2-40B4-BE49-F238E27FC236}">
                <a16:creationId xmlns:a16="http://schemas.microsoft.com/office/drawing/2014/main" id="{ACD7037E-BCD7-40C9-873A-22BA831744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9860" y="437966"/>
            <a:ext cx="1475755" cy="1881182"/>
          </a:xfrm>
          <a:prstGeom prst="rect">
            <a:avLst/>
          </a:prstGeom>
        </p:spPr>
      </p:pic>
      <p:pic>
        <p:nvPicPr>
          <p:cNvPr id="9" name="図 8">
            <a:extLst>
              <a:ext uri="{FF2B5EF4-FFF2-40B4-BE49-F238E27FC236}">
                <a16:creationId xmlns:a16="http://schemas.microsoft.com/office/drawing/2014/main" id="{ACD7037E-BCD7-40C9-873A-22BA831744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9576" y="1508897"/>
            <a:ext cx="1662596" cy="1891201"/>
          </a:xfrm>
          <a:prstGeom prst="rect">
            <a:avLst/>
          </a:prstGeom>
        </p:spPr>
      </p:pic>
      <p:pic>
        <p:nvPicPr>
          <p:cNvPr id="11" name="図 10">
            <a:extLst>
              <a:ext uri="{FF2B5EF4-FFF2-40B4-BE49-F238E27FC236}">
                <a16:creationId xmlns:a16="http://schemas.microsoft.com/office/drawing/2014/main" id="{ACD7037E-BCD7-40C9-873A-22BA831744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0361" y="2774300"/>
            <a:ext cx="1883639" cy="1888715"/>
          </a:xfrm>
          <a:prstGeom prst="rect">
            <a:avLst/>
          </a:prstGeom>
        </p:spPr>
      </p:pic>
      <p:pic>
        <p:nvPicPr>
          <p:cNvPr id="12" name="図 11">
            <a:extLst>
              <a:ext uri="{FF2B5EF4-FFF2-40B4-BE49-F238E27FC236}">
                <a16:creationId xmlns:a16="http://schemas.microsoft.com/office/drawing/2014/main" id="{ACD7037E-BCD7-40C9-873A-22BA831744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37292" y="2863718"/>
            <a:ext cx="1923031" cy="1966244"/>
          </a:xfrm>
          <a:prstGeom prst="rect">
            <a:avLst/>
          </a:prstGeom>
        </p:spPr>
      </p:pic>
      <p:pic>
        <p:nvPicPr>
          <p:cNvPr id="14" name="図 13">
            <a:extLst>
              <a:ext uri="{FF2B5EF4-FFF2-40B4-BE49-F238E27FC236}">
                <a16:creationId xmlns:a16="http://schemas.microsoft.com/office/drawing/2014/main" id="{ACD7037E-BCD7-40C9-873A-22BA831744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08104" y="4428358"/>
            <a:ext cx="2087583" cy="1956424"/>
          </a:xfrm>
          <a:prstGeom prst="rect">
            <a:avLst/>
          </a:prstGeom>
        </p:spPr>
      </p:pic>
      <p:pic>
        <p:nvPicPr>
          <p:cNvPr id="13" name="図 12">
            <a:extLst>
              <a:ext uri="{FF2B5EF4-FFF2-40B4-BE49-F238E27FC236}">
                <a16:creationId xmlns:a16="http://schemas.microsoft.com/office/drawing/2014/main" id="{ACD7037E-BCD7-40C9-873A-22BA8317440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48048" y="4380208"/>
            <a:ext cx="2063422" cy="1969878"/>
          </a:xfrm>
          <a:prstGeom prst="rect">
            <a:avLst/>
          </a:prstGeom>
        </p:spPr>
      </p:pic>
    </p:spTree>
    <p:custDataLst>
      <p:tags r:id="rId1"/>
    </p:custDataLst>
    <p:extLst>
      <p:ext uri="{BB962C8B-B14F-4D97-AF65-F5344CB8AC3E}">
        <p14:creationId xmlns:p14="http://schemas.microsoft.com/office/powerpoint/2010/main" val="2953729232"/>
      </p:ext>
    </p:extLst>
  </p:cSld>
  <p:clrMapOvr>
    <a:masterClrMapping/>
  </p:clrMapOvr>
  <mc:AlternateContent xmlns:mc="http://schemas.openxmlformats.org/markup-compatibility/2006" xmlns:p14="http://schemas.microsoft.com/office/powerpoint/2010/main">
    <mc:Choice Requires="p14">
      <p:transition spd="med" p14:dur="700" advTm="12455">
        <p:fade/>
      </p:transition>
    </mc:Choice>
    <mc:Fallback xmlns="">
      <p:transition spd="med" advTm="124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吹き出し 1"/>
          <p:cNvSpPr/>
          <p:nvPr/>
        </p:nvSpPr>
        <p:spPr>
          <a:xfrm>
            <a:off x="6228248" y="334446"/>
            <a:ext cx="1967205"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spAutoFit/>
          </a:bodyPr>
          <a:lstStyle/>
          <a:p>
            <a:pPr lvl="0"/>
            <a:r>
              <a:rPr kumimoji="1" lang="en-US" altLang="ja-JP" sz="5400" b="1" dirty="0">
                <a:solidFill>
                  <a:prstClr val="black"/>
                </a:solidFill>
              </a:rPr>
              <a:t>91</a:t>
            </a:r>
            <a:r>
              <a:rPr lang="ja-JP" altLang="ja-JP" sz="5400" b="1" dirty="0">
                <a:solidFill>
                  <a:prstClr val="black"/>
                </a:solidFill>
                <a:latin typeface="游ゴシック" panose="020B0400000000000000" pitchFamily="50" charset="-128"/>
              </a:rPr>
              <a:t>一生造悪値弘誓　</a:t>
            </a:r>
            <a:r>
              <a:rPr lang="ja-JP" altLang="en-US" sz="5400" b="1" dirty="0">
                <a:solidFill>
                  <a:prstClr val="black"/>
                </a:solidFill>
                <a:latin typeface="游ゴシック" panose="020B0400000000000000" pitchFamily="50" charset="-128"/>
              </a:rPr>
              <a:t>　　　</a:t>
            </a:r>
            <a:r>
              <a:rPr lang="en-US" altLang="ja-JP" sz="5400" b="1" dirty="0">
                <a:solidFill>
                  <a:prstClr val="black"/>
                </a:solidFill>
                <a:latin typeface="游ゴシック" panose="020B0400000000000000" pitchFamily="50" charset="-128"/>
              </a:rPr>
              <a:t> </a:t>
            </a:r>
            <a:r>
              <a:rPr lang="ja-JP" altLang="en-US" sz="5400" b="1" dirty="0">
                <a:solidFill>
                  <a:prstClr val="black"/>
                </a:solidFill>
                <a:latin typeface="游ゴシック" panose="020B0400000000000000" pitchFamily="50" charset="-128"/>
              </a:rPr>
              <a:t>　　</a:t>
            </a:r>
            <a:endParaRPr lang="en-US" altLang="ja-JP" sz="5400" b="1" dirty="0">
              <a:solidFill>
                <a:prstClr val="black"/>
              </a:solidFill>
              <a:latin typeface="游ゴシック" panose="020B0400000000000000" pitchFamily="50" charset="-128"/>
            </a:endParaRPr>
          </a:p>
          <a:p>
            <a:pPr lvl="0"/>
            <a:r>
              <a:rPr kumimoji="1" lang="en-US" altLang="ja-JP" sz="5400" b="1" dirty="0">
                <a:solidFill>
                  <a:prstClr val="black"/>
                </a:solidFill>
              </a:rPr>
              <a:t>92</a:t>
            </a:r>
            <a:r>
              <a:rPr lang="ja-JP" altLang="ja-JP" sz="5400" b="1" dirty="0">
                <a:solidFill>
                  <a:prstClr val="black"/>
                </a:solidFill>
                <a:latin typeface="游ゴシック" panose="020B0400000000000000" pitchFamily="50" charset="-128"/>
              </a:rPr>
              <a:t>至安養界証妙果</a:t>
            </a:r>
            <a:endParaRPr kumimoji="1" lang="ja-JP" altLang="en-US" sz="5400" b="1" dirty="0">
              <a:solidFill>
                <a:schemeClr val="tx1"/>
              </a:solidFill>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68D84B3A-7A2C-45D1-8B4F-F1C635F387B9}"/>
              </a:ext>
            </a:extLst>
          </p:cNvPr>
          <p:cNvSpPr/>
          <p:nvPr/>
        </p:nvSpPr>
        <p:spPr>
          <a:xfrm>
            <a:off x="2091209" y="334446"/>
            <a:ext cx="3262432" cy="6152713"/>
          </a:xfrm>
          <a:prstGeom prst="rect">
            <a:avLst/>
          </a:prstGeom>
          <a:solidFill>
            <a:srgbClr val="002060"/>
          </a:solidFill>
        </p:spPr>
        <p:txBody>
          <a:bodyPr vert="eaVert" wrap="square">
            <a:spAutoFit/>
          </a:bodyPr>
          <a:lstStyle/>
          <a:p>
            <a:pPr algn="just"/>
            <a:r>
              <a:rPr lang="ja-JP" altLang="en-US" sz="4000" b="1" dirty="0">
                <a:solidFill>
                  <a:schemeClr val="bg1"/>
                </a:solidFill>
                <a:latin typeface="游ゴシック" panose="020B0400000000000000" pitchFamily="50" charset="-128"/>
              </a:rPr>
              <a:t>「たとえ生涯悪をつくり続けても、阿弥陀仏の本願を信じれば、浄土に往生しこの上ないさとりを開く」と述べられた。</a:t>
            </a:r>
          </a:p>
        </p:txBody>
      </p:sp>
    </p:spTree>
    <p:custDataLst>
      <p:tags r:id="rId1"/>
    </p:custDataLst>
    <p:extLst>
      <p:ext uri="{BB962C8B-B14F-4D97-AF65-F5344CB8AC3E}">
        <p14:creationId xmlns:p14="http://schemas.microsoft.com/office/powerpoint/2010/main" val="3575686324"/>
      </p:ext>
    </p:extLst>
  </p:cSld>
  <p:clrMapOvr>
    <a:masterClrMapping/>
  </p:clrMapOvr>
  <mc:AlternateContent xmlns:mc="http://schemas.openxmlformats.org/markup-compatibility/2006" xmlns:p14="http://schemas.microsoft.com/office/powerpoint/2010/main">
    <mc:Choice Requires="p14">
      <p:transition spd="med" p14:dur="700" advTm="28988">
        <p:fade/>
      </p:transition>
    </mc:Choice>
    <mc:Fallback xmlns="">
      <p:transition spd="med" advTm="289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61415" y="66344"/>
            <a:ext cx="1075936" cy="6459000"/>
          </a:xfrm>
          <a:prstGeom prst="rect">
            <a:avLst/>
          </a:prstGeom>
          <a:noFill/>
          <a:ln w="50800" cap="rnd" cmpd="tri">
            <a:solidFill>
              <a:schemeClr val="bg1"/>
            </a:solidFill>
            <a:bevel/>
          </a:ln>
        </p:spPr>
        <p:txBody>
          <a:bodyPr vert="eaVert" wrap="square" rtlCol="0">
            <a:spAutoFit/>
          </a:bodyPr>
          <a:lstStyle/>
          <a:p>
            <a:pPr algn="ctr"/>
            <a:r>
              <a:rPr kumimoji="1" lang="en-US" altLang="ja-JP" sz="5400" b="1" dirty="0">
                <a:solidFill>
                  <a:prstClr val="black"/>
                </a:solidFill>
              </a:rPr>
              <a:t>89</a:t>
            </a:r>
            <a:r>
              <a:rPr lang="zh-TW" altLang="en-US" sz="5400" b="1" dirty="0">
                <a:solidFill>
                  <a:srgbClr val="FF0000"/>
                </a:solidFill>
                <a:ea typeface="游ゴシック" panose="020B0400000000000000" pitchFamily="50" charset="-128"/>
              </a:rPr>
              <a:t>三不</a:t>
            </a:r>
            <a:r>
              <a:rPr lang="zh-TW" altLang="en-US" sz="5400" b="1" dirty="0">
                <a:ea typeface="游ゴシック" panose="020B0400000000000000" pitchFamily="50" charset="-128"/>
              </a:rPr>
              <a:t>三信誨慇懃</a:t>
            </a:r>
          </a:p>
        </p:txBody>
      </p:sp>
      <p:sp>
        <p:nvSpPr>
          <p:cNvPr id="16" name="角丸四角形吹き出し 15"/>
          <p:cNvSpPr/>
          <p:nvPr/>
        </p:nvSpPr>
        <p:spPr>
          <a:xfrm rot="16200000">
            <a:off x="3469975" y="1331268"/>
            <a:ext cx="1495622" cy="7047497"/>
          </a:xfrm>
          <a:prstGeom prst="wedgeRoundRectCallout">
            <a:avLst>
              <a:gd name="adj1" fmla="val -49700"/>
              <a:gd name="adj2" fmla="val -1428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endParaRPr kumimoji="1" lang="ja-JP" altLang="en-US" sz="4000" b="1" dirty="0">
              <a:solidFill>
                <a:schemeClr val="tx1"/>
              </a:solidFill>
              <a:ea typeface="游ゴシック" panose="020B0400000000000000" pitchFamily="50" charset="-128"/>
            </a:endParaRPr>
          </a:p>
        </p:txBody>
      </p:sp>
      <p:sp>
        <p:nvSpPr>
          <p:cNvPr id="30" name="テキスト ボックス 29"/>
          <p:cNvSpPr txBox="1"/>
          <p:nvPr/>
        </p:nvSpPr>
        <p:spPr>
          <a:xfrm rot="16200000">
            <a:off x="4120466" y="25138"/>
            <a:ext cx="1107996" cy="3107439"/>
          </a:xfrm>
          <a:prstGeom prst="rect">
            <a:avLst/>
          </a:prstGeom>
          <a:noFill/>
          <a:ln w="50800" cap="rnd" cmpd="tri">
            <a:solidFill>
              <a:srgbClr val="FF0000"/>
            </a:solidFill>
            <a:bevel/>
          </a:ln>
        </p:spPr>
        <p:txBody>
          <a:bodyPr vert="eaVert" wrap="square" rtlCol="0">
            <a:spAutoFit/>
          </a:bodyPr>
          <a:lstStyle/>
          <a:p>
            <a:pPr algn="ctr"/>
            <a:r>
              <a:rPr kumimoji="1" lang="ja-JP" altLang="en-US" sz="6000" b="1" dirty="0">
                <a:effectLst>
                  <a:outerShdw blurRad="38100" dist="38100" dir="2700000" algn="tl">
                    <a:srgbClr val="000000">
                      <a:alpha val="43137"/>
                    </a:srgbClr>
                  </a:outerShdw>
                </a:effectLst>
                <a:ea typeface="游ゴシック" panose="020B0400000000000000" pitchFamily="50" charset="-128"/>
              </a:rPr>
              <a:t>三不信</a:t>
            </a:r>
          </a:p>
        </p:txBody>
      </p:sp>
      <p:sp>
        <p:nvSpPr>
          <p:cNvPr id="14" name="テキスト ボックス 13">
            <a:extLst>
              <a:ext uri="{FF2B5EF4-FFF2-40B4-BE49-F238E27FC236}">
                <a16:creationId xmlns:a16="http://schemas.microsoft.com/office/drawing/2014/main" id="{ABFE0CF2-69E4-462E-8E6B-AE4762C9E768}"/>
              </a:ext>
            </a:extLst>
          </p:cNvPr>
          <p:cNvSpPr txBox="1"/>
          <p:nvPr/>
        </p:nvSpPr>
        <p:spPr>
          <a:xfrm>
            <a:off x="1402465" y="4889340"/>
            <a:ext cx="7562023" cy="1569660"/>
          </a:xfrm>
          <a:prstGeom prst="rect">
            <a:avLst/>
          </a:prstGeom>
          <a:noFill/>
          <a:ln w="50800">
            <a:solidFill>
              <a:srgbClr val="0070C0"/>
            </a:solidFill>
          </a:ln>
        </p:spPr>
        <p:txBody>
          <a:bodyPr wrap="square" rtlCol="0">
            <a:spAutoFit/>
          </a:bodyPr>
          <a:lstStyle/>
          <a:p>
            <a:pPr algn="ctr"/>
            <a:r>
              <a:rPr lang="ja-JP" altLang="en-US" sz="4800" b="1" dirty="0">
                <a:latin typeface="游ゴシック" panose="020B0400000000000000" pitchFamily="50" charset="-128"/>
                <a:ea typeface="游ゴシック" panose="020B0400000000000000" pitchFamily="50" charset="-128"/>
              </a:rPr>
              <a:t>一度信じても翻してしまう</a:t>
            </a:r>
            <a:endParaRPr lang="en-US" altLang="ja-JP" sz="4800" b="1" dirty="0">
              <a:latin typeface="游ゴシック" panose="020B0400000000000000" pitchFamily="50" charset="-128"/>
              <a:ea typeface="游ゴシック" panose="020B0400000000000000" pitchFamily="50" charset="-128"/>
            </a:endParaRPr>
          </a:p>
          <a:p>
            <a:pPr algn="ctr"/>
            <a:r>
              <a:rPr lang="ja-JP" altLang="en-US" sz="4800" b="1" dirty="0">
                <a:latin typeface="游ゴシック" panose="020B0400000000000000" pitchFamily="50" charset="-128"/>
                <a:ea typeface="游ゴシック" panose="020B0400000000000000" pitchFamily="50" charset="-128"/>
              </a:rPr>
              <a:t>不確かな心</a:t>
            </a:r>
            <a:endParaRPr lang="en-US" altLang="ja-JP" sz="4800" b="1" dirty="0">
              <a:latin typeface="游ゴシック" panose="020B0400000000000000" pitchFamily="50" charset="-128"/>
              <a:ea typeface="游ゴシック" panose="020B0400000000000000" pitchFamily="50" charset="-128"/>
            </a:endParaRPr>
          </a:p>
        </p:txBody>
      </p:sp>
      <p:sp>
        <p:nvSpPr>
          <p:cNvPr id="3" name="正方形/長方形 2"/>
          <p:cNvSpPr/>
          <p:nvPr/>
        </p:nvSpPr>
        <p:spPr>
          <a:xfrm>
            <a:off x="1475656" y="2420888"/>
            <a:ext cx="7704856" cy="1938992"/>
          </a:xfrm>
          <a:prstGeom prst="rect">
            <a:avLst/>
          </a:prstGeom>
        </p:spPr>
        <p:txBody>
          <a:bodyPr wrap="square">
            <a:spAutoFit/>
          </a:bodyPr>
          <a:lstStyle/>
          <a:p>
            <a:r>
              <a:rPr lang="ja-JP" altLang="en-US" sz="4000" b="1" dirty="0">
                <a:solidFill>
                  <a:srgbClr val="FF0000"/>
                </a:solidFill>
                <a:ea typeface="游ゴシック" panose="020B0400000000000000" pitchFamily="50" charset="-128"/>
              </a:rPr>
              <a:t>不　淳</a:t>
            </a:r>
            <a:r>
              <a:rPr lang="en-US" altLang="ja-JP" sz="4000" b="1" dirty="0">
                <a:ea typeface="游ゴシック" panose="020B0400000000000000" pitchFamily="50" charset="-128"/>
              </a:rPr>
              <a:t>…</a:t>
            </a:r>
            <a:r>
              <a:rPr lang="ja-JP" altLang="en-US" sz="4000" b="1" dirty="0">
                <a:ea typeface="游ゴシック" panose="020B0400000000000000" pitchFamily="50" charset="-128"/>
              </a:rPr>
              <a:t>素直でない</a:t>
            </a:r>
            <a:r>
              <a:rPr lang="en-US" altLang="ja-JP" sz="4000" b="1" dirty="0">
                <a:ea typeface="游ゴシック" panose="020B0400000000000000" pitchFamily="50" charset="-128"/>
              </a:rPr>
              <a:t>､</a:t>
            </a:r>
            <a:r>
              <a:rPr lang="ja-JP" altLang="en-US" sz="4000" b="1" dirty="0">
                <a:ea typeface="游ゴシック" panose="020B0400000000000000" pitchFamily="50" charset="-128"/>
              </a:rPr>
              <a:t>純粋でない</a:t>
            </a:r>
            <a:endParaRPr lang="en-US" altLang="ja-JP" sz="4000" b="1" dirty="0">
              <a:ea typeface="游ゴシック" panose="020B0400000000000000" pitchFamily="50" charset="-128"/>
            </a:endParaRPr>
          </a:p>
          <a:p>
            <a:r>
              <a:rPr lang="ja-JP" altLang="en-US" sz="4000" b="1" dirty="0">
                <a:solidFill>
                  <a:srgbClr val="FF0000"/>
                </a:solidFill>
                <a:ea typeface="游ゴシック" panose="020B0400000000000000" pitchFamily="50" charset="-128"/>
              </a:rPr>
              <a:t>不　一</a:t>
            </a:r>
            <a:r>
              <a:rPr lang="en-US" altLang="ja-JP" sz="4000" b="1" dirty="0">
                <a:ea typeface="游ゴシック" panose="020B0400000000000000" pitchFamily="50" charset="-128"/>
              </a:rPr>
              <a:t>…</a:t>
            </a:r>
            <a:r>
              <a:rPr lang="ja-JP" altLang="en-US" sz="4000" b="1" dirty="0">
                <a:ea typeface="游ゴシック" panose="020B0400000000000000" pitchFamily="50" charset="-128"/>
              </a:rPr>
              <a:t>二心がある </a:t>
            </a:r>
            <a:r>
              <a:rPr lang="en-US" altLang="ja-JP" sz="4000" b="1" dirty="0">
                <a:ea typeface="游ゴシック" panose="020B0400000000000000" pitchFamily="50" charset="-128"/>
              </a:rPr>
              <a:t>(</a:t>
            </a:r>
            <a:r>
              <a:rPr lang="ja-JP" altLang="en-US" sz="4000" b="1" dirty="0">
                <a:ea typeface="游ゴシック" panose="020B0400000000000000" pitchFamily="50" charset="-128"/>
              </a:rPr>
              <a:t>疑う</a:t>
            </a:r>
            <a:r>
              <a:rPr lang="en-US" altLang="ja-JP" sz="4000" b="1" dirty="0">
                <a:ea typeface="游ゴシック" panose="020B0400000000000000" pitchFamily="50" charset="-128"/>
              </a:rPr>
              <a:t>)</a:t>
            </a:r>
          </a:p>
          <a:p>
            <a:r>
              <a:rPr lang="ja-JP" altLang="en-US" sz="4000" b="1" dirty="0">
                <a:solidFill>
                  <a:srgbClr val="FF0000"/>
                </a:solidFill>
                <a:ea typeface="游ゴシック" panose="020B0400000000000000" pitchFamily="50" charset="-128"/>
              </a:rPr>
              <a:t>不相続</a:t>
            </a:r>
            <a:r>
              <a:rPr lang="en-US" altLang="ja-JP" sz="4000" b="1" dirty="0">
                <a:ea typeface="游ゴシック" panose="020B0400000000000000" pitchFamily="50" charset="-128"/>
              </a:rPr>
              <a:t>…</a:t>
            </a:r>
            <a:r>
              <a:rPr lang="ja-JP" altLang="en-US" sz="4000" b="1" dirty="0">
                <a:ea typeface="游ゴシック" panose="020B0400000000000000" pitchFamily="50" charset="-128"/>
              </a:rPr>
              <a:t>余念がある </a:t>
            </a:r>
            <a:r>
              <a:rPr lang="en-US" altLang="ja-JP" sz="4000" b="1" dirty="0">
                <a:ea typeface="游ゴシック" panose="020B0400000000000000" pitchFamily="50" charset="-128"/>
              </a:rPr>
              <a:t>(</a:t>
            </a:r>
            <a:r>
              <a:rPr lang="ja-JP" altLang="en-US" sz="4000" b="1" dirty="0">
                <a:ea typeface="游ゴシック" panose="020B0400000000000000" pitchFamily="50" charset="-128"/>
              </a:rPr>
              <a:t>続かない</a:t>
            </a:r>
            <a:r>
              <a:rPr lang="en-US" altLang="ja-JP" sz="4000" b="1" dirty="0">
                <a:ea typeface="游ゴシック" panose="020B0400000000000000" pitchFamily="50" charset="-128"/>
              </a:rPr>
              <a:t>)</a:t>
            </a:r>
            <a:endParaRPr lang="ja-JP" altLang="en-US" sz="4000" b="1" dirty="0">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422F344C-9C7F-41DF-925B-2EBAFCB4416E}"/>
              </a:ext>
            </a:extLst>
          </p:cNvPr>
          <p:cNvSpPr txBox="1"/>
          <p:nvPr/>
        </p:nvSpPr>
        <p:spPr>
          <a:xfrm>
            <a:off x="2310597" y="44624"/>
            <a:ext cx="5727148" cy="707886"/>
          </a:xfrm>
          <a:prstGeom prst="rect">
            <a:avLst/>
          </a:prstGeom>
          <a:noFill/>
        </p:spPr>
        <p:txBody>
          <a:bodyPr wrap="square" rtlCol="0">
            <a:spAutoFit/>
          </a:bodyPr>
          <a:lstStyle/>
          <a:p>
            <a:r>
              <a:rPr kumimoji="1" lang="ja-JP" altLang="en-US" sz="4000" b="1" u="sng" dirty="0"/>
              <a:t>③信心の３つのすがた</a:t>
            </a:r>
          </a:p>
        </p:txBody>
      </p:sp>
    </p:spTree>
    <p:custDataLst>
      <p:tags r:id="rId1"/>
    </p:custDataLst>
    <p:extLst>
      <p:ext uri="{BB962C8B-B14F-4D97-AF65-F5344CB8AC3E}">
        <p14:creationId xmlns:p14="http://schemas.microsoft.com/office/powerpoint/2010/main" val="2229823396"/>
      </p:ext>
    </p:extLst>
  </p:cSld>
  <p:clrMapOvr>
    <a:masterClrMapping/>
  </p:clrMapOvr>
  <mc:AlternateContent xmlns:mc="http://schemas.openxmlformats.org/markup-compatibility/2006" xmlns:p14="http://schemas.microsoft.com/office/powerpoint/2010/main">
    <mc:Choice Requires="p14">
      <p:transition spd="med" p14:dur="700" advTm="65629">
        <p:fade/>
      </p:transition>
    </mc:Choice>
    <mc:Fallback xmlns="">
      <p:transition spd="med" advTm="6562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4" grpId="0" animBg="1"/>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吹き出し 16"/>
          <p:cNvSpPr/>
          <p:nvPr/>
        </p:nvSpPr>
        <p:spPr>
          <a:xfrm rot="16200000">
            <a:off x="3478378" y="1656737"/>
            <a:ext cx="1395156" cy="6120680"/>
          </a:xfrm>
          <a:prstGeom prst="wedgeRoundRectCallout">
            <a:avLst>
              <a:gd name="adj1" fmla="val -49700"/>
              <a:gd name="adj2" fmla="val -1428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endParaRPr kumimoji="1" lang="ja-JP" altLang="en-US" sz="4000" b="1" dirty="0">
              <a:solidFill>
                <a:schemeClr val="tx1"/>
              </a:solidFill>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96A480C5-C4A8-4FEE-A61D-016B0FBB4331}"/>
              </a:ext>
            </a:extLst>
          </p:cNvPr>
          <p:cNvSpPr txBox="1"/>
          <p:nvPr/>
        </p:nvSpPr>
        <p:spPr>
          <a:xfrm>
            <a:off x="413820" y="404664"/>
            <a:ext cx="6391493" cy="144655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kumimoji="1" lang="ja-JP" altLang="en-US" sz="4400" b="1" dirty="0">
                <a:latin typeface="游ゴシック" panose="020B0400000000000000" pitchFamily="50" charset="-128"/>
                <a:ea typeface="游ゴシック" panose="020B0400000000000000" pitchFamily="50" charset="-128"/>
              </a:rPr>
              <a:t>実は、「三不信」は</a:t>
            </a:r>
            <a:endParaRPr kumimoji="1" lang="en-US" altLang="ja-JP" sz="4400" b="1" dirty="0">
              <a:latin typeface="游ゴシック" panose="020B0400000000000000" pitchFamily="50" charset="-128"/>
              <a:ea typeface="游ゴシック" panose="020B0400000000000000" pitchFamily="50" charset="-128"/>
            </a:endParaRPr>
          </a:p>
          <a:p>
            <a:pPr algn="ctr"/>
            <a:r>
              <a:rPr kumimoji="1" lang="ja-JP" altLang="en-US" sz="4400" b="1" dirty="0">
                <a:latin typeface="游ゴシック" panose="020B0400000000000000" pitchFamily="50" charset="-128"/>
                <a:ea typeface="游ゴシック" panose="020B0400000000000000" pitchFamily="50" charset="-128"/>
              </a:rPr>
              <a:t>曇鸞大師が説かれた教え</a:t>
            </a:r>
            <a:endParaRPr kumimoji="1" lang="en-US" altLang="ja-JP" sz="4400" b="1" dirty="0">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09753497-E57A-444B-914C-1CB874A1D95A}"/>
              </a:ext>
            </a:extLst>
          </p:cNvPr>
          <p:cNvSpPr txBox="1"/>
          <p:nvPr/>
        </p:nvSpPr>
        <p:spPr>
          <a:xfrm>
            <a:off x="2029" y="2276872"/>
            <a:ext cx="8366393" cy="4247317"/>
          </a:xfrm>
          <a:prstGeom prst="rect">
            <a:avLst/>
          </a:prstGeom>
          <a:noFill/>
        </p:spPr>
        <p:txBody>
          <a:bodyPr wrap="none" rtlCol="0">
            <a:spAutoFit/>
          </a:bodyPr>
          <a:lstStyle/>
          <a:p>
            <a:r>
              <a:rPr lang="ja-JP" altLang="en-US" sz="4400" b="1" dirty="0">
                <a:effectLst>
                  <a:outerShdw blurRad="38100" dist="38100" dir="2700000" algn="tl">
                    <a:srgbClr val="000000">
                      <a:alpha val="43137"/>
                    </a:srgbClr>
                  </a:outerShdw>
                </a:effectLst>
                <a:ea typeface="游ゴシック" panose="020B0400000000000000" pitchFamily="50" charset="-128"/>
              </a:rPr>
              <a:t>　</a:t>
            </a:r>
            <a:r>
              <a:rPr lang="ja-JP" altLang="en-US" sz="5400" b="1" dirty="0">
                <a:ea typeface="游ゴシック" panose="020B0400000000000000" pitchFamily="50" charset="-128"/>
              </a:rPr>
              <a:t>念仏しても往生できない</a:t>
            </a:r>
            <a:endParaRPr lang="en-US" altLang="ja-JP" sz="5400" b="1" dirty="0">
              <a:ea typeface="游ゴシック" panose="020B0400000000000000" pitchFamily="50" charset="-128"/>
            </a:endParaRPr>
          </a:p>
          <a:p>
            <a:r>
              <a:rPr lang="ja-JP" altLang="en-US" sz="5400" b="1" dirty="0">
                <a:ea typeface="游ゴシック" panose="020B0400000000000000" pitchFamily="50" charset="-128"/>
              </a:rPr>
              <a:t>　人がいるのはなぜ？</a:t>
            </a:r>
            <a:endParaRPr lang="en-US" altLang="ja-JP" sz="5400" b="1" dirty="0">
              <a:ea typeface="游ゴシック" panose="020B0400000000000000" pitchFamily="50" charset="-128"/>
            </a:endParaRPr>
          </a:p>
          <a:p>
            <a:r>
              <a:rPr lang="ja-JP" altLang="en-US" sz="5400" b="1" dirty="0">
                <a:ea typeface="游ゴシック" panose="020B0400000000000000" pitchFamily="50" charset="-128"/>
              </a:rPr>
              <a:t>　　→　信心</a:t>
            </a:r>
            <a:r>
              <a:rPr lang="ja-JP" altLang="en-US" sz="5400" b="1" dirty="0">
                <a:highlight>
                  <a:srgbClr val="FFFF00"/>
                </a:highlight>
                <a:ea typeface="游ゴシック" panose="020B0400000000000000" pitchFamily="50" charset="-128"/>
              </a:rPr>
              <a:t>不淳</a:t>
            </a:r>
            <a:endParaRPr lang="en-US" altLang="ja-JP" sz="5400" b="1" dirty="0">
              <a:highlight>
                <a:srgbClr val="FFFF00"/>
              </a:highlight>
              <a:ea typeface="游ゴシック" panose="020B0400000000000000" pitchFamily="50" charset="-128"/>
            </a:endParaRPr>
          </a:p>
          <a:p>
            <a:r>
              <a:rPr lang="ja-JP" altLang="en-US" sz="5400" b="1" dirty="0">
                <a:ea typeface="游ゴシック" panose="020B0400000000000000" pitchFamily="50" charset="-128"/>
              </a:rPr>
              <a:t>　　　　信心</a:t>
            </a:r>
            <a:r>
              <a:rPr lang="ja-JP" altLang="en-US" sz="5400" b="1" dirty="0">
                <a:highlight>
                  <a:srgbClr val="FFFF00"/>
                </a:highlight>
                <a:ea typeface="游ゴシック" panose="020B0400000000000000" pitchFamily="50" charset="-128"/>
              </a:rPr>
              <a:t>不一</a:t>
            </a:r>
            <a:endParaRPr lang="en-US" altLang="ja-JP" sz="5400" b="1" dirty="0">
              <a:highlight>
                <a:srgbClr val="FFFF00"/>
              </a:highlight>
              <a:ea typeface="游ゴシック" panose="020B0400000000000000" pitchFamily="50" charset="-128"/>
            </a:endParaRPr>
          </a:p>
          <a:p>
            <a:r>
              <a:rPr lang="ja-JP" altLang="en-US" sz="5400" b="1" dirty="0">
                <a:ea typeface="游ゴシック" panose="020B0400000000000000" pitchFamily="50" charset="-128"/>
              </a:rPr>
              <a:t>　　　　信心</a:t>
            </a:r>
            <a:r>
              <a:rPr lang="ja-JP" altLang="en-US" sz="5400" b="1" dirty="0">
                <a:highlight>
                  <a:srgbClr val="FFFF00"/>
                </a:highlight>
                <a:ea typeface="游ゴシック" panose="020B0400000000000000" pitchFamily="50" charset="-128"/>
              </a:rPr>
              <a:t>不相続</a:t>
            </a:r>
            <a:endParaRPr lang="en-US" altLang="ja-JP" sz="5400" b="1" dirty="0">
              <a:ea typeface="游ゴシック" panose="020B0400000000000000" pitchFamily="50" charset="-128"/>
            </a:endParaRPr>
          </a:p>
        </p:txBody>
      </p:sp>
      <p:pic>
        <p:nvPicPr>
          <p:cNvPr id="8" name="図 7">
            <a:extLst>
              <a:ext uri="{FF2B5EF4-FFF2-40B4-BE49-F238E27FC236}">
                <a16:creationId xmlns:a16="http://schemas.microsoft.com/office/drawing/2014/main" id="{C3A3E308-ADC9-4B25-9213-27F8E2461C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345" y="69038"/>
            <a:ext cx="2076919" cy="2362495"/>
          </a:xfrm>
          <a:prstGeom prst="rect">
            <a:avLst/>
          </a:prstGeom>
          <a:ln>
            <a:noFill/>
          </a:ln>
          <a:effectLst>
            <a:softEdge rad="0"/>
          </a:effectLst>
        </p:spPr>
      </p:pic>
      <p:sp>
        <p:nvSpPr>
          <p:cNvPr id="9" name="テキスト ボックス 8">
            <a:extLst>
              <a:ext uri="{FF2B5EF4-FFF2-40B4-BE49-F238E27FC236}">
                <a16:creationId xmlns:a16="http://schemas.microsoft.com/office/drawing/2014/main" id="{57B0930C-B190-48FB-B542-1B42352005F5}"/>
              </a:ext>
            </a:extLst>
          </p:cNvPr>
          <p:cNvSpPr txBox="1"/>
          <p:nvPr/>
        </p:nvSpPr>
        <p:spPr>
          <a:xfrm>
            <a:off x="7119281" y="1851214"/>
            <a:ext cx="1903048" cy="523220"/>
          </a:xfrm>
          <a:prstGeom prst="rect">
            <a:avLst/>
          </a:prstGeom>
          <a:solidFill>
            <a:schemeClr val="bg2">
              <a:lumMod val="10000"/>
            </a:schemeClr>
          </a:solidFill>
        </p:spPr>
        <p:txBody>
          <a:bodyPr wrap="square" rtlCol="0">
            <a:spAutoFit/>
          </a:bodyPr>
          <a:lstStyle/>
          <a:p>
            <a:pPr algn="ctr"/>
            <a:r>
              <a:rPr lang="ja-JP" altLang="en-US" sz="2800" b="1" dirty="0">
                <a:solidFill>
                  <a:schemeClr val="bg1"/>
                </a:solidFill>
                <a:latin typeface="游ゴシック" panose="020B0400000000000000" pitchFamily="50" charset="-128"/>
                <a:ea typeface="游ゴシック" panose="020B0400000000000000" pitchFamily="50" charset="-128"/>
              </a:rPr>
              <a:t>曇鸞大師</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2" name="吹き出し: 四角形 1">
            <a:extLst>
              <a:ext uri="{FF2B5EF4-FFF2-40B4-BE49-F238E27FC236}">
                <a16:creationId xmlns:a16="http://schemas.microsoft.com/office/drawing/2014/main" id="{5D8D1A44-4CBD-47AF-8FF1-24EAE537298E}"/>
              </a:ext>
            </a:extLst>
          </p:cNvPr>
          <p:cNvSpPr/>
          <p:nvPr/>
        </p:nvSpPr>
        <p:spPr>
          <a:xfrm>
            <a:off x="6228184" y="4019498"/>
            <a:ext cx="2794145" cy="921670"/>
          </a:xfrm>
          <a:prstGeom prst="wedgeRectCallout">
            <a:avLst>
              <a:gd name="adj1" fmla="val -71013"/>
              <a:gd name="adj2" fmla="val -25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あるような、</a:t>
            </a:r>
            <a:endParaRPr kumimoji="1" lang="en-US" altLang="ja-JP" sz="2800" b="1" dirty="0"/>
          </a:p>
          <a:p>
            <a:pPr algn="ctr"/>
            <a:r>
              <a:rPr kumimoji="1" lang="ja-JP" altLang="en-US" sz="2800" b="1" dirty="0"/>
              <a:t>ないような心</a:t>
            </a:r>
            <a:endParaRPr kumimoji="1" lang="en-US" altLang="ja-JP" sz="2800" b="1" dirty="0"/>
          </a:p>
        </p:txBody>
      </p:sp>
      <p:sp>
        <p:nvSpPr>
          <p:cNvPr id="10" name="吹き出し: 四角形 9">
            <a:extLst>
              <a:ext uri="{FF2B5EF4-FFF2-40B4-BE49-F238E27FC236}">
                <a16:creationId xmlns:a16="http://schemas.microsoft.com/office/drawing/2014/main" id="{8AE07DA7-1D8B-4911-B9B4-064A575CDC71}"/>
              </a:ext>
            </a:extLst>
          </p:cNvPr>
          <p:cNvSpPr/>
          <p:nvPr/>
        </p:nvSpPr>
        <p:spPr>
          <a:xfrm>
            <a:off x="251520" y="4797152"/>
            <a:ext cx="2261168" cy="921670"/>
          </a:xfrm>
          <a:prstGeom prst="wedgeRectCallout">
            <a:avLst>
              <a:gd name="adj1" fmla="val 60980"/>
              <a:gd name="adj2" fmla="val -27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定まって</a:t>
            </a:r>
            <a:endParaRPr kumimoji="1" lang="en-US" altLang="ja-JP" sz="2800" b="1" dirty="0"/>
          </a:p>
          <a:p>
            <a:pPr algn="ctr"/>
            <a:r>
              <a:rPr kumimoji="1" lang="ja-JP" altLang="en-US" sz="2800" b="1" dirty="0"/>
              <a:t>いない心</a:t>
            </a:r>
            <a:endParaRPr kumimoji="1" lang="en-US" altLang="ja-JP" sz="2800" b="1" dirty="0"/>
          </a:p>
        </p:txBody>
      </p:sp>
      <p:sp>
        <p:nvSpPr>
          <p:cNvPr id="12" name="吹き出し: 四角形 11">
            <a:extLst>
              <a:ext uri="{FF2B5EF4-FFF2-40B4-BE49-F238E27FC236}">
                <a16:creationId xmlns:a16="http://schemas.microsoft.com/office/drawing/2014/main" id="{0E0CDFED-6981-4D0F-B295-EA9D3D77BA2E}"/>
              </a:ext>
            </a:extLst>
          </p:cNvPr>
          <p:cNvSpPr/>
          <p:nvPr/>
        </p:nvSpPr>
        <p:spPr>
          <a:xfrm>
            <a:off x="6726880" y="5754603"/>
            <a:ext cx="1796751" cy="921670"/>
          </a:xfrm>
          <a:prstGeom prst="wedgeRectCallout">
            <a:avLst>
              <a:gd name="adj1" fmla="val -71013"/>
              <a:gd name="adj2" fmla="val -25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自力の</a:t>
            </a:r>
            <a:endParaRPr kumimoji="1" lang="en-US" altLang="ja-JP" sz="2800" b="1" dirty="0"/>
          </a:p>
          <a:p>
            <a:pPr algn="ctr"/>
            <a:r>
              <a:rPr kumimoji="1" lang="ja-JP" altLang="en-US" sz="2800" b="1" dirty="0"/>
              <a:t>まじる心</a:t>
            </a:r>
            <a:endParaRPr kumimoji="1" lang="en-US" altLang="ja-JP" sz="2800" b="1" dirty="0"/>
          </a:p>
        </p:txBody>
      </p:sp>
    </p:spTree>
    <p:custDataLst>
      <p:tags r:id="rId1"/>
    </p:custDataLst>
    <p:extLst>
      <p:ext uri="{BB962C8B-B14F-4D97-AF65-F5344CB8AC3E}">
        <p14:creationId xmlns:p14="http://schemas.microsoft.com/office/powerpoint/2010/main" val="3652340905"/>
      </p:ext>
    </p:extLst>
  </p:cSld>
  <p:clrMapOvr>
    <a:masterClrMapping/>
  </p:clrMapOvr>
  <mc:AlternateContent xmlns:mc="http://schemas.openxmlformats.org/markup-compatibility/2006" xmlns:p14="http://schemas.microsoft.com/office/powerpoint/2010/main">
    <mc:Choice Requires="p14">
      <p:transition spd="med" p14:dur="700" advTm="43421">
        <p:fade/>
      </p:transition>
    </mc:Choice>
    <mc:Fallback xmlns="">
      <p:transition spd="med" advTm="434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吹き出し 16"/>
          <p:cNvSpPr/>
          <p:nvPr/>
        </p:nvSpPr>
        <p:spPr>
          <a:xfrm rot="16200000">
            <a:off x="3478378" y="1656737"/>
            <a:ext cx="1395156" cy="6120680"/>
          </a:xfrm>
          <a:prstGeom prst="wedgeRoundRectCallout">
            <a:avLst>
              <a:gd name="adj1" fmla="val -49700"/>
              <a:gd name="adj2" fmla="val -1428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endParaRPr kumimoji="1" lang="ja-JP" altLang="en-US" sz="4000" b="1" dirty="0">
              <a:solidFill>
                <a:schemeClr val="tx1"/>
              </a:solidFill>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96A480C5-C4A8-4FEE-A61D-016B0FBB4331}"/>
              </a:ext>
            </a:extLst>
          </p:cNvPr>
          <p:cNvSpPr txBox="1"/>
          <p:nvPr/>
        </p:nvSpPr>
        <p:spPr>
          <a:xfrm>
            <a:off x="1480177" y="787351"/>
            <a:ext cx="7491245"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ja-JP" altLang="en-US" sz="4400" b="1" dirty="0">
                <a:latin typeface="游ゴシック" panose="020B0400000000000000" pitchFamily="50" charset="-128"/>
                <a:ea typeface="游ゴシック" panose="020B0400000000000000" pitchFamily="50" charset="-128"/>
              </a:rPr>
              <a:t>道綽禅師は</a:t>
            </a:r>
            <a:r>
              <a:rPr kumimoji="1" lang="en-US" altLang="ja-JP" sz="4400" b="1" dirty="0">
                <a:latin typeface="游ゴシック" panose="020B0400000000000000" pitchFamily="50" charset="-128"/>
                <a:ea typeface="游ゴシック" panose="020B0400000000000000" pitchFamily="50" charset="-128"/>
              </a:rPr>
              <a:t>｢</a:t>
            </a:r>
            <a:r>
              <a:rPr kumimoji="1" lang="ja-JP" altLang="en-US" sz="4400" b="1" dirty="0">
                <a:latin typeface="游ゴシック" panose="020B0400000000000000" pitchFamily="50" charset="-128"/>
                <a:ea typeface="游ゴシック" panose="020B0400000000000000" pitchFamily="50" charset="-128"/>
              </a:rPr>
              <a:t>三信</a:t>
            </a:r>
            <a:r>
              <a:rPr kumimoji="1" lang="en-US" altLang="ja-JP" sz="4400" b="1" dirty="0">
                <a:latin typeface="游ゴシック" panose="020B0400000000000000" pitchFamily="50" charset="-128"/>
                <a:ea typeface="游ゴシック" panose="020B0400000000000000" pitchFamily="50" charset="-128"/>
              </a:rPr>
              <a:t>｣</a:t>
            </a:r>
            <a:r>
              <a:rPr kumimoji="1" lang="ja-JP" altLang="en-US" sz="4400" b="1" dirty="0">
                <a:latin typeface="游ゴシック" panose="020B0400000000000000" pitchFamily="50" charset="-128"/>
                <a:ea typeface="游ゴシック" panose="020B0400000000000000" pitchFamily="50" charset="-128"/>
              </a:rPr>
              <a:t>として説明</a:t>
            </a:r>
            <a:endParaRPr kumimoji="1" lang="en-US" altLang="ja-JP" sz="4400" b="1" dirty="0">
              <a:latin typeface="游ゴシック" panose="020B0400000000000000" pitchFamily="50" charset="-128"/>
              <a:ea typeface="游ゴシック" panose="020B0400000000000000" pitchFamily="50" charset="-128"/>
            </a:endParaRPr>
          </a:p>
        </p:txBody>
      </p:sp>
      <p:sp>
        <p:nvSpPr>
          <p:cNvPr id="4" name="次の値と等しい 3">
            <a:extLst>
              <a:ext uri="{FF2B5EF4-FFF2-40B4-BE49-F238E27FC236}">
                <a16:creationId xmlns:a16="http://schemas.microsoft.com/office/drawing/2014/main" id="{1F214928-9F7D-4F03-AE93-450C2290FCA9}"/>
              </a:ext>
            </a:extLst>
          </p:cNvPr>
          <p:cNvSpPr/>
          <p:nvPr/>
        </p:nvSpPr>
        <p:spPr>
          <a:xfrm rot="5400000">
            <a:off x="4467183" y="1595991"/>
            <a:ext cx="1217746" cy="1296144"/>
          </a:xfrm>
          <a:prstGeom prst="mathEqual">
            <a:avLst>
              <a:gd name="adj1" fmla="val 20670"/>
              <a:gd name="adj2" fmla="val 11760"/>
            </a:avLst>
          </a:prstGeom>
          <a:solidFill>
            <a:srgbClr val="00B0F0"/>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endParaRPr kumimoji="1" lang="ja-JP" altLang="en-US" sz="6000" b="1" dirty="0">
              <a:solidFill>
                <a:schemeClr val="bg1"/>
              </a:solidFill>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78BC6160-4244-428F-AA10-760EF9D1CEFE}"/>
              </a:ext>
            </a:extLst>
          </p:cNvPr>
          <p:cNvSpPr txBox="1"/>
          <p:nvPr/>
        </p:nvSpPr>
        <p:spPr>
          <a:xfrm>
            <a:off x="1936730" y="2897068"/>
            <a:ext cx="6955750" cy="1107996"/>
          </a:xfrm>
          <a:prstGeom prst="rect">
            <a:avLst/>
          </a:prstGeom>
          <a:noFill/>
        </p:spPr>
        <p:txBody>
          <a:bodyPr wrap="none" rtlCol="0">
            <a:spAutoFit/>
          </a:bodyPr>
          <a:lstStyle/>
          <a:p>
            <a:pPr algn="l"/>
            <a:r>
              <a:rPr kumimoji="1" lang="ja-JP" altLang="en-US" sz="6600" b="1" dirty="0">
                <a:latin typeface="游ゴシック" panose="020B0400000000000000" pitchFamily="50" charset="-128"/>
                <a:ea typeface="游ゴシック" panose="020B0400000000000000" pitchFamily="50" charset="-128"/>
              </a:rPr>
              <a:t>親切にさとされた</a:t>
            </a:r>
          </a:p>
        </p:txBody>
      </p:sp>
      <p:sp>
        <p:nvSpPr>
          <p:cNvPr id="7" name="正方形/長方形 6">
            <a:extLst>
              <a:ext uri="{FF2B5EF4-FFF2-40B4-BE49-F238E27FC236}">
                <a16:creationId xmlns:a16="http://schemas.microsoft.com/office/drawing/2014/main" id="{F85EE970-B66B-4BE9-B6E3-55938AFCF3FB}"/>
              </a:ext>
            </a:extLst>
          </p:cNvPr>
          <p:cNvSpPr/>
          <p:nvPr/>
        </p:nvSpPr>
        <p:spPr>
          <a:xfrm>
            <a:off x="2105884" y="4329678"/>
            <a:ext cx="6712094" cy="2123658"/>
          </a:xfrm>
          <a:prstGeom prst="rect">
            <a:avLst/>
          </a:prstGeom>
        </p:spPr>
        <p:txBody>
          <a:bodyPr wrap="none">
            <a:spAutoFit/>
          </a:bodyPr>
          <a:lstStyle/>
          <a:p>
            <a:r>
              <a:rPr lang="ja-JP" altLang="en-US" sz="4400" b="1" dirty="0">
                <a:solidFill>
                  <a:srgbClr val="FF0000"/>
                </a:solidFill>
                <a:effectLst>
                  <a:outerShdw blurRad="38100" dist="38100" dir="2700000" algn="tl">
                    <a:srgbClr val="000000">
                      <a:alpha val="43137"/>
                    </a:srgbClr>
                  </a:outerShdw>
                </a:effectLst>
                <a:ea typeface="游ゴシック" panose="020B0400000000000000" pitchFamily="50" charset="-128"/>
              </a:rPr>
              <a:t>  「</a:t>
            </a:r>
            <a:r>
              <a:rPr lang="zh-TW" altLang="en-US" sz="4400" b="1" dirty="0">
                <a:solidFill>
                  <a:srgbClr val="FF0000"/>
                </a:solidFill>
                <a:effectLst>
                  <a:outerShdw blurRad="38100" dist="38100" dir="2700000" algn="tl">
                    <a:srgbClr val="000000">
                      <a:alpha val="43137"/>
                    </a:srgbClr>
                  </a:outerShdw>
                </a:effectLst>
                <a:ea typeface="游ゴシック" panose="020B0400000000000000" pitchFamily="50" charset="-128"/>
              </a:rPr>
              <a:t>誨</a:t>
            </a:r>
            <a:r>
              <a:rPr lang="ja-JP" altLang="en-US" sz="4400" b="1" dirty="0">
                <a:solidFill>
                  <a:srgbClr val="FF0000"/>
                </a:solidFill>
                <a:effectLst>
                  <a:outerShdw blurRad="38100" dist="38100" dir="2700000" algn="tl">
                    <a:srgbClr val="000000">
                      <a:alpha val="43137"/>
                    </a:srgbClr>
                  </a:outerShdw>
                </a:effectLst>
                <a:ea typeface="游ゴシック" panose="020B0400000000000000" pitchFamily="50" charset="-128"/>
              </a:rPr>
              <a:t>」</a:t>
            </a:r>
            <a:r>
              <a:rPr lang="en-US" altLang="ja-JP" sz="4400" b="1" dirty="0">
                <a:effectLst>
                  <a:outerShdw blurRad="38100" dist="38100" dir="2700000" algn="tl">
                    <a:srgbClr val="000000">
                      <a:alpha val="43137"/>
                    </a:srgbClr>
                  </a:outerShdw>
                </a:effectLst>
                <a:ea typeface="游ゴシック" panose="020B0400000000000000" pitchFamily="50" charset="-128"/>
              </a:rPr>
              <a:t>…</a:t>
            </a:r>
            <a:r>
              <a:rPr lang="ja-JP" altLang="en-US" sz="4400" b="1" dirty="0">
                <a:effectLst>
                  <a:outerShdw blurRad="38100" dist="38100" dir="2700000" algn="tl">
                    <a:srgbClr val="000000">
                      <a:alpha val="43137"/>
                    </a:srgbClr>
                  </a:outerShdw>
                </a:effectLst>
                <a:ea typeface="游ゴシック" panose="020B0400000000000000" pitchFamily="50" charset="-128"/>
              </a:rPr>
              <a:t>知らない者を、</a:t>
            </a:r>
            <a:endParaRPr lang="en-US" altLang="ja-JP" sz="4400" b="1" dirty="0">
              <a:effectLst>
                <a:outerShdw blurRad="38100" dist="38100" dir="2700000" algn="tl">
                  <a:srgbClr val="000000">
                    <a:alpha val="43137"/>
                  </a:srgbClr>
                </a:outerShdw>
              </a:effectLst>
              <a:ea typeface="游ゴシック" panose="020B0400000000000000" pitchFamily="50" charset="-128"/>
            </a:endParaRPr>
          </a:p>
          <a:p>
            <a:r>
              <a:rPr lang="ja-JP" altLang="en-US" sz="4400" b="1" dirty="0">
                <a:effectLst>
                  <a:outerShdw blurRad="38100" dist="38100" dir="2700000" algn="tl">
                    <a:srgbClr val="000000">
                      <a:alpha val="43137"/>
                    </a:srgbClr>
                  </a:outerShdw>
                </a:effectLst>
                <a:ea typeface="游ゴシック" panose="020B0400000000000000" pitchFamily="50" charset="-128"/>
              </a:rPr>
              <a:t>　　　　 教えさとす。</a:t>
            </a:r>
            <a:endParaRPr lang="en-US" altLang="zh-TW" sz="4400" b="1" dirty="0">
              <a:effectLst>
                <a:outerShdw blurRad="38100" dist="38100" dir="2700000" algn="tl">
                  <a:srgbClr val="000000">
                    <a:alpha val="43137"/>
                  </a:srgbClr>
                </a:outerShdw>
              </a:effectLst>
              <a:ea typeface="游ゴシック" panose="020B0400000000000000" pitchFamily="50" charset="-128"/>
            </a:endParaRPr>
          </a:p>
          <a:p>
            <a:r>
              <a:rPr lang="ja-JP" altLang="en-US" sz="4400" b="1" dirty="0">
                <a:solidFill>
                  <a:srgbClr val="FF0000"/>
                </a:solidFill>
                <a:effectLst>
                  <a:outerShdw blurRad="38100" dist="38100" dir="2700000" algn="tl">
                    <a:srgbClr val="000000">
                      <a:alpha val="43137"/>
                    </a:srgbClr>
                  </a:outerShdw>
                </a:effectLst>
                <a:ea typeface="游ゴシック" panose="020B0400000000000000" pitchFamily="50" charset="-128"/>
              </a:rPr>
              <a:t>「</a:t>
            </a:r>
            <a:r>
              <a:rPr lang="zh-TW" altLang="en-US" sz="4400" b="1" dirty="0">
                <a:solidFill>
                  <a:srgbClr val="FF0000"/>
                </a:solidFill>
                <a:effectLst>
                  <a:outerShdw blurRad="38100" dist="38100" dir="2700000" algn="tl">
                    <a:srgbClr val="000000">
                      <a:alpha val="43137"/>
                    </a:srgbClr>
                  </a:outerShdw>
                </a:effectLst>
                <a:ea typeface="游ゴシック" panose="020B0400000000000000" pitchFamily="50" charset="-128"/>
              </a:rPr>
              <a:t>慇懃</a:t>
            </a:r>
            <a:r>
              <a:rPr lang="ja-JP" altLang="en-US" sz="4400" b="1" dirty="0">
                <a:solidFill>
                  <a:srgbClr val="FF0000"/>
                </a:solidFill>
                <a:effectLst>
                  <a:outerShdw blurRad="38100" dist="38100" dir="2700000" algn="tl">
                    <a:srgbClr val="000000">
                      <a:alpha val="43137"/>
                    </a:srgbClr>
                  </a:outerShdw>
                </a:effectLst>
                <a:ea typeface="游ゴシック" panose="020B0400000000000000" pitchFamily="50" charset="-128"/>
              </a:rPr>
              <a:t>」</a:t>
            </a:r>
            <a:r>
              <a:rPr lang="en-US" altLang="ja-JP" sz="4400" b="1" dirty="0">
                <a:effectLst>
                  <a:outerShdw blurRad="38100" dist="38100" dir="2700000" algn="tl">
                    <a:srgbClr val="000000">
                      <a:alpha val="43137"/>
                    </a:srgbClr>
                  </a:outerShdw>
                </a:effectLst>
                <a:ea typeface="游ゴシック" panose="020B0400000000000000" pitchFamily="50" charset="-128"/>
              </a:rPr>
              <a:t>…</a:t>
            </a:r>
            <a:r>
              <a:rPr lang="ja-JP" altLang="en-US" sz="4400" b="1" dirty="0">
                <a:effectLst>
                  <a:outerShdw blurRad="38100" dist="38100" dir="2700000" algn="tl">
                    <a:srgbClr val="000000">
                      <a:alpha val="43137"/>
                    </a:srgbClr>
                  </a:outerShdw>
                </a:effectLst>
                <a:ea typeface="游ゴシック" panose="020B0400000000000000" pitchFamily="50" charset="-128"/>
              </a:rPr>
              <a:t>懇切丁寧に</a:t>
            </a:r>
            <a:endParaRPr lang="ja-JP" altLang="en-US" sz="4400" b="1" dirty="0"/>
          </a:p>
        </p:txBody>
      </p:sp>
      <p:sp>
        <p:nvSpPr>
          <p:cNvPr id="9" name="左大かっこ 8">
            <a:extLst>
              <a:ext uri="{FF2B5EF4-FFF2-40B4-BE49-F238E27FC236}">
                <a16:creationId xmlns:a16="http://schemas.microsoft.com/office/drawing/2014/main" id="{2891E7E6-6A14-49C0-917D-251290A0A434}"/>
              </a:ext>
            </a:extLst>
          </p:cNvPr>
          <p:cNvSpPr/>
          <p:nvPr/>
        </p:nvSpPr>
        <p:spPr>
          <a:xfrm>
            <a:off x="2120691" y="4451546"/>
            <a:ext cx="432048" cy="221781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p>
        </p:txBody>
      </p:sp>
      <p:sp>
        <p:nvSpPr>
          <p:cNvPr id="13" name="左大かっこ 12">
            <a:extLst>
              <a:ext uri="{FF2B5EF4-FFF2-40B4-BE49-F238E27FC236}">
                <a16:creationId xmlns:a16="http://schemas.microsoft.com/office/drawing/2014/main" id="{1AA316EE-42AB-4E6E-A279-A1623A5EC28A}"/>
              </a:ext>
            </a:extLst>
          </p:cNvPr>
          <p:cNvSpPr/>
          <p:nvPr/>
        </p:nvSpPr>
        <p:spPr>
          <a:xfrm flipH="1">
            <a:off x="8247123" y="4307530"/>
            <a:ext cx="429333" cy="221781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p>
        </p:txBody>
      </p:sp>
      <p:sp>
        <p:nvSpPr>
          <p:cNvPr id="11" name="テキスト ボックス 10"/>
          <p:cNvSpPr txBox="1"/>
          <p:nvPr/>
        </p:nvSpPr>
        <p:spPr>
          <a:xfrm>
            <a:off x="161415" y="66344"/>
            <a:ext cx="1075936" cy="6459000"/>
          </a:xfrm>
          <a:prstGeom prst="rect">
            <a:avLst/>
          </a:prstGeom>
          <a:noFill/>
          <a:ln w="50800" cap="rnd" cmpd="tri">
            <a:solidFill>
              <a:schemeClr val="bg1"/>
            </a:solidFill>
            <a:bevel/>
          </a:ln>
        </p:spPr>
        <p:txBody>
          <a:bodyPr vert="eaVert" wrap="square" rtlCol="0">
            <a:spAutoFit/>
          </a:bodyPr>
          <a:lstStyle/>
          <a:p>
            <a:r>
              <a:rPr kumimoji="1" lang="en-US" altLang="ja-JP" sz="5400" b="1" dirty="0"/>
              <a:t>89</a:t>
            </a:r>
            <a:r>
              <a:rPr lang="zh-TW" altLang="en-US" sz="5400" b="1" dirty="0">
                <a:ea typeface="游ゴシック" panose="020B0400000000000000" pitchFamily="50" charset="-128"/>
              </a:rPr>
              <a:t>三不</a:t>
            </a:r>
            <a:r>
              <a:rPr lang="zh-TW" altLang="en-US" sz="5400" b="1" dirty="0">
                <a:solidFill>
                  <a:srgbClr val="FF0000"/>
                </a:solidFill>
                <a:ea typeface="游ゴシック" panose="020B0400000000000000" pitchFamily="50" charset="-128"/>
              </a:rPr>
              <a:t>三信誨慇懃</a:t>
            </a:r>
          </a:p>
        </p:txBody>
      </p:sp>
    </p:spTree>
    <p:custDataLst>
      <p:tags r:id="rId1"/>
    </p:custDataLst>
    <p:extLst>
      <p:ext uri="{BB962C8B-B14F-4D97-AF65-F5344CB8AC3E}">
        <p14:creationId xmlns:p14="http://schemas.microsoft.com/office/powerpoint/2010/main" val="3417194058"/>
      </p:ext>
    </p:extLst>
  </p:cSld>
  <p:clrMapOvr>
    <a:masterClrMapping/>
  </p:clrMapOvr>
  <mc:AlternateContent xmlns:mc="http://schemas.openxmlformats.org/markup-compatibility/2006" xmlns:p14="http://schemas.microsoft.com/office/powerpoint/2010/main">
    <mc:Choice Requires="p14">
      <p:transition spd="med" p14:dur="700" advTm="34496">
        <p:fade/>
      </p:transition>
    </mc:Choice>
    <mc:Fallback xmlns="">
      <p:transition spd="med" advTm="3449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9"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79628" y="1909220"/>
            <a:ext cx="1107996" cy="1959437"/>
          </a:xfrm>
          <a:prstGeom prst="rect">
            <a:avLst/>
          </a:prstGeom>
          <a:noFill/>
          <a:ln w="50800" cap="rnd" cmpd="tri">
            <a:solidFill>
              <a:srgbClr val="FF0000"/>
            </a:solidFill>
            <a:bevel/>
          </a:ln>
        </p:spPr>
        <p:txBody>
          <a:bodyPr vert="eaVert" wrap="square" rtlCol="0">
            <a:spAutoFit/>
          </a:bodyPr>
          <a:lstStyle/>
          <a:p>
            <a:pPr algn="ctr"/>
            <a:r>
              <a:rPr lang="zh-TW" altLang="en-US" sz="6000" b="1" dirty="0">
                <a:solidFill>
                  <a:srgbClr val="FF0000"/>
                </a:solidFill>
                <a:effectLst>
                  <a:outerShdw blurRad="38100" dist="38100" dir="2700000" algn="tl">
                    <a:srgbClr val="000000">
                      <a:alpha val="43137"/>
                    </a:srgbClr>
                  </a:outerShdw>
                </a:effectLst>
                <a:ea typeface="游ゴシック" panose="020B0400000000000000" pitchFamily="50" charset="-128"/>
              </a:rPr>
              <a:t>三信</a:t>
            </a:r>
            <a:endParaRPr lang="zh-TW" altLang="en-US" sz="6000" b="1" dirty="0">
              <a:effectLst>
                <a:outerShdw blurRad="38100" dist="38100" dir="2700000" algn="tl">
                  <a:srgbClr val="000000">
                    <a:alpha val="43137"/>
                  </a:srgbClr>
                </a:outerShdw>
              </a:effectLst>
              <a:ea typeface="游ゴシック" panose="020B0400000000000000" pitchFamily="50" charset="-128"/>
            </a:endParaRPr>
          </a:p>
        </p:txBody>
      </p:sp>
      <p:sp>
        <p:nvSpPr>
          <p:cNvPr id="4" name="正方形/長方形 3"/>
          <p:cNvSpPr/>
          <p:nvPr/>
        </p:nvSpPr>
        <p:spPr>
          <a:xfrm>
            <a:off x="1410290" y="268373"/>
            <a:ext cx="7992888" cy="5047536"/>
          </a:xfrm>
          <a:prstGeom prst="rect">
            <a:avLst/>
          </a:prstGeom>
        </p:spPr>
        <p:txBody>
          <a:bodyPr wrap="square">
            <a:spAutoFit/>
          </a:bodyPr>
          <a:lstStyle/>
          <a:p>
            <a:r>
              <a:rPr lang="ja-JP" altLang="en-US" sz="5400" b="1" dirty="0">
                <a:solidFill>
                  <a:srgbClr val="FF0000"/>
                </a:solidFill>
                <a:highlight>
                  <a:srgbClr val="FFFF00"/>
                </a:highlight>
                <a:ea typeface="游ゴシック" panose="020B0400000000000000" pitchFamily="50" charset="-128"/>
              </a:rPr>
              <a:t>淳</a:t>
            </a:r>
            <a:r>
              <a:rPr lang="ja-JP" altLang="en-US" sz="5400" b="1" dirty="0">
                <a:solidFill>
                  <a:srgbClr val="FFFF00"/>
                </a:solidFill>
                <a:highlight>
                  <a:srgbClr val="FFFF00"/>
                </a:highlight>
                <a:ea typeface="游ゴシック" panose="020B0400000000000000" pitchFamily="50" charset="-128"/>
              </a:rPr>
              <a:t>一</a:t>
            </a:r>
            <a:r>
              <a:rPr lang="ja-JP" altLang="en-US" sz="5400" b="1" dirty="0">
                <a:solidFill>
                  <a:srgbClr val="FF0000"/>
                </a:solidFill>
                <a:highlight>
                  <a:srgbClr val="FFFF00"/>
                </a:highlight>
                <a:ea typeface="游ゴシック" panose="020B0400000000000000" pitchFamily="50" charset="-128"/>
              </a:rPr>
              <a:t>心</a:t>
            </a:r>
            <a:r>
              <a:rPr lang="ja-JP" altLang="en-US" sz="4000" b="1" dirty="0">
                <a:ea typeface="游ゴシック" panose="020B0400000000000000" pitchFamily="50" charset="-128"/>
              </a:rPr>
              <a:t>＝本願に対する素直な心</a:t>
            </a:r>
            <a:endParaRPr lang="en-US" altLang="ja-JP" sz="4000" b="1" dirty="0">
              <a:ea typeface="游ゴシック" panose="020B0400000000000000" pitchFamily="50" charset="-128"/>
            </a:endParaRPr>
          </a:p>
          <a:p>
            <a:pPr algn="ctr"/>
            <a:r>
              <a:rPr lang="ja-JP" altLang="en-US" sz="4000" b="1" dirty="0">
                <a:ea typeface="游ゴシック" panose="020B0400000000000000" pitchFamily="50" charset="-128"/>
              </a:rPr>
              <a:t>　　　　･･･如来からいただく</a:t>
            </a:r>
            <a:endParaRPr lang="en-US" altLang="ja-JP" sz="4000" b="1" dirty="0">
              <a:ea typeface="游ゴシック" panose="020B0400000000000000" pitchFamily="50" charset="-128"/>
            </a:endParaRPr>
          </a:p>
          <a:p>
            <a:r>
              <a:rPr lang="ja-JP" altLang="en-US" sz="4000" b="1" dirty="0">
                <a:solidFill>
                  <a:srgbClr val="FF0000"/>
                </a:solidFill>
                <a:ea typeface="游ゴシック" panose="020B0400000000000000" pitchFamily="50" charset="-128"/>
              </a:rPr>
              <a:t>　　　　　　　</a:t>
            </a:r>
            <a:r>
              <a:rPr lang="ja-JP" altLang="en-US" sz="4000" b="1" dirty="0">
                <a:ea typeface="游ゴシック" panose="020B0400000000000000" pitchFamily="50" charset="-128"/>
              </a:rPr>
              <a:t>↓</a:t>
            </a:r>
            <a:endParaRPr lang="en-US" altLang="ja-JP" sz="4000" b="1" dirty="0">
              <a:ea typeface="游ゴシック" panose="020B0400000000000000" pitchFamily="50" charset="-128"/>
            </a:endParaRPr>
          </a:p>
          <a:p>
            <a:r>
              <a:rPr lang="ja-JP" altLang="en-US" sz="5400" b="1" dirty="0">
                <a:solidFill>
                  <a:srgbClr val="FF0000"/>
                </a:solidFill>
                <a:highlight>
                  <a:srgbClr val="FFFF00"/>
                </a:highlight>
                <a:ea typeface="游ゴシック" panose="020B0400000000000000" pitchFamily="50" charset="-128"/>
              </a:rPr>
              <a:t>一</a:t>
            </a:r>
            <a:r>
              <a:rPr lang="ja-JP" altLang="en-US" sz="5400" b="1" dirty="0">
                <a:solidFill>
                  <a:srgbClr val="FFFF00"/>
                </a:solidFill>
                <a:highlight>
                  <a:srgbClr val="FFFF00"/>
                </a:highlight>
                <a:ea typeface="游ゴシック" panose="020B0400000000000000" pitchFamily="50" charset="-128"/>
              </a:rPr>
              <a:t>一</a:t>
            </a:r>
            <a:r>
              <a:rPr lang="ja-JP" altLang="en-US" sz="5400" b="1" dirty="0">
                <a:solidFill>
                  <a:srgbClr val="FF0000"/>
                </a:solidFill>
                <a:highlight>
                  <a:srgbClr val="FFFF00"/>
                </a:highlight>
                <a:ea typeface="游ゴシック" panose="020B0400000000000000" pitchFamily="50" charset="-128"/>
              </a:rPr>
              <a:t>心</a:t>
            </a:r>
            <a:r>
              <a:rPr lang="ja-JP" altLang="en-US" sz="4000" b="1" dirty="0">
                <a:ea typeface="游ゴシック" panose="020B0400000000000000" pitchFamily="50" charset="-128"/>
              </a:rPr>
              <a:t>＝疑う余地がない 　　　　</a:t>
            </a:r>
            <a:endParaRPr lang="en-US" altLang="ja-JP" sz="4000" b="1" dirty="0">
              <a:solidFill>
                <a:srgbClr val="FF0000"/>
              </a:solidFill>
              <a:ea typeface="游ゴシック" panose="020B0400000000000000" pitchFamily="50" charset="-128"/>
            </a:endParaRPr>
          </a:p>
          <a:p>
            <a:pPr algn="ctr"/>
            <a:r>
              <a:rPr lang="ja-JP" altLang="en-US" sz="4000" b="1" dirty="0">
                <a:ea typeface="游ゴシック" panose="020B0400000000000000" pitchFamily="50" charset="-128"/>
              </a:rPr>
              <a:t>　　･･･定まっている</a:t>
            </a:r>
            <a:endParaRPr lang="en-US" altLang="ja-JP" sz="4000" b="1" dirty="0">
              <a:ea typeface="游ゴシック" panose="020B0400000000000000" pitchFamily="50" charset="-128"/>
            </a:endParaRPr>
          </a:p>
          <a:p>
            <a:r>
              <a:rPr lang="ja-JP" altLang="en-US" sz="4000" b="1" dirty="0">
                <a:solidFill>
                  <a:srgbClr val="FF0000"/>
                </a:solidFill>
                <a:ea typeface="游ゴシック" panose="020B0400000000000000" pitchFamily="50" charset="-128"/>
              </a:rPr>
              <a:t>　　　　　　　</a:t>
            </a:r>
            <a:r>
              <a:rPr lang="ja-JP" altLang="en-US" sz="4000" b="1" dirty="0">
                <a:ea typeface="游ゴシック" panose="020B0400000000000000" pitchFamily="50" charset="-128"/>
              </a:rPr>
              <a:t>↓</a:t>
            </a:r>
            <a:endParaRPr lang="en-US" altLang="ja-JP" sz="4000" b="1" dirty="0">
              <a:ea typeface="游ゴシック" panose="020B0400000000000000" pitchFamily="50" charset="-128"/>
            </a:endParaRPr>
          </a:p>
          <a:p>
            <a:r>
              <a:rPr lang="ja-JP" altLang="en-US" sz="5400" b="1" dirty="0">
                <a:solidFill>
                  <a:srgbClr val="FF0000"/>
                </a:solidFill>
                <a:highlight>
                  <a:srgbClr val="FFFF00"/>
                </a:highlight>
                <a:ea typeface="游ゴシック" panose="020B0400000000000000" pitchFamily="50" charset="-128"/>
              </a:rPr>
              <a:t>相続心</a:t>
            </a:r>
            <a:r>
              <a:rPr lang="ja-JP" altLang="en-US" sz="5400" b="1" dirty="0">
                <a:ea typeface="游ゴシック" panose="020B0400000000000000" pitchFamily="50" charset="-128"/>
              </a:rPr>
              <a:t> </a:t>
            </a:r>
            <a:r>
              <a:rPr lang="ja-JP" altLang="en-US" sz="4000" b="1" dirty="0">
                <a:ea typeface="游ゴシック" panose="020B0400000000000000" pitchFamily="50" charset="-128"/>
              </a:rPr>
              <a:t>＝思いが続く</a:t>
            </a:r>
            <a:endParaRPr lang="en-US" altLang="ja-JP" sz="4000" b="1" dirty="0">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ABFE0CF2-69E4-462E-8E6B-AE4762C9E768}"/>
              </a:ext>
            </a:extLst>
          </p:cNvPr>
          <p:cNvSpPr txBox="1"/>
          <p:nvPr/>
        </p:nvSpPr>
        <p:spPr>
          <a:xfrm>
            <a:off x="79628" y="5641503"/>
            <a:ext cx="8989641" cy="830997"/>
          </a:xfrm>
          <a:prstGeom prst="rect">
            <a:avLst/>
          </a:prstGeom>
          <a:noFill/>
          <a:ln w="50800">
            <a:solidFill>
              <a:srgbClr val="0070C0"/>
            </a:solidFill>
          </a:ln>
        </p:spPr>
        <p:txBody>
          <a:bodyPr wrap="square" rtlCol="0">
            <a:spAutoFit/>
          </a:bodyPr>
          <a:lstStyle/>
          <a:p>
            <a:pPr algn="ctr"/>
            <a:r>
              <a:rPr lang="ja-JP" altLang="en-US" sz="4800" b="1" dirty="0">
                <a:latin typeface="游ゴシック" panose="020B0400000000000000" pitchFamily="50" charset="-128"/>
                <a:ea typeface="游ゴシック" panose="020B0400000000000000" pitchFamily="50" charset="-128"/>
              </a:rPr>
              <a:t>ただ阿弥陀仏の本願を信じる心</a:t>
            </a:r>
            <a:endParaRPr lang="en-US" altLang="ja-JP" sz="4800" b="1" dirty="0">
              <a:latin typeface="游ゴシック" panose="020B0400000000000000" pitchFamily="50" charset="-128"/>
              <a:ea typeface="游ゴシック" panose="020B0400000000000000" pitchFamily="50" charset="-128"/>
            </a:endParaRPr>
          </a:p>
        </p:txBody>
      </p:sp>
      <p:sp>
        <p:nvSpPr>
          <p:cNvPr id="5" name="左中かっこ 4"/>
          <p:cNvSpPr/>
          <p:nvPr/>
        </p:nvSpPr>
        <p:spPr>
          <a:xfrm>
            <a:off x="1187624" y="404663"/>
            <a:ext cx="346619" cy="4946179"/>
          </a:xfrm>
          <a:prstGeom prst="leftBrace">
            <a:avLst>
              <a:gd name="adj1" fmla="val 8333"/>
              <a:gd name="adj2" fmla="val 50387"/>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3880135367"/>
      </p:ext>
    </p:extLst>
  </p:cSld>
  <p:clrMapOvr>
    <a:masterClrMapping/>
  </p:clrMapOvr>
  <mc:AlternateContent xmlns:mc="http://schemas.openxmlformats.org/markup-compatibility/2006" xmlns:p14="http://schemas.microsoft.com/office/powerpoint/2010/main">
    <mc:Choice Requires="p14">
      <p:transition spd="med" p14:dur="700" advTm="64648">
        <p:fade/>
      </p:transition>
    </mc:Choice>
    <mc:Fallback xmlns="">
      <p:transition spd="med" advTm="646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ED08E4D8-C358-49DE-9011-8DB74B0F9882}"/>
              </a:ext>
            </a:extLst>
          </p:cNvPr>
          <p:cNvSpPr txBox="1"/>
          <p:nvPr/>
        </p:nvSpPr>
        <p:spPr>
          <a:xfrm>
            <a:off x="154396" y="147816"/>
            <a:ext cx="1075936" cy="6459000"/>
          </a:xfrm>
          <a:prstGeom prst="rect">
            <a:avLst/>
          </a:prstGeom>
          <a:noFill/>
          <a:ln w="50800" cap="rnd" cmpd="tri">
            <a:solidFill>
              <a:schemeClr val="bg1"/>
            </a:solidFill>
            <a:bevel/>
          </a:ln>
        </p:spPr>
        <p:txBody>
          <a:bodyPr vert="eaVert" wrap="square" rtlCol="0">
            <a:spAutoFit/>
          </a:bodyPr>
          <a:lstStyle/>
          <a:p>
            <a:pPr algn="ctr"/>
            <a:r>
              <a:rPr kumimoji="1" lang="en-US" altLang="ja-JP" sz="5400" b="1" dirty="0">
                <a:solidFill>
                  <a:prstClr val="black"/>
                </a:solidFill>
              </a:rPr>
              <a:t>90</a:t>
            </a:r>
            <a:r>
              <a:rPr lang="zh-TW" altLang="en-US" sz="5400" b="1" dirty="0">
                <a:ea typeface="游ゴシック" panose="020B0400000000000000" pitchFamily="50" charset="-128"/>
              </a:rPr>
              <a:t>像末法滅</a:t>
            </a:r>
            <a:r>
              <a:rPr lang="zh-TW" altLang="en-US" sz="5400" b="1" dirty="0">
                <a:solidFill>
                  <a:srgbClr val="FF0000"/>
                </a:solidFill>
                <a:ea typeface="游ゴシック" panose="020B0400000000000000" pitchFamily="50" charset="-128"/>
              </a:rPr>
              <a:t>同悲引</a:t>
            </a:r>
            <a:endParaRPr lang="en-US" altLang="ja-JP" sz="5400" b="1" dirty="0">
              <a:solidFill>
                <a:srgbClr val="FF0000"/>
              </a:solidFill>
              <a:ea typeface="游ゴシック" panose="020B0400000000000000" pitchFamily="50" charset="-128"/>
            </a:endParaRPr>
          </a:p>
        </p:txBody>
      </p:sp>
      <p:sp>
        <p:nvSpPr>
          <p:cNvPr id="10" name="スクロール: 横 1">
            <a:extLst>
              <a:ext uri="{FF2B5EF4-FFF2-40B4-BE49-F238E27FC236}">
                <a16:creationId xmlns:a16="http://schemas.microsoft.com/office/drawing/2014/main" id="{E596F542-6674-4262-B75C-DFD273D2CDF8}"/>
              </a:ext>
            </a:extLst>
          </p:cNvPr>
          <p:cNvSpPr/>
          <p:nvPr/>
        </p:nvSpPr>
        <p:spPr>
          <a:xfrm>
            <a:off x="3491880" y="25688"/>
            <a:ext cx="2886336" cy="977276"/>
          </a:xfrm>
          <a:prstGeom prst="horizontalScroll">
            <a:avLst/>
          </a:prstGeom>
          <a:solidFill>
            <a:srgbClr val="FFFF00"/>
          </a:solidFill>
          <a:ln/>
        </p:spPr>
        <p:style>
          <a:lnRef idx="1">
            <a:schemeClr val="dk1"/>
          </a:lnRef>
          <a:fillRef idx="2">
            <a:schemeClr val="dk1"/>
          </a:fillRef>
          <a:effectRef idx="1">
            <a:schemeClr val="dk1"/>
          </a:effectRef>
          <a:fontRef idx="minor">
            <a:schemeClr val="dk1"/>
          </a:fontRef>
        </p:style>
        <p:txBody>
          <a:bodyPr vert="horz" rtlCol="0" anchor="ctr"/>
          <a:lstStyle/>
          <a:p>
            <a:r>
              <a:rPr lang="ja-JP" altLang="en-US" sz="4800" b="1" dirty="0">
                <a:solidFill>
                  <a:schemeClr val="tx1"/>
                </a:solidFill>
                <a:latin typeface="+mn-ea"/>
              </a:rPr>
              <a:t>三時思想</a:t>
            </a:r>
            <a:endParaRPr lang="en-US" altLang="ja-JP" sz="4800" b="1" dirty="0">
              <a:solidFill>
                <a:schemeClr val="tx1"/>
              </a:solidFill>
              <a:latin typeface="+mn-ea"/>
            </a:endParaRPr>
          </a:p>
        </p:txBody>
      </p:sp>
      <p:graphicFrame>
        <p:nvGraphicFramePr>
          <p:cNvPr id="7" name="図表 6">
            <a:extLst>
              <a:ext uri="{FF2B5EF4-FFF2-40B4-BE49-F238E27FC236}">
                <a16:creationId xmlns:a16="http://schemas.microsoft.com/office/drawing/2014/main" id="{43E77998-0441-4E2C-AE34-91088003BAA3}"/>
              </a:ext>
            </a:extLst>
          </p:cNvPr>
          <p:cNvGraphicFramePr/>
          <p:nvPr/>
        </p:nvGraphicFramePr>
        <p:xfrm>
          <a:off x="1475656" y="1902771"/>
          <a:ext cx="7274956"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左中かっこ 1"/>
          <p:cNvSpPr/>
          <p:nvPr/>
        </p:nvSpPr>
        <p:spPr>
          <a:xfrm flipH="1">
            <a:off x="1526181" y="4201663"/>
            <a:ext cx="656975" cy="2304256"/>
          </a:xfrm>
          <a:prstGeom prst="leftBrace">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b="1"/>
          </a:p>
        </p:txBody>
      </p:sp>
      <p:sp>
        <p:nvSpPr>
          <p:cNvPr id="3" name="テキスト ボックス 2"/>
          <p:cNvSpPr txBox="1"/>
          <p:nvPr/>
        </p:nvSpPr>
        <p:spPr>
          <a:xfrm>
            <a:off x="1834678" y="3934877"/>
            <a:ext cx="6417141" cy="2585323"/>
          </a:xfrm>
          <a:prstGeom prst="rect">
            <a:avLst/>
          </a:prstGeom>
          <a:noFill/>
        </p:spPr>
        <p:txBody>
          <a:bodyPr wrap="none" rtlCol="0">
            <a:spAutoFit/>
          </a:bodyPr>
          <a:lstStyle/>
          <a:p>
            <a:pPr algn="ctr"/>
            <a:r>
              <a:rPr kumimoji="1" lang="en-US" altLang="ja-JP" sz="5400" b="1" dirty="0">
                <a:latin typeface="游ゴシック" panose="020B0400000000000000" pitchFamily="50" charset="-128"/>
                <a:ea typeface="游ゴシック" panose="020B0400000000000000" pitchFamily="50" charset="-128"/>
              </a:rPr>
              <a:t>『</a:t>
            </a:r>
            <a:r>
              <a:rPr kumimoji="1" lang="ja-JP" altLang="en-US" sz="5400" b="1" dirty="0">
                <a:latin typeface="游ゴシック" panose="020B0400000000000000" pitchFamily="50" charset="-128"/>
                <a:ea typeface="游ゴシック" panose="020B0400000000000000" pitchFamily="50" charset="-128"/>
              </a:rPr>
              <a:t>大経</a:t>
            </a:r>
            <a:r>
              <a:rPr kumimoji="1" lang="en-US" altLang="ja-JP" sz="5400" b="1" dirty="0">
                <a:latin typeface="游ゴシック" panose="020B0400000000000000" pitchFamily="50" charset="-128"/>
                <a:ea typeface="游ゴシック" panose="020B0400000000000000" pitchFamily="50" charset="-128"/>
              </a:rPr>
              <a:t>』</a:t>
            </a:r>
            <a:r>
              <a:rPr kumimoji="1" lang="ja-JP" altLang="en-US" sz="5400" b="1" dirty="0">
                <a:latin typeface="游ゴシック" panose="020B0400000000000000" pitchFamily="50" charset="-128"/>
                <a:ea typeface="游ゴシック" panose="020B0400000000000000" pitchFamily="50" charset="-128"/>
              </a:rPr>
              <a:t>の教えは、</a:t>
            </a:r>
            <a:endParaRPr kumimoji="1" lang="en-US" altLang="ja-JP" sz="5400" b="1" dirty="0">
              <a:latin typeface="游ゴシック" panose="020B0400000000000000" pitchFamily="50" charset="-128"/>
              <a:ea typeface="游ゴシック" panose="020B0400000000000000" pitchFamily="50" charset="-128"/>
            </a:endParaRPr>
          </a:p>
          <a:p>
            <a:pPr algn="ctr"/>
            <a:r>
              <a:rPr kumimoji="1" lang="ja-JP" altLang="en-US" sz="5400" b="1" dirty="0">
                <a:latin typeface="游ゴシック" panose="020B0400000000000000" pitchFamily="50" charset="-128"/>
                <a:ea typeface="游ゴシック" panose="020B0400000000000000" pitchFamily="50" charset="-128"/>
              </a:rPr>
              <a:t>いつの時代でも</a:t>
            </a:r>
            <a:endParaRPr kumimoji="1" lang="en-US" altLang="ja-JP" sz="5400" b="1" dirty="0">
              <a:latin typeface="游ゴシック" panose="020B0400000000000000" pitchFamily="50" charset="-128"/>
              <a:ea typeface="游ゴシック" panose="020B0400000000000000" pitchFamily="50" charset="-128"/>
            </a:endParaRPr>
          </a:p>
          <a:p>
            <a:pPr algn="ctr"/>
            <a:r>
              <a:rPr kumimoji="1" lang="ja-JP" altLang="en-US" sz="5400" b="1" dirty="0">
                <a:latin typeface="游ゴシック" panose="020B0400000000000000" pitchFamily="50" charset="-128"/>
                <a:ea typeface="游ゴシック" panose="020B0400000000000000" pitchFamily="50" charset="-128"/>
              </a:rPr>
              <a:t>私たちを導く。</a:t>
            </a:r>
          </a:p>
        </p:txBody>
      </p:sp>
    </p:spTree>
    <p:custDataLst>
      <p:tags r:id="rId1"/>
    </p:custDataLst>
    <p:extLst>
      <p:ext uri="{BB962C8B-B14F-4D97-AF65-F5344CB8AC3E}">
        <p14:creationId xmlns:p14="http://schemas.microsoft.com/office/powerpoint/2010/main" val="1263578490"/>
      </p:ext>
    </p:extLst>
  </p:cSld>
  <p:clrMapOvr>
    <a:masterClrMapping/>
  </p:clrMapOvr>
  <mc:AlternateContent xmlns:mc="http://schemas.openxmlformats.org/markup-compatibility/2006" xmlns:p14="http://schemas.microsoft.com/office/powerpoint/2010/main">
    <mc:Choice Requires="p14">
      <p:transition spd="med" p14:dur="700" advTm="49723">
        <p:fade/>
      </p:transition>
    </mc:Choice>
    <mc:Fallback xmlns="">
      <p:transition spd="med" advTm="497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7" grpId="0">
        <p:bldAsOne/>
      </p:bldGraphic>
      <p:bldP spid="2" grpId="0"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CABDC18-B463-40CE-A34D-119CEFE8DB07}"/>
              </a:ext>
            </a:extLst>
          </p:cNvPr>
          <p:cNvSpPr/>
          <p:nvPr/>
        </p:nvSpPr>
        <p:spPr>
          <a:xfrm>
            <a:off x="7740354" y="476672"/>
            <a:ext cx="1169551" cy="5540369"/>
          </a:xfrm>
          <a:prstGeom prst="rect">
            <a:avLst/>
          </a:prstGeom>
        </p:spPr>
        <p:txBody>
          <a:bodyPr vert="eaVert" wrap="square">
            <a:spAutoFit/>
          </a:bodyPr>
          <a:lstStyle/>
          <a:p>
            <a:r>
              <a:rPr lang="en-US" altLang="ja-JP" sz="4000" b="1" dirty="0">
                <a:latin typeface="+mn-ea"/>
              </a:rPr>
              <a:t>『</a:t>
            </a:r>
            <a:r>
              <a:rPr lang="ja-JP" altLang="en-US" sz="4000" b="1" dirty="0">
                <a:latin typeface="+mn-ea"/>
              </a:rPr>
              <a:t>大経</a:t>
            </a:r>
            <a:r>
              <a:rPr lang="en-US" altLang="ja-JP" sz="4000" b="1" dirty="0">
                <a:latin typeface="+mn-ea"/>
              </a:rPr>
              <a:t>』</a:t>
            </a:r>
            <a:r>
              <a:rPr lang="ja-JP" altLang="en-US" sz="4000" b="1" dirty="0">
                <a:latin typeface="+mn-ea"/>
              </a:rPr>
              <a:t>のおわり</a:t>
            </a:r>
            <a:endParaRPr lang="en-US" altLang="ja-JP" sz="4000" b="1" dirty="0">
              <a:latin typeface="+mn-ea"/>
            </a:endParaRPr>
          </a:p>
          <a:p>
            <a:pPr algn="ctr"/>
            <a:r>
              <a:rPr lang="ja-JP" altLang="en-US" sz="2400" b="1" dirty="0">
                <a:latin typeface="+mn-ea"/>
              </a:rPr>
              <a:t>　　　</a:t>
            </a:r>
            <a:r>
              <a:rPr lang="ja-JP" altLang="en-US" sz="2000" b="1" dirty="0">
                <a:latin typeface="+mn-ea"/>
              </a:rPr>
              <a:t>（</a:t>
            </a:r>
            <a:r>
              <a:rPr lang="en-US" altLang="ja-JP" sz="2000" b="1" dirty="0">
                <a:latin typeface="+mn-ea"/>
              </a:rPr>
              <a:t>『</a:t>
            </a:r>
            <a:r>
              <a:rPr lang="ja-JP" altLang="en-US" sz="2000" b="1" dirty="0">
                <a:latin typeface="+mn-ea"/>
              </a:rPr>
              <a:t>浄土三部經</a:t>
            </a:r>
            <a:r>
              <a:rPr lang="en-US" altLang="ja-JP" sz="2000" b="1" dirty="0">
                <a:latin typeface="+mn-ea"/>
              </a:rPr>
              <a:t>』</a:t>
            </a:r>
            <a:r>
              <a:rPr lang="ja-JP" altLang="en-US" sz="2000" b="1" dirty="0">
                <a:latin typeface="+mn-ea"/>
              </a:rPr>
              <a:t>現代語訳１４８頁）</a:t>
            </a:r>
            <a:endParaRPr lang="en-US" altLang="ja-JP" sz="2000" b="1" dirty="0">
              <a:latin typeface="+mn-ea"/>
            </a:endParaRPr>
          </a:p>
        </p:txBody>
      </p:sp>
      <p:sp>
        <p:nvSpPr>
          <p:cNvPr id="12" name="正方形/長方形 11"/>
          <p:cNvSpPr/>
          <p:nvPr/>
        </p:nvSpPr>
        <p:spPr>
          <a:xfrm>
            <a:off x="3020343" y="71246"/>
            <a:ext cx="4493538" cy="6665520"/>
          </a:xfrm>
          <a:prstGeom prst="rect">
            <a:avLst/>
          </a:prstGeom>
          <a:solidFill>
            <a:schemeClr val="accent4">
              <a:lumMod val="20000"/>
              <a:lumOff val="80000"/>
            </a:schemeClr>
          </a:solidFill>
          <a:ln w="50800">
            <a:solidFill>
              <a:srgbClr val="FF0000"/>
            </a:solidFill>
          </a:ln>
        </p:spPr>
        <p:txBody>
          <a:bodyPr vert="eaVert" wrap="square">
            <a:spAutoFit/>
          </a:bodyPr>
          <a:lstStyle/>
          <a:p>
            <a:r>
              <a:rPr lang="ja-JP" altLang="en-US" sz="4000" b="1" dirty="0">
                <a:ea typeface="游ゴシック" panose="020B0400000000000000" pitchFamily="50" charset="-128"/>
              </a:rPr>
              <a:t>やがて将来、わたしが示したさまざまなさとりへの道はみな失われてしまうであろうが、</a:t>
            </a:r>
            <a:r>
              <a:rPr lang="ja-JP" altLang="en-US" sz="4000" b="1" u="sng" dirty="0">
                <a:solidFill>
                  <a:srgbClr val="FF0000"/>
                </a:solidFill>
                <a:ea typeface="游ゴシック" panose="020B0400000000000000" pitchFamily="50" charset="-128"/>
              </a:rPr>
              <a:t>わたしは慈しみの心をもって哀れみ</a:t>
            </a:r>
            <a:r>
              <a:rPr lang="ja-JP" altLang="en-US" sz="4000" b="1" dirty="0">
                <a:ea typeface="游ゴシック" panose="020B0400000000000000" pitchFamily="50" charset="-128"/>
              </a:rPr>
              <a:t>、特に</a:t>
            </a:r>
            <a:r>
              <a:rPr lang="ja-JP" altLang="en-US" sz="4000" b="1" dirty="0">
                <a:solidFill>
                  <a:srgbClr val="FF0000"/>
                </a:solidFill>
                <a:ea typeface="游ゴシック" panose="020B0400000000000000" pitchFamily="50" charset="-128"/>
              </a:rPr>
              <a:t>この教え</a:t>
            </a:r>
            <a:r>
              <a:rPr lang="ja-JP" altLang="en-US" sz="4000" b="1" dirty="0">
                <a:ea typeface="游ゴシック" panose="020B0400000000000000" pitchFamily="50" charset="-128"/>
              </a:rPr>
              <a:t>をその後いつまでもとどめておこう。</a:t>
            </a:r>
            <a:endParaRPr lang="en-US" altLang="ja-JP" sz="4000" b="1" dirty="0">
              <a:ea typeface="游ゴシック" panose="020B0400000000000000" pitchFamily="50" charset="-128"/>
            </a:endParaRPr>
          </a:p>
        </p:txBody>
      </p:sp>
      <p:sp>
        <p:nvSpPr>
          <p:cNvPr id="7" name="正方形/長方形 6"/>
          <p:cNvSpPr/>
          <p:nvPr/>
        </p:nvSpPr>
        <p:spPr>
          <a:xfrm>
            <a:off x="585023" y="476672"/>
            <a:ext cx="2215991" cy="5951034"/>
          </a:xfrm>
          <a:prstGeom prst="rect">
            <a:avLst/>
          </a:prstGeom>
          <a:solidFill>
            <a:schemeClr val="accent5">
              <a:lumMod val="40000"/>
              <a:lumOff val="60000"/>
            </a:schemeClr>
          </a:solidFill>
          <a:ln w="50800">
            <a:noFill/>
          </a:ln>
        </p:spPr>
        <p:txBody>
          <a:bodyPr vert="eaVert" wrap="square">
            <a:spAutoFit/>
          </a:bodyPr>
          <a:lstStyle/>
          <a:p>
            <a:r>
              <a:rPr lang="ja-JP" altLang="en-US" sz="4400" b="1" dirty="0">
                <a:solidFill>
                  <a:prstClr val="black"/>
                </a:solidFill>
                <a:latin typeface="游ゴシック" panose="020B0400000000000000" pitchFamily="50" charset="-128"/>
                <a:ea typeface="游ゴシック" panose="020B0400000000000000" pitchFamily="50" charset="-128"/>
              </a:rPr>
              <a:t>いつの時代も変わらず</a:t>
            </a:r>
            <a:endParaRPr lang="en-US" altLang="ja-JP" sz="4400" b="1" dirty="0">
              <a:solidFill>
                <a:prstClr val="black"/>
              </a:solidFill>
              <a:latin typeface="游ゴシック" panose="020B0400000000000000" pitchFamily="50" charset="-128"/>
              <a:ea typeface="游ゴシック" panose="020B0400000000000000" pitchFamily="50" charset="-128"/>
            </a:endParaRPr>
          </a:p>
          <a:p>
            <a:r>
              <a:rPr lang="ja-JP" altLang="en-US" sz="4400" b="1" dirty="0">
                <a:solidFill>
                  <a:prstClr val="black"/>
                </a:solidFill>
                <a:latin typeface="游ゴシック" panose="020B0400000000000000" pitchFamily="50" charset="-128"/>
                <a:ea typeface="游ゴシック" panose="020B0400000000000000" pitchFamily="50" charset="-128"/>
              </a:rPr>
              <a:t>私たちをさとりに導く</a:t>
            </a:r>
            <a:endParaRPr lang="en-US" altLang="ja-JP" sz="4400" b="1" dirty="0">
              <a:solidFill>
                <a:prstClr val="black"/>
              </a:solidFill>
              <a:latin typeface="游ゴシック" panose="020B0400000000000000" pitchFamily="50" charset="-128"/>
              <a:ea typeface="游ゴシック" panose="020B0400000000000000" pitchFamily="50" charset="-128"/>
            </a:endParaRPr>
          </a:p>
          <a:p>
            <a:r>
              <a:rPr lang="ja-JP" altLang="en-US" sz="4400" b="1" dirty="0">
                <a:solidFill>
                  <a:prstClr val="black"/>
                </a:solidFill>
                <a:latin typeface="游ゴシック" panose="020B0400000000000000" pitchFamily="50" charset="-128"/>
                <a:ea typeface="游ゴシック" panose="020B0400000000000000" pitchFamily="50" charset="-128"/>
              </a:rPr>
              <a:t>　　</a:t>
            </a:r>
            <a:r>
              <a:rPr lang="ja-JP" altLang="en-US" sz="4400" b="1" dirty="0">
                <a:solidFill>
                  <a:srgbClr val="FF0000"/>
                </a:solidFill>
                <a:latin typeface="游ゴシック" panose="020B0400000000000000" pitchFamily="50" charset="-128"/>
                <a:ea typeface="游ゴシック" panose="020B0400000000000000" pitchFamily="50" charset="-128"/>
              </a:rPr>
              <a:t>念仏の教え</a:t>
            </a:r>
          </a:p>
        </p:txBody>
      </p:sp>
    </p:spTree>
    <p:custDataLst>
      <p:tags r:id="rId1"/>
    </p:custDataLst>
    <p:extLst>
      <p:ext uri="{BB962C8B-B14F-4D97-AF65-F5344CB8AC3E}">
        <p14:creationId xmlns:p14="http://schemas.microsoft.com/office/powerpoint/2010/main" val="765854984"/>
      </p:ext>
    </p:extLst>
  </p:cSld>
  <p:clrMapOvr>
    <a:masterClrMapping/>
  </p:clrMapOvr>
  <mc:AlternateContent xmlns:mc="http://schemas.openxmlformats.org/markup-compatibility/2006" xmlns:p14="http://schemas.microsoft.com/office/powerpoint/2010/main">
    <mc:Choice Requires="p14">
      <p:transition spd="med" p14:dur="700" advTm="32216">
        <p:fade/>
      </p:transition>
    </mc:Choice>
    <mc:Fallback xmlns="">
      <p:transition spd="med" advTm="322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CABDC18-B463-40CE-A34D-119CEFE8DB07}"/>
              </a:ext>
            </a:extLst>
          </p:cNvPr>
          <p:cNvSpPr/>
          <p:nvPr/>
        </p:nvSpPr>
        <p:spPr>
          <a:xfrm>
            <a:off x="6866454" y="354376"/>
            <a:ext cx="2277547" cy="6459000"/>
          </a:xfrm>
          <a:prstGeom prst="rect">
            <a:avLst/>
          </a:prstGeom>
        </p:spPr>
        <p:txBody>
          <a:bodyPr vert="eaVert" wrap="square">
            <a:spAutoFit/>
          </a:bodyPr>
          <a:lstStyle/>
          <a:p>
            <a:r>
              <a:rPr lang="en-US" altLang="ja-JP" sz="4400" b="1" dirty="0">
                <a:latin typeface="+mn-ea"/>
              </a:rPr>
              <a:t>『</a:t>
            </a:r>
            <a:r>
              <a:rPr lang="ja-JP" altLang="en-US" sz="4400" b="1" dirty="0">
                <a:latin typeface="+mn-ea"/>
              </a:rPr>
              <a:t>安楽集</a:t>
            </a:r>
            <a:r>
              <a:rPr lang="en-US" altLang="ja-JP" sz="4400" b="1" dirty="0">
                <a:latin typeface="+mn-ea"/>
              </a:rPr>
              <a:t>』</a:t>
            </a:r>
            <a:r>
              <a:rPr lang="ja-JP" altLang="en-US" sz="4400" b="1" dirty="0">
                <a:latin typeface="+mn-ea"/>
              </a:rPr>
              <a:t>聖浄二門</a:t>
            </a:r>
            <a:endParaRPr lang="en-US" altLang="ja-JP" sz="4400" b="1" dirty="0">
              <a:latin typeface="+mn-ea"/>
            </a:endParaRPr>
          </a:p>
          <a:p>
            <a:pPr algn="r"/>
            <a:r>
              <a:rPr lang="ja-JP" altLang="en-US" sz="2000" b="1" dirty="0">
                <a:latin typeface="+mn-ea"/>
              </a:rPr>
              <a:t>（七註２４１頁）</a:t>
            </a:r>
            <a:endParaRPr kumimoji="1" lang="ja-JP" altLang="en-US" sz="2000" b="1" dirty="0">
              <a:latin typeface="+mn-ea"/>
            </a:endParaRPr>
          </a:p>
          <a:p>
            <a:endParaRPr lang="en-US" altLang="ja-JP" sz="4400" b="1" dirty="0">
              <a:latin typeface="+mn-ea"/>
            </a:endParaRPr>
          </a:p>
          <a:p>
            <a:pPr algn="ctr"/>
            <a:r>
              <a:rPr lang="ja-JP" altLang="en-US" sz="2800" b="1" dirty="0">
                <a:latin typeface="+mn-ea"/>
              </a:rPr>
              <a:t>　　　　　　</a:t>
            </a:r>
            <a:endParaRPr lang="en-US" altLang="ja-JP" sz="4000" b="1" dirty="0">
              <a:latin typeface="+mn-ea"/>
            </a:endParaRPr>
          </a:p>
        </p:txBody>
      </p:sp>
      <p:sp>
        <p:nvSpPr>
          <p:cNvPr id="12" name="正方形/長方形 11"/>
          <p:cNvSpPr/>
          <p:nvPr/>
        </p:nvSpPr>
        <p:spPr>
          <a:xfrm>
            <a:off x="899592" y="1031960"/>
            <a:ext cx="6955750" cy="5688631"/>
          </a:xfrm>
          <a:prstGeom prst="rect">
            <a:avLst/>
          </a:prstGeom>
          <a:solidFill>
            <a:schemeClr val="accent4">
              <a:lumMod val="20000"/>
              <a:lumOff val="80000"/>
            </a:schemeClr>
          </a:solidFill>
          <a:ln w="50800">
            <a:solidFill>
              <a:srgbClr val="FF0000"/>
            </a:solidFill>
          </a:ln>
        </p:spPr>
        <p:txBody>
          <a:bodyPr vert="eaVert" wrap="square">
            <a:spAutoFit/>
          </a:bodyPr>
          <a:lstStyle/>
          <a:p>
            <a:r>
              <a:rPr lang="ja-JP" altLang="en-US" sz="4000" b="1" dirty="0">
                <a:ea typeface="游ゴシック" panose="020B0400000000000000" pitchFamily="50" charset="-128"/>
              </a:rPr>
              <a:t>当今は</a:t>
            </a:r>
            <a:r>
              <a:rPr lang="ja-JP" altLang="en-US" sz="4000" b="1" dirty="0">
                <a:solidFill>
                  <a:srgbClr val="FF0000"/>
                </a:solidFill>
                <a:ea typeface="游ゴシック" panose="020B0400000000000000" pitchFamily="50" charset="-128"/>
              </a:rPr>
              <a:t>末法</a:t>
            </a:r>
            <a:r>
              <a:rPr lang="ja-JP" altLang="en-US" sz="4000" b="1" dirty="0">
                <a:ea typeface="游ゴシック" panose="020B0400000000000000" pitchFamily="50" charset="-128"/>
              </a:rPr>
              <a:t>にして、現にこれ五濁悪世なり。</a:t>
            </a:r>
            <a:r>
              <a:rPr lang="ja-JP" altLang="en-US" sz="4000" b="1" u="sng" dirty="0">
                <a:solidFill>
                  <a:srgbClr val="FF0000"/>
                </a:solidFill>
                <a:effectLst>
                  <a:outerShdw blurRad="38100" dist="38100" dir="2700000" algn="tl">
                    <a:srgbClr val="000000">
                      <a:alpha val="43137"/>
                    </a:srgbClr>
                  </a:outerShdw>
                </a:effectLst>
                <a:ea typeface="游ゴシック" panose="020B0400000000000000" pitchFamily="50" charset="-128"/>
              </a:rPr>
              <a:t>ただ浄土の一門のみあり</a:t>
            </a:r>
            <a:r>
              <a:rPr lang="ja-JP" altLang="en-US" sz="4000" b="1" u="sng" dirty="0" err="1">
                <a:solidFill>
                  <a:srgbClr val="FF0000"/>
                </a:solidFill>
                <a:effectLst>
                  <a:outerShdw blurRad="38100" dist="38100" dir="2700000" algn="tl">
                    <a:srgbClr val="000000">
                      <a:alpha val="43137"/>
                    </a:srgbClr>
                  </a:outerShdw>
                </a:effectLst>
                <a:ea typeface="游ゴシック" panose="020B0400000000000000" pitchFamily="50" charset="-128"/>
              </a:rPr>
              <a:t>て</a:t>
            </a:r>
            <a:r>
              <a:rPr lang="ja-JP" altLang="en-US" sz="4000" b="1" u="sng" dirty="0">
                <a:solidFill>
                  <a:srgbClr val="FF0000"/>
                </a:solidFill>
                <a:effectLst>
                  <a:outerShdw blurRad="38100" dist="38100" dir="2700000" algn="tl">
                    <a:srgbClr val="000000">
                      <a:alpha val="43137"/>
                    </a:srgbClr>
                  </a:outerShdw>
                </a:effectLst>
                <a:ea typeface="游ゴシック" panose="020B0400000000000000" pitchFamily="50" charset="-128"/>
              </a:rPr>
              <a:t>、通入すべき路なり</a:t>
            </a:r>
            <a:r>
              <a:rPr lang="ja-JP" altLang="en-US" sz="4000" b="1" dirty="0">
                <a:ea typeface="游ゴシック" panose="020B0400000000000000" pitchFamily="50" charset="-128"/>
              </a:rPr>
              <a:t>。</a:t>
            </a:r>
            <a:endParaRPr lang="en-US" altLang="ja-JP" sz="4000" b="1" dirty="0">
              <a:ea typeface="游ゴシック" panose="020B0400000000000000" pitchFamily="50" charset="-128"/>
            </a:endParaRPr>
          </a:p>
          <a:p>
            <a:r>
              <a:rPr lang="ja-JP" altLang="en-US" sz="4000" b="1" dirty="0">
                <a:ea typeface="游ゴシック" panose="020B0400000000000000" pitchFamily="50" charset="-128"/>
              </a:rPr>
              <a:t>この</a:t>
            </a:r>
            <a:r>
              <a:rPr lang="ja-JP" altLang="en-US" sz="4000" b="1" dirty="0" err="1">
                <a:ea typeface="游ゴシック" panose="020B0400000000000000" pitchFamily="50" charset="-128"/>
              </a:rPr>
              <a:t>ゆゑに</a:t>
            </a:r>
            <a:r>
              <a:rPr lang="en-US" altLang="ja-JP" sz="4000" b="1" dirty="0">
                <a:ea typeface="游ゴシック" panose="020B0400000000000000" pitchFamily="50" charset="-128"/>
              </a:rPr>
              <a:t>『</a:t>
            </a:r>
            <a:r>
              <a:rPr lang="ja-JP" altLang="en-US" sz="4000" b="1" dirty="0">
                <a:ea typeface="游ゴシック" panose="020B0400000000000000" pitchFamily="50" charset="-128"/>
              </a:rPr>
              <a:t>大経</a:t>
            </a:r>
            <a:r>
              <a:rPr lang="en-US" altLang="ja-JP" sz="4000" b="1" dirty="0">
                <a:ea typeface="游ゴシック" panose="020B0400000000000000" pitchFamily="50" charset="-128"/>
              </a:rPr>
              <a:t>』</a:t>
            </a:r>
            <a:r>
              <a:rPr lang="ja-JP" altLang="en-US" sz="4000" b="1" dirty="0" err="1">
                <a:ea typeface="游ゴシック" panose="020B0400000000000000" pitchFamily="50" charset="-128"/>
              </a:rPr>
              <a:t>にの</a:t>
            </a:r>
            <a:r>
              <a:rPr lang="ja-JP" altLang="en-US" sz="4000" b="1" dirty="0">
                <a:ea typeface="游ゴシック" panose="020B0400000000000000" pitchFamily="50" charset="-128"/>
              </a:rPr>
              <a:t>たまはく、「もし衆生ありて、</a:t>
            </a:r>
            <a:r>
              <a:rPr lang="ja-JP" altLang="en-US" sz="4000" b="1" u="sng" dirty="0">
                <a:solidFill>
                  <a:srgbClr val="FF0000"/>
                </a:solidFill>
                <a:effectLst>
                  <a:outerShdw blurRad="38100" dist="38100" dir="2700000" algn="tl">
                    <a:srgbClr val="000000">
                      <a:alpha val="43137"/>
                    </a:srgbClr>
                  </a:outerShdw>
                </a:effectLst>
                <a:ea typeface="游ゴシック" panose="020B0400000000000000" pitchFamily="50" charset="-128"/>
              </a:rPr>
              <a:t>たとひ一生悪を造れども</a:t>
            </a:r>
            <a:r>
              <a:rPr lang="ja-JP" altLang="en-US" sz="4000" b="1" dirty="0">
                <a:ea typeface="游ゴシック" panose="020B0400000000000000" pitchFamily="50" charset="-128"/>
              </a:rPr>
              <a:t>、命終の時に臨みて、</a:t>
            </a:r>
            <a:r>
              <a:rPr lang="ja-JP" altLang="en-US" sz="4000" b="1" dirty="0">
                <a:solidFill>
                  <a:srgbClr val="FF0000"/>
                </a:solidFill>
                <a:ea typeface="游ゴシック" panose="020B0400000000000000" pitchFamily="50" charset="-128"/>
              </a:rPr>
              <a:t>十念相続してわが名字を称せんに</a:t>
            </a:r>
            <a:r>
              <a:rPr lang="ja-JP" altLang="en-US" sz="4000" b="1" dirty="0">
                <a:ea typeface="游ゴシック" panose="020B0400000000000000" pitchFamily="50" charset="-128"/>
              </a:rPr>
              <a:t>、もし生ぜずは正覚を取らじ」と。</a:t>
            </a:r>
          </a:p>
        </p:txBody>
      </p:sp>
      <p:sp>
        <p:nvSpPr>
          <p:cNvPr id="6" name="角丸四角形 20">
            <a:extLst>
              <a:ext uri="{FF2B5EF4-FFF2-40B4-BE49-F238E27FC236}">
                <a16:creationId xmlns:a16="http://schemas.microsoft.com/office/drawing/2014/main" id="{386BAE48-8E1D-4239-8491-B6872DEC692D}"/>
              </a:ext>
            </a:extLst>
          </p:cNvPr>
          <p:cNvSpPr/>
          <p:nvPr/>
        </p:nvSpPr>
        <p:spPr>
          <a:xfrm>
            <a:off x="3536734" y="0"/>
            <a:ext cx="2448272" cy="10156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5400" b="1" dirty="0">
                <a:solidFill>
                  <a:schemeClr val="tx1"/>
                </a:solidFill>
                <a:latin typeface="+mn-ea"/>
              </a:rPr>
              <a:t>浄土門</a:t>
            </a:r>
          </a:p>
        </p:txBody>
      </p:sp>
      <p:sp>
        <p:nvSpPr>
          <p:cNvPr id="7" name="テキスト ボックス 6">
            <a:extLst>
              <a:ext uri="{FF2B5EF4-FFF2-40B4-BE49-F238E27FC236}">
                <a16:creationId xmlns:a16="http://schemas.microsoft.com/office/drawing/2014/main" id="{BC62F2C7-1A7E-4A13-9541-82653F454057}"/>
              </a:ext>
            </a:extLst>
          </p:cNvPr>
          <p:cNvSpPr txBox="1"/>
          <p:nvPr/>
        </p:nvSpPr>
        <p:spPr>
          <a:xfrm>
            <a:off x="1313304" y="-11931"/>
            <a:ext cx="1775829" cy="1015663"/>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kumimoji="1" lang="ja-JP" altLang="en-US" sz="6000" b="1" dirty="0">
                <a:effectLst>
                  <a:outerShdw blurRad="38100" dist="38100" dir="2700000" algn="tl">
                    <a:srgbClr val="000000">
                      <a:alpha val="43137"/>
                    </a:srgbClr>
                  </a:outerShdw>
                </a:effectLst>
                <a:latin typeface="+mn-ea"/>
              </a:rPr>
              <a:t>念仏</a:t>
            </a:r>
          </a:p>
        </p:txBody>
      </p:sp>
      <p:grpSp>
        <p:nvGrpSpPr>
          <p:cNvPr id="8" name="グループ化 7">
            <a:extLst>
              <a:ext uri="{FF2B5EF4-FFF2-40B4-BE49-F238E27FC236}">
                <a16:creationId xmlns:a16="http://schemas.microsoft.com/office/drawing/2014/main" id="{40264B62-C9A1-4582-A122-B90A0836253A}"/>
              </a:ext>
            </a:extLst>
          </p:cNvPr>
          <p:cNvGrpSpPr/>
          <p:nvPr/>
        </p:nvGrpSpPr>
        <p:grpSpPr>
          <a:xfrm>
            <a:off x="6237785" y="0"/>
            <a:ext cx="2044305" cy="980728"/>
            <a:chOff x="3505100" y="2"/>
            <a:chExt cx="2044305" cy="1200324"/>
          </a:xfrm>
          <a:scene3d>
            <a:camera prst="orthographicFront"/>
            <a:lightRig rig="threePt" dir="t">
              <a:rot lat="0" lon="0" rev="7500000"/>
            </a:lightRig>
          </a:scene3d>
        </p:grpSpPr>
        <p:sp>
          <p:nvSpPr>
            <p:cNvPr id="9" name="矢印: 山形 8">
              <a:extLst>
                <a:ext uri="{FF2B5EF4-FFF2-40B4-BE49-F238E27FC236}">
                  <a16:creationId xmlns:a16="http://schemas.microsoft.com/office/drawing/2014/main" id="{94093BA2-42AA-4DC6-A0AB-CEFF776BFA06}"/>
                </a:ext>
              </a:extLst>
            </p:cNvPr>
            <p:cNvSpPr/>
            <p:nvPr/>
          </p:nvSpPr>
          <p:spPr>
            <a:xfrm>
              <a:off x="3505100" y="2"/>
              <a:ext cx="2044305" cy="1200324"/>
            </a:xfrm>
            <a:prstGeom prst="chevron">
              <a:avLst/>
            </a:prstGeom>
            <a:solidFill>
              <a:schemeClr val="accent2"/>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矢印: 山形 4">
              <a:extLst>
                <a:ext uri="{FF2B5EF4-FFF2-40B4-BE49-F238E27FC236}">
                  <a16:creationId xmlns:a16="http://schemas.microsoft.com/office/drawing/2014/main" id="{EA640B14-9EEF-4A94-AD61-24C1FD3D7994}"/>
                </a:ext>
              </a:extLst>
            </p:cNvPr>
            <p:cNvSpPr txBox="1"/>
            <p:nvPr/>
          </p:nvSpPr>
          <p:spPr>
            <a:xfrm>
              <a:off x="4105262" y="2"/>
              <a:ext cx="843981" cy="12003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kumimoji="1" lang="ja-JP" altLang="en-US" sz="2800" b="1" kern="1200" dirty="0">
                  <a:solidFill>
                    <a:schemeClr val="bg1"/>
                  </a:solidFill>
                </a:rPr>
                <a:t>末</a:t>
              </a:r>
              <a:r>
                <a:rPr kumimoji="1" lang="ja-JP" altLang="en-US" sz="2800" b="1" kern="1200" dirty="0"/>
                <a:t>法</a:t>
              </a:r>
            </a:p>
          </p:txBody>
        </p:sp>
      </p:grpSp>
    </p:spTree>
    <p:custDataLst>
      <p:tags r:id="rId1"/>
    </p:custDataLst>
    <p:extLst>
      <p:ext uri="{BB962C8B-B14F-4D97-AF65-F5344CB8AC3E}">
        <p14:creationId xmlns:p14="http://schemas.microsoft.com/office/powerpoint/2010/main" val="619344136"/>
      </p:ext>
    </p:extLst>
  </p:cSld>
  <p:clrMapOvr>
    <a:masterClrMapping/>
  </p:clrMapOvr>
  <mc:AlternateContent xmlns:mc="http://schemas.openxmlformats.org/markup-compatibility/2006" xmlns:p14="http://schemas.microsoft.com/office/powerpoint/2010/main">
    <mc:Choice Requires="p14">
      <p:transition spd="med" p14:dur="700" advTm="48877">
        <p:fade/>
      </p:transition>
    </mc:Choice>
    <mc:Fallback xmlns="">
      <p:transition spd="med" advTm="488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2220419" y="2348880"/>
            <a:ext cx="7082339" cy="1569660"/>
          </a:xfrm>
          <a:prstGeom prst="rect">
            <a:avLst/>
          </a:prstGeom>
          <a:noFill/>
        </p:spPr>
        <p:txBody>
          <a:bodyPr wrap="square" rtlCol="0">
            <a:spAutoFit/>
          </a:bodyPr>
          <a:lstStyle/>
          <a:p>
            <a:r>
              <a:rPr kumimoji="1" lang="ja-JP" altLang="en-US" sz="4800" b="1" dirty="0">
                <a:latin typeface="游ゴシック" panose="020B0400000000000000" pitchFamily="50" charset="-128"/>
                <a:ea typeface="游ゴシック" panose="020B0400000000000000" pitchFamily="50" charset="-128"/>
              </a:rPr>
              <a:t>生まれてから死ぬまで</a:t>
            </a:r>
            <a:endParaRPr kumimoji="1" lang="en-US" altLang="ja-JP" sz="4800" b="1" dirty="0">
              <a:latin typeface="游ゴシック" panose="020B0400000000000000" pitchFamily="50" charset="-128"/>
              <a:ea typeface="游ゴシック" panose="020B0400000000000000" pitchFamily="50" charset="-128"/>
            </a:endParaRPr>
          </a:p>
          <a:p>
            <a:r>
              <a:rPr kumimoji="1" lang="ja-JP" altLang="en-US" sz="4800" b="1" dirty="0">
                <a:latin typeface="游ゴシック" panose="020B0400000000000000" pitchFamily="50" charset="-128"/>
                <a:ea typeface="游ゴシック" panose="020B0400000000000000" pitchFamily="50" charset="-128"/>
              </a:rPr>
              <a:t>悪を造り続けている衆生</a:t>
            </a:r>
          </a:p>
        </p:txBody>
      </p:sp>
      <p:sp>
        <p:nvSpPr>
          <p:cNvPr id="11" name="テキスト ボックス 10">
            <a:extLst>
              <a:ext uri="{FF2B5EF4-FFF2-40B4-BE49-F238E27FC236}">
                <a16:creationId xmlns:a16="http://schemas.microsoft.com/office/drawing/2014/main" id="{338017CF-1FCD-4B1D-A339-345F17D31122}"/>
              </a:ext>
            </a:extLst>
          </p:cNvPr>
          <p:cNvSpPr txBox="1"/>
          <p:nvPr/>
        </p:nvSpPr>
        <p:spPr>
          <a:xfrm>
            <a:off x="248955" y="218896"/>
            <a:ext cx="1107996" cy="6675560"/>
          </a:xfrm>
          <a:prstGeom prst="rect">
            <a:avLst/>
          </a:prstGeom>
          <a:noFill/>
          <a:ln w="50800" cmpd="tri">
            <a:solidFill>
              <a:schemeClr val="bg1"/>
            </a:solidFill>
          </a:ln>
        </p:spPr>
        <p:txBody>
          <a:bodyPr vert="eaVert" wrap="square" rtlCol="0">
            <a:spAutoFit/>
          </a:bodyPr>
          <a:lstStyle/>
          <a:p>
            <a:r>
              <a:rPr kumimoji="1" lang="en-US" altLang="ja-JP" sz="5400" b="1" dirty="0">
                <a:solidFill>
                  <a:prstClr val="black"/>
                </a:solidFill>
              </a:rPr>
              <a:t> 91</a:t>
            </a:r>
            <a:r>
              <a:rPr lang="ja-JP" altLang="ja-JP" sz="5400" b="1" dirty="0">
                <a:latin typeface="游ゴシック" panose="020B0400000000000000" pitchFamily="50" charset="-128"/>
                <a:ea typeface="游ゴシック" panose="020B0400000000000000" pitchFamily="50" charset="-128"/>
              </a:rPr>
              <a:t>一生造悪</a:t>
            </a:r>
            <a:r>
              <a:rPr lang="ja-JP" altLang="ja-JP" sz="5400" b="1" dirty="0">
                <a:solidFill>
                  <a:srgbClr val="FF0000"/>
                </a:solidFill>
                <a:latin typeface="游ゴシック" panose="020B0400000000000000" pitchFamily="50" charset="-128"/>
                <a:ea typeface="游ゴシック" panose="020B0400000000000000" pitchFamily="50" charset="-128"/>
              </a:rPr>
              <a:t>値</a:t>
            </a:r>
            <a:r>
              <a:rPr lang="ja-JP" altLang="ja-JP" sz="5400" b="1" dirty="0">
                <a:latin typeface="游ゴシック" panose="020B0400000000000000" pitchFamily="50" charset="-128"/>
                <a:ea typeface="游ゴシック" panose="020B0400000000000000" pitchFamily="50" charset="-128"/>
              </a:rPr>
              <a:t>弘誓</a:t>
            </a:r>
            <a:r>
              <a:rPr lang="ja-JP" altLang="ja-JP" sz="6000" b="1" dirty="0">
                <a:latin typeface="游ゴシック" panose="020B0400000000000000" pitchFamily="50" charset="-128"/>
                <a:ea typeface="游ゴシック" panose="020B0400000000000000" pitchFamily="50" charset="-128"/>
              </a:rPr>
              <a:t>　</a:t>
            </a:r>
            <a:r>
              <a:rPr lang="ja-JP" altLang="en-US" sz="6000" b="1" dirty="0">
                <a:latin typeface="游ゴシック" panose="020B0400000000000000" pitchFamily="50" charset="-128"/>
                <a:ea typeface="游ゴシック" panose="020B0400000000000000" pitchFamily="50" charset="-128"/>
              </a:rPr>
              <a:t>　　　</a:t>
            </a:r>
            <a:r>
              <a:rPr lang="en-US" altLang="ja-JP" sz="6000" b="1" dirty="0">
                <a:latin typeface="游ゴシック" panose="020B0400000000000000" pitchFamily="50" charset="-128"/>
                <a:ea typeface="游ゴシック" panose="020B0400000000000000" pitchFamily="50" charset="-128"/>
              </a:rPr>
              <a:t> </a:t>
            </a:r>
            <a:r>
              <a:rPr lang="ja-JP" altLang="en-US" sz="6000" b="1" dirty="0">
                <a:latin typeface="游ゴシック" panose="020B0400000000000000" pitchFamily="50" charset="-128"/>
                <a:ea typeface="游ゴシック" panose="020B0400000000000000" pitchFamily="50" charset="-128"/>
              </a:rPr>
              <a:t>　　</a:t>
            </a:r>
            <a:endParaRPr lang="en-US" altLang="ja-JP" sz="6000" b="1" dirty="0">
              <a:latin typeface="游ゴシック" panose="020B0400000000000000" pitchFamily="50" charset="-128"/>
              <a:ea typeface="游ゴシック" panose="020B0400000000000000" pitchFamily="50" charset="-128"/>
            </a:endParaRPr>
          </a:p>
        </p:txBody>
      </p:sp>
      <p:sp>
        <p:nvSpPr>
          <p:cNvPr id="2" name="右中かっこ 1">
            <a:extLst>
              <a:ext uri="{FF2B5EF4-FFF2-40B4-BE49-F238E27FC236}">
                <a16:creationId xmlns:a16="http://schemas.microsoft.com/office/drawing/2014/main" id="{03CD0EA7-9AFB-4F8D-BB5C-94AD01BED721}"/>
              </a:ext>
            </a:extLst>
          </p:cNvPr>
          <p:cNvSpPr/>
          <p:nvPr/>
        </p:nvSpPr>
        <p:spPr>
          <a:xfrm>
            <a:off x="1437472" y="1700808"/>
            <a:ext cx="507921" cy="2448110"/>
          </a:xfrm>
          <a:prstGeom prst="rightBrace">
            <a:avLst>
              <a:gd name="adj1" fmla="val 8333"/>
              <a:gd name="adj2" fmla="val 56474"/>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p>
        </p:txBody>
      </p:sp>
      <p:sp>
        <p:nvSpPr>
          <p:cNvPr id="13" name="テキスト ボックス 12">
            <a:extLst>
              <a:ext uri="{FF2B5EF4-FFF2-40B4-BE49-F238E27FC236}">
                <a16:creationId xmlns:a16="http://schemas.microsoft.com/office/drawing/2014/main" id="{98A06797-61B8-4218-A783-2033419FC65A}"/>
              </a:ext>
            </a:extLst>
          </p:cNvPr>
          <p:cNvSpPr txBox="1"/>
          <p:nvPr/>
        </p:nvSpPr>
        <p:spPr>
          <a:xfrm>
            <a:off x="2236939" y="4243541"/>
            <a:ext cx="6340197" cy="830997"/>
          </a:xfrm>
          <a:prstGeom prst="rect">
            <a:avLst/>
          </a:prstGeom>
          <a:noFill/>
        </p:spPr>
        <p:txBody>
          <a:bodyPr wrap="none" rtlCol="0">
            <a:spAutoFit/>
          </a:bodyPr>
          <a:lstStyle/>
          <a:p>
            <a:pPr algn="l"/>
            <a:r>
              <a:rPr kumimoji="1" lang="ja-JP" altLang="en-US" sz="4800" b="1" dirty="0">
                <a:solidFill>
                  <a:srgbClr val="FF0000"/>
                </a:solidFill>
                <a:latin typeface="游ゴシック" panose="020B0400000000000000" pitchFamily="50" charset="-128"/>
                <a:ea typeface="游ゴシック" panose="020B0400000000000000" pitchFamily="50" charset="-128"/>
              </a:rPr>
              <a:t>値</a:t>
            </a:r>
            <a:r>
              <a:rPr kumimoji="1" lang="ja-JP" altLang="en-US" sz="4800" b="1" dirty="0">
                <a:latin typeface="游ゴシック" panose="020B0400000000000000" pitchFamily="50" charset="-128"/>
                <a:ea typeface="游ゴシック" panose="020B0400000000000000" pitchFamily="50" charset="-128"/>
              </a:rPr>
              <a:t>遇（あう）　　　　</a:t>
            </a:r>
            <a:endParaRPr kumimoji="1" lang="en-US" altLang="ja-JP" sz="4800" b="1" dirty="0">
              <a:latin typeface="游ゴシック" panose="020B0400000000000000" pitchFamily="50" charset="-128"/>
              <a:ea typeface="游ゴシック" panose="020B0400000000000000" pitchFamily="50" charset="-128"/>
            </a:endParaRPr>
          </a:p>
        </p:txBody>
      </p:sp>
      <p:sp>
        <p:nvSpPr>
          <p:cNvPr id="14" name="正方形/長方形 13">
            <a:extLst>
              <a:ext uri="{FF2B5EF4-FFF2-40B4-BE49-F238E27FC236}">
                <a16:creationId xmlns:a16="http://schemas.microsoft.com/office/drawing/2014/main" id="{60932401-4748-4D02-B760-87EE8943F0FB}"/>
              </a:ext>
            </a:extLst>
          </p:cNvPr>
          <p:cNvSpPr/>
          <p:nvPr/>
        </p:nvSpPr>
        <p:spPr>
          <a:xfrm>
            <a:off x="2277370" y="5460583"/>
            <a:ext cx="7683362" cy="830997"/>
          </a:xfrm>
          <a:prstGeom prst="rect">
            <a:avLst/>
          </a:prstGeom>
        </p:spPr>
        <p:txBody>
          <a:bodyPr wrap="square">
            <a:spAutoFit/>
          </a:bodyPr>
          <a:lstStyle/>
          <a:p>
            <a:r>
              <a:rPr lang="ja-JP" altLang="en-US" sz="4800" b="1" dirty="0">
                <a:latin typeface="游ゴシック" panose="020B0400000000000000" pitchFamily="50" charset="-128"/>
                <a:ea typeface="游ゴシック" panose="020B0400000000000000" pitchFamily="50" charset="-128"/>
              </a:rPr>
              <a:t>阿弥陀仏の本願</a:t>
            </a:r>
            <a:endParaRPr lang="en-US" altLang="ja-JP" sz="4800" b="1" dirty="0">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id="{1B4E195D-B194-4256-943B-5BF2C8348956}"/>
              </a:ext>
            </a:extLst>
          </p:cNvPr>
          <p:cNvSpPr/>
          <p:nvPr/>
        </p:nvSpPr>
        <p:spPr>
          <a:xfrm>
            <a:off x="3207443" y="218896"/>
            <a:ext cx="5724644" cy="1754326"/>
          </a:xfrm>
          <a:prstGeom prst="rect">
            <a:avLst/>
          </a:prstGeom>
          <a:solidFill>
            <a:srgbClr val="7030A0"/>
          </a:solidFill>
        </p:spPr>
        <p:txBody>
          <a:bodyPr wrap="none">
            <a:spAutoFit/>
          </a:bodyPr>
          <a:lstStyle/>
          <a:p>
            <a:pPr algn="ctr"/>
            <a:r>
              <a:rPr lang="ja-JP" altLang="en-US" sz="5400" b="1" dirty="0">
                <a:solidFill>
                  <a:schemeClr val="bg1"/>
                </a:solidFill>
                <a:ea typeface="游ゴシック" panose="020B0400000000000000" pitchFamily="50" charset="-128"/>
              </a:rPr>
              <a:t>阿弥陀仏の本願を</a:t>
            </a:r>
            <a:endParaRPr lang="en-US" altLang="ja-JP" sz="5400" b="1" dirty="0">
              <a:solidFill>
                <a:schemeClr val="bg1"/>
              </a:solidFill>
              <a:ea typeface="游ゴシック" panose="020B0400000000000000" pitchFamily="50" charset="-128"/>
            </a:endParaRPr>
          </a:p>
          <a:p>
            <a:pPr algn="ctr"/>
            <a:r>
              <a:rPr lang="ja-JP" altLang="en-US" sz="5400" b="1" dirty="0">
                <a:solidFill>
                  <a:schemeClr val="bg1"/>
                </a:solidFill>
                <a:ea typeface="游ゴシック" panose="020B0400000000000000" pitchFamily="50" charset="-128"/>
              </a:rPr>
              <a:t>信じれば、</a:t>
            </a:r>
          </a:p>
        </p:txBody>
      </p:sp>
      <p:sp>
        <p:nvSpPr>
          <p:cNvPr id="10" name="右中かっこ 9">
            <a:extLst>
              <a:ext uri="{FF2B5EF4-FFF2-40B4-BE49-F238E27FC236}">
                <a16:creationId xmlns:a16="http://schemas.microsoft.com/office/drawing/2014/main" id="{C6B827A2-C020-4E34-B548-4AC864F35073}"/>
              </a:ext>
            </a:extLst>
          </p:cNvPr>
          <p:cNvSpPr/>
          <p:nvPr/>
        </p:nvSpPr>
        <p:spPr>
          <a:xfrm>
            <a:off x="1450890" y="4963783"/>
            <a:ext cx="507921" cy="1345537"/>
          </a:xfrm>
          <a:prstGeom prst="rightBrace">
            <a:avLst>
              <a:gd name="adj1" fmla="val 8333"/>
              <a:gd name="adj2" fmla="val 56474"/>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p>
        </p:txBody>
      </p:sp>
      <p:sp>
        <p:nvSpPr>
          <p:cNvPr id="16" name="右中かっこ 15">
            <a:extLst>
              <a:ext uri="{FF2B5EF4-FFF2-40B4-BE49-F238E27FC236}">
                <a16:creationId xmlns:a16="http://schemas.microsoft.com/office/drawing/2014/main" id="{F1B298AC-3A9B-42CE-97E7-265C7F2E9011}"/>
              </a:ext>
            </a:extLst>
          </p:cNvPr>
          <p:cNvSpPr/>
          <p:nvPr/>
        </p:nvSpPr>
        <p:spPr>
          <a:xfrm>
            <a:off x="1450890" y="4243541"/>
            <a:ext cx="507921" cy="625619"/>
          </a:xfrm>
          <a:prstGeom prst="rightBrace">
            <a:avLst>
              <a:gd name="adj1" fmla="val 8333"/>
              <a:gd name="adj2" fmla="val 56474"/>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2737469308"/>
      </p:ext>
    </p:extLst>
  </p:cSld>
  <p:clrMapOvr>
    <a:masterClrMapping/>
  </p:clrMapOvr>
  <mc:AlternateContent xmlns:mc="http://schemas.openxmlformats.org/markup-compatibility/2006" xmlns:p14="http://schemas.microsoft.com/office/powerpoint/2010/main">
    <mc:Choice Requires="p14">
      <p:transition spd="med" p14:dur="700" advTm="75744">
        <p:fade/>
      </p:transition>
    </mc:Choice>
    <mc:Fallback xmlns="">
      <p:transition spd="med" advTm="7574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13" grpId="0"/>
      <p:bldP spid="14" grpId="0"/>
      <p:bldP spid="15" grpId="0" animBg="1"/>
      <p:bldP spid="10"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a:spLocks noChangeAspect="1"/>
          </p:cNvSpPr>
          <p:nvPr/>
        </p:nvSpPr>
        <p:spPr>
          <a:xfrm>
            <a:off x="-342982" y="-45943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73371" y="791974"/>
            <a:ext cx="3357270" cy="8851527"/>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148771" y="39988"/>
            <a:ext cx="4340486" cy="2554545"/>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「あなたを</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　必ず我が国に</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　生まれさせる。</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　まかせよ」</a:t>
            </a:r>
            <a:endParaRPr lang="en-US" altLang="ja-JP" sz="4000" b="1" spc="-100" dirty="0">
              <a:latin typeface="ヒラギノ明朝 ProN W6" pitchFamily="18" charset="-128"/>
              <a:ea typeface="游ゴシック" panose="020B0400000000000000" pitchFamily="50" charset="-128"/>
            </a:endParaRPr>
          </a:p>
        </p:txBody>
      </p:sp>
      <p:sp>
        <p:nvSpPr>
          <p:cNvPr id="6" name="テキスト ボックス 5"/>
          <p:cNvSpPr txBox="1"/>
          <p:nvPr/>
        </p:nvSpPr>
        <p:spPr>
          <a:xfrm>
            <a:off x="7236182" y="638378"/>
            <a:ext cx="1692771" cy="5581243"/>
          </a:xfrm>
          <a:prstGeom prst="rect">
            <a:avLst/>
          </a:prstGeom>
          <a:noFill/>
        </p:spPr>
        <p:txBody>
          <a:bodyPr vert="eaVert" wrap="square" rtlCol="0">
            <a:spAutoFit/>
          </a:bodyPr>
          <a:lstStyle/>
          <a:p>
            <a:r>
              <a:rPr lang="ja-JP" altLang="en-US" sz="6600" b="1" dirty="0">
                <a:solidFill>
                  <a:srgbClr val="FF0000"/>
                </a:solidFill>
                <a:ea typeface="游ゴシック" panose="020B0400000000000000" pitchFamily="50" charset="-128"/>
              </a:rPr>
              <a:t>「第十八願」　　　　　</a:t>
            </a:r>
            <a:endParaRPr lang="en-US" altLang="ja-JP" sz="6600" b="1" dirty="0">
              <a:solidFill>
                <a:srgbClr val="FF0000"/>
              </a:solidFill>
              <a:ea typeface="游ゴシック" panose="020B0400000000000000" pitchFamily="50" charset="-128"/>
            </a:endParaRPr>
          </a:p>
          <a:p>
            <a:r>
              <a:rPr lang="ja-JP" altLang="en-US" sz="2400" b="1" dirty="0">
                <a:solidFill>
                  <a:srgbClr val="FF0000"/>
                </a:solidFill>
                <a:ea typeface="游ゴシック" panose="020B0400000000000000" pitchFamily="50" charset="-128"/>
              </a:rPr>
              <a:t>　</a:t>
            </a:r>
            <a:r>
              <a:rPr lang="ja-JP" altLang="en-US" sz="3200" b="1" dirty="0">
                <a:solidFill>
                  <a:srgbClr val="FF0000"/>
                </a:solidFill>
                <a:ea typeface="游ゴシック" panose="020B0400000000000000" pitchFamily="50" charset="-128"/>
              </a:rPr>
              <a:t>　　　　（至心信楽の願）</a:t>
            </a:r>
            <a:endParaRPr lang="en-US" altLang="ja-JP" sz="3200" b="1" dirty="0">
              <a:solidFill>
                <a:srgbClr val="FF0000"/>
              </a:solidFill>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068D8078-C477-48E8-A67F-A783341EAEE8}"/>
              </a:ext>
            </a:extLst>
          </p:cNvPr>
          <p:cNvSpPr txBox="1"/>
          <p:nvPr/>
        </p:nvSpPr>
        <p:spPr>
          <a:xfrm>
            <a:off x="610091" y="4221088"/>
            <a:ext cx="6278642" cy="2376264"/>
          </a:xfrm>
          <a:prstGeom prst="rect">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vert="eaVert" wrap="square" rtlCol="0">
            <a:spAutoFit/>
          </a:bodyPr>
          <a:lstStyle/>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設我得仏</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十方衆生</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至心信楽</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欲生我国</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乃至十念</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若不生者</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不取正覚</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唯除五逆</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誹謗正法</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8EE3BFBB-F05C-43F2-9D8F-0D18B21556E9}"/>
              </a:ext>
            </a:extLst>
          </p:cNvPr>
          <p:cNvSpPr txBox="1"/>
          <p:nvPr/>
        </p:nvSpPr>
        <p:spPr>
          <a:xfrm>
            <a:off x="2771800" y="2784773"/>
            <a:ext cx="2267744" cy="1323439"/>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kumimoji="1" lang="ja-JP" altLang="en-US" sz="8000" b="1" dirty="0">
                <a:effectLst>
                  <a:outerShdw blurRad="38100" dist="38100" dir="2700000" algn="tl">
                    <a:srgbClr val="000000">
                      <a:alpha val="43137"/>
                    </a:srgbClr>
                  </a:outerShdw>
                </a:effectLst>
                <a:latin typeface="+mn-ea"/>
              </a:rPr>
              <a:t>本願</a:t>
            </a:r>
            <a:endParaRPr kumimoji="1" lang="en-US" altLang="ja-JP" sz="8000" b="1" dirty="0">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3397446938"/>
      </p:ext>
    </p:extLst>
  </p:cSld>
  <p:clrMapOvr>
    <a:masterClrMapping/>
  </p:clrMapOvr>
  <mc:AlternateContent xmlns:mc="http://schemas.openxmlformats.org/markup-compatibility/2006" xmlns:p14="http://schemas.microsoft.com/office/powerpoint/2010/main">
    <mc:Choice Requires="p14">
      <p:transition spd="med" p14:dur="700" advTm="13694">
        <p:fade/>
      </p:transition>
    </mc:Choice>
    <mc:Fallback xmlns="">
      <p:transition spd="med" advTm="13694">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4065" r="922" b="24599"/>
          <a:stretch/>
        </p:blipFill>
        <p:spPr>
          <a:xfrm>
            <a:off x="-11757" y="-52274"/>
            <a:ext cx="9270268" cy="6858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745" y="191278"/>
            <a:ext cx="1826359" cy="2328107"/>
          </a:xfrm>
          <a:prstGeom prst="rect">
            <a:avLst/>
          </a:prstGeom>
          <a:ln>
            <a:noFill/>
          </a:ln>
          <a:effectLst>
            <a:glow rad="381000">
              <a:schemeClr val="bg1"/>
            </a:glow>
          </a:effectLst>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9012" y="154450"/>
            <a:ext cx="2035870" cy="2315802"/>
          </a:xfrm>
          <a:prstGeom prst="rect">
            <a:avLst/>
          </a:prstGeom>
          <a:ln>
            <a:noFill/>
          </a:ln>
          <a:effectLst>
            <a:glow rad="381000">
              <a:schemeClr val="bg1"/>
            </a:glow>
          </a:effectLst>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9665" y="191278"/>
            <a:ext cx="2126226" cy="2174007"/>
          </a:xfrm>
          <a:prstGeom prst="rect">
            <a:avLst/>
          </a:prstGeom>
          <a:ln>
            <a:noFill/>
          </a:ln>
          <a:effectLst>
            <a:glow rad="381000">
              <a:schemeClr val="bg1"/>
            </a:glow>
          </a:effectLst>
        </p:spPr>
      </p:pic>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68535" y="4445440"/>
            <a:ext cx="2089032" cy="2094662"/>
          </a:xfrm>
          <a:prstGeom prst="rect">
            <a:avLst/>
          </a:prstGeom>
          <a:ln>
            <a:noFill/>
          </a:ln>
          <a:effectLst>
            <a:glow rad="381000">
              <a:schemeClr val="bg1"/>
            </a:glow>
          </a:effectLst>
        </p:spPr>
      </p:pic>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5187" y="191278"/>
            <a:ext cx="2115438" cy="1982529"/>
          </a:xfrm>
          <a:prstGeom prst="rect">
            <a:avLst/>
          </a:prstGeom>
          <a:ln>
            <a:noFill/>
          </a:ln>
          <a:effectLst>
            <a:glow rad="381000">
              <a:schemeClr val="bg1"/>
            </a:glow>
          </a:effectLst>
        </p:spPr>
      </p:pic>
      <p:sp>
        <p:nvSpPr>
          <p:cNvPr id="14" name="テキスト ボックス 13"/>
          <p:cNvSpPr txBox="1"/>
          <p:nvPr/>
        </p:nvSpPr>
        <p:spPr>
          <a:xfrm>
            <a:off x="4979056" y="6193443"/>
            <a:ext cx="1887885" cy="523220"/>
          </a:xfrm>
          <a:prstGeom prst="rect">
            <a:avLst/>
          </a:prstGeom>
          <a:solidFill>
            <a:schemeClr val="bg2">
              <a:lumMod val="10000"/>
            </a:schemeClr>
          </a:solidFill>
        </p:spPr>
        <p:txBody>
          <a:bodyPr wrap="square" rtlCol="0">
            <a:spAutoFit/>
          </a:bodyPr>
          <a:lstStyle/>
          <a:p>
            <a:pPr algn="ctr"/>
            <a:r>
              <a:rPr lang="ja-JP" altLang="en-US" sz="2800" b="1" dirty="0">
                <a:solidFill>
                  <a:schemeClr val="bg1"/>
                </a:solidFill>
                <a:latin typeface="游ゴシック" panose="020B0400000000000000" pitchFamily="50" charset="-128"/>
                <a:ea typeface="游ゴシック" panose="020B0400000000000000" pitchFamily="50" charset="-128"/>
              </a:rPr>
              <a:t>善導大師</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cxnSp>
        <p:nvCxnSpPr>
          <p:cNvPr id="18" name="直線矢印コネクタ 17"/>
          <p:cNvCxnSpPr>
            <a:cxnSpLocks/>
            <a:stCxn id="3" idx="1"/>
          </p:cNvCxnSpPr>
          <p:nvPr/>
        </p:nvCxnSpPr>
        <p:spPr>
          <a:xfrm flipH="1" flipV="1">
            <a:off x="1767616" y="5473676"/>
            <a:ext cx="687336" cy="57690"/>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cxnSpLocks/>
          </p:cNvCxnSpPr>
          <p:nvPr/>
        </p:nvCxnSpPr>
        <p:spPr>
          <a:xfrm>
            <a:off x="1175046" y="2628197"/>
            <a:ext cx="17879" cy="1179554"/>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cxnSpLocks/>
          </p:cNvCxnSpPr>
          <p:nvPr/>
        </p:nvCxnSpPr>
        <p:spPr>
          <a:xfrm flipH="1">
            <a:off x="5313561" y="2643598"/>
            <a:ext cx="206192" cy="509451"/>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cxnSpLocks/>
          </p:cNvCxnSpPr>
          <p:nvPr/>
        </p:nvCxnSpPr>
        <p:spPr>
          <a:xfrm flipH="1" flipV="1">
            <a:off x="5852467" y="3509226"/>
            <a:ext cx="70531" cy="820343"/>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cxnSpLocks/>
            <a:stCxn id="12" idx="2"/>
          </p:cNvCxnSpPr>
          <p:nvPr/>
        </p:nvCxnSpPr>
        <p:spPr>
          <a:xfrm>
            <a:off x="3318202" y="2545120"/>
            <a:ext cx="1712730" cy="704236"/>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37A227C-96E2-4D30-B22A-0B4EEDE0CE87}"/>
              </a:ext>
            </a:extLst>
          </p:cNvPr>
          <p:cNvSpPr/>
          <p:nvPr/>
        </p:nvSpPr>
        <p:spPr>
          <a:xfrm>
            <a:off x="4936933" y="4396975"/>
            <a:ext cx="1951087" cy="2309289"/>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vert="horz" rtlCol="0" anchor="ctr"/>
          <a:lstStyle/>
          <a:p>
            <a:pPr algn="ctr"/>
            <a:endParaRPr kumimoji="1" lang="ja-JP" altLang="en-US" sz="6000" b="1" dirty="0">
              <a:solidFill>
                <a:schemeClr val="bg1"/>
              </a:solidFill>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2366678" y="2021900"/>
            <a:ext cx="1903048" cy="523220"/>
          </a:xfrm>
          <a:prstGeom prst="rect">
            <a:avLst/>
          </a:prstGeom>
          <a:solidFill>
            <a:schemeClr val="bg2">
              <a:lumMod val="10000"/>
            </a:schemeClr>
          </a:solidFill>
        </p:spPr>
        <p:txBody>
          <a:bodyPr wrap="square" rtlCol="0">
            <a:spAutoFit/>
          </a:bodyPr>
          <a:lstStyle/>
          <a:p>
            <a:pPr algn="ctr"/>
            <a:r>
              <a:rPr lang="ja-JP" altLang="en-US" sz="2800" b="1" dirty="0">
                <a:solidFill>
                  <a:schemeClr val="bg1"/>
                </a:solidFill>
                <a:latin typeface="游ゴシック" panose="020B0400000000000000" pitchFamily="50" charset="-128"/>
                <a:ea typeface="游ゴシック" panose="020B0400000000000000" pitchFamily="50" charset="-128"/>
              </a:rPr>
              <a:t>曇鸞大師</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pic>
        <p:nvPicPr>
          <p:cNvPr id="3" name="図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32290" y="4348053"/>
            <a:ext cx="1780083" cy="2366625"/>
          </a:xfrm>
          <a:prstGeom prst="rect">
            <a:avLst/>
          </a:prstGeom>
          <a:ln>
            <a:noFill/>
          </a:ln>
          <a:effectLst>
            <a:glow rad="381000">
              <a:schemeClr val="bg1"/>
            </a:glow>
          </a:effectLst>
        </p:spPr>
      </p:pic>
      <p:sp>
        <p:nvSpPr>
          <p:cNvPr id="11" name="テキスト ボックス 10"/>
          <p:cNvSpPr txBox="1"/>
          <p:nvPr/>
        </p:nvSpPr>
        <p:spPr>
          <a:xfrm>
            <a:off x="257922" y="2029559"/>
            <a:ext cx="1903270" cy="523220"/>
          </a:xfrm>
          <a:prstGeom prst="rect">
            <a:avLst/>
          </a:prstGeom>
          <a:solidFill>
            <a:schemeClr val="bg2">
              <a:lumMod val="10000"/>
            </a:schemeClr>
          </a:solidFill>
        </p:spPr>
        <p:txBody>
          <a:bodyPr wrap="square" rtlCol="0">
            <a:spAutoFit/>
          </a:bodyPr>
          <a:lstStyle/>
          <a:p>
            <a:pPr algn="ctr"/>
            <a:r>
              <a:rPr lang="ja-JP" altLang="en-US" sz="2800" b="1" dirty="0">
                <a:solidFill>
                  <a:schemeClr val="bg1"/>
                </a:solidFill>
                <a:latin typeface="游ゴシック" panose="020B0400000000000000" pitchFamily="50" charset="-128"/>
                <a:ea typeface="游ゴシック" panose="020B0400000000000000" pitchFamily="50" charset="-128"/>
              </a:rPr>
              <a:t>天親</a:t>
            </a:r>
            <a:r>
              <a:rPr kumimoji="1" lang="ja-JP" altLang="en-US" sz="2800" b="1" dirty="0">
                <a:solidFill>
                  <a:schemeClr val="bg1"/>
                </a:solidFill>
                <a:latin typeface="游ゴシック" panose="020B0400000000000000" pitchFamily="50" charset="-128"/>
                <a:ea typeface="游ゴシック" panose="020B0400000000000000" pitchFamily="50" charset="-128"/>
              </a:rPr>
              <a:t>菩薩</a:t>
            </a:r>
          </a:p>
        </p:txBody>
      </p:sp>
      <p:pic>
        <p:nvPicPr>
          <p:cNvPr id="9" name="図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61368" y="4396975"/>
            <a:ext cx="2071770" cy="1977849"/>
          </a:xfrm>
          <a:prstGeom prst="rect">
            <a:avLst/>
          </a:prstGeom>
          <a:ln>
            <a:noFill/>
          </a:ln>
          <a:effectLst>
            <a:glow rad="381000">
              <a:schemeClr val="bg1"/>
            </a:glow>
          </a:effectLst>
        </p:spPr>
      </p:pic>
      <p:sp>
        <p:nvSpPr>
          <p:cNvPr id="16" name="テキスト ボックス 15"/>
          <p:cNvSpPr txBox="1"/>
          <p:nvPr/>
        </p:nvSpPr>
        <p:spPr>
          <a:xfrm>
            <a:off x="7025187" y="2125751"/>
            <a:ext cx="1952412" cy="523220"/>
          </a:xfrm>
          <a:prstGeom prst="rect">
            <a:avLst/>
          </a:prstGeom>
          <a:solidFill>
            <a:schemeClr val="bg2">
              <a:lumMod val="10000"/>
            </a:schemeClr>
          </a:solidFill>
        </p:spPr>
        <p:txBody>
          <a:bodyPr wrap="square" rtlCol="0">
            <a:spAutoFit/>
          </a:bodyPr>
          <a:lstStyle/>
          <a:p>
            <a:pPr algn="ctr"/>
            <a:r>
              <a:rPr kumimoji="1" lang="ja-JP" altLang="en-US" sz="2800" b="1" dirty="0">
                <a:solidFill>
                  <a:schemeClr val="bg1"/>
                </a:solidFill>
                <a:latin typeface="游ゴシック" panose="020B0400000000000000" pitchFamily="50" charset="-128"/>
                <a:ea typeface="游ゴシック" panose="020B0400000000000000" pitchFamily="50" charset="-128"/>
              </a:rPr>
              <a:t>源信和尚</a:t>
            </a:r>
          </a:p>
        </p:txBody>
      </p:sp>
      <p:sp>
        <p:nvSpPr>
          <p:cNvPr id="13" name="テキスト ボックス 12"/>
          <p:cNvSpPr txBox="1"/>
          <p:nvPr/>
        </p:nvSpPr>
        <p:spPr>
          <a:xfrm>
            <a:off x="4559844" y="2051877"/>
            <a:ext cx="1923315" cy="523220"/>
          </a:xfrm>
          <a:prstGeom prst="rect">
            <a:avLst/>
          </a:prstGeom>
          <a:solidFill>
            <a:schemeClr val="bg2">
              <a:lumMod val="10000"/>
            </a:schemeClr>
          </a:solidFill>
        </p:spPr>
        <p:txBody>
          <a:bodyPr wrap="square" rtlCol="0">
            <a:spAutoFit/>
          </a:bodyPr>
          <a:lstStyle/>
          <a:p>
            <a:pPr algn="ctr"/>
            <a:r>
              <a:rPr kumimoji="1" lang="ja-JP" altLang="en-US" sz="2800" b="1" dirty="0">
                <a:solidFill>
                  <a:schemeClr val="bg1"/>
                </a:solidFill>
                <a:latin typeface="游ゴシック" panose="020B0400000000000000" pitchFamily="50" charset="-128"/>
                <a:ea typeface="游ゴシック" panose="020B0400000000000000" pitchFamily="50" charset="-128"/>
              </a:rPr>
              <a:t>道綽禅師</a:t>
            </a:r>
          </a:p>
        </p:txBody>
      </p:sp>
      <p:sp>
        <p:nvSpPr>
          <p:cNvPr id="17" name="正方形/長方形 16">
            <a:extLst>
              <a:ext uri="{FF2B5EF4-FFF2-40B4-BE49-F238E27FC236}">
                <a16:creationId xmlns:a16="http://schemas.microsoft.com/office/drawing/2014/main" id="{C1188A21-740B-4569-9415-994304C3630B}"/>
              </a:ext>
            </a:extLst>
          </p:cNvPr>
          <p:cNvSpPr/>
          <p:nvPr/>
        </p:nvSpPr>
        <p:spPr>
          <a:xfrm>
            <a:off x="4587990" y="154449"/>
            <a:ext cx="1923315" cy="2438348"/>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vert="horz" rtlCol="0" anchor="ctr"/>
          <a:lstStyle/>
          <a:p>
            <a:pPr algn="ctr"/>
            <a:endParaRPr kumimoji="1" lang="ja-JP" altLang="en-US" sz="6000" b="1" dirty="0">
              <a:solidFill>
                <a:schemeClr val="bg1"/>
              </a:solidFill>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2436662" y="6178446"/>
            <a:ext cx="1934759" cy="523220"/>
          </a:xfrm>
          <a:prstGeom prst="rect">
            <a:avLst/>
          </a:prstGeom>
          <a:solidFill>
            <a:schemeClr val="bg2">
              <a:lumMod val="10000"/>
            </a:schemeClr>
          </a:solidFill>
        </p:spPr>
        <p:txBody>
          <a:bodyPr wrap="square" rtlCol="0">
            <a:spAutoFit/>
          </a:bodyPr>
          <a:lstStyle/>
          <a:p>
            <a:pPr algn="ctr"/>
            <a:r>
              <a:rPr kumimoji="1" lang="ja-JP" altLang="en-US" sz="2800" b="1" dirty="0">
                <a:solidFill>
                  <a:schemeClr val="bg1"/>
                </a:solidFill>
                <a:latin typeface="游ゴシック" panose="020B0400000000000000" pitchFamily="50" charset="-128"/>
                <a:ea typeface="游ゴシック" panose="020B0400000000000000" pitchFamily="50" charset="-128"/>
              </a:rPr>
              <a:t>龍樹菩薩</a:t>
            </a:r>
          </a:p>
        </p:txBody>
      </p:sp>
      <p:sp>
        <p:nvSpPr>
          <p:cNvPr id="15" name="テキスト ボックス 14"/>
          <p:cNvSpPr txBox="1"/>
          <p:nvPr/>
        </p:nvSpPr>
        <p:spPr>
          <a:xfrm>
            <a:off x="7177187" y="6118860"/>
            <a:ext cx="1898406" cy="523220"/>
          </a:xfrm>
          <a:prstGeom prst="rect">
            <a:avLst/>
          </a:prstGeom>
          <a:solidFill>
            <a:schemeClr val="bg2">
              <a:lumMod val="10000"/>
            </a:schemeClr>
          </a:solidFill>
        </p:spPr>
        <p:txBody>
          <a:bodyPr wrap="square" rtlCol="0">
            <a:spAutoFit/>
          </a:bodyPr>
          <a:lstStyle/>
          <a:p>
            <a:pPr algn="ctr"/>
            <a:r>
              <a:rPr lang="ja-JP" altLang="en-US" sz="2800" b="1" dirty="0">
                <a:solidFill>
                  <a:schemeClr val="bg1"/>
                </a:solidFill>
                <a:latin typeface="游ゴシック" panose="020B0400000000000000" pitchFamily="50" charset="-128"/>
                <a:ea typeface="游ゴシック" panose="020B0400000000000000" pitchFamily="50" charset="-128"/>
              </a:rPr>
              <a:t>源空</a:t>
            </a:r>
            <a:r>
              <a:rPr kumimoji="1" lang="ja-JP" altLang="en-US" sz="2800" b="1" dirty="0">
                <a:solidFill>
                  <a:schemeClr val="bg1"/>
                </a:solidFill>
                <a:latin typeface="游ゴシック" panose="020B0400000000000000" pitchFamily="50" charset="-128"/>
                <a:ea typeface="游ゴシック" panose="020B0400000000000000" pitchFamily="50" charset="-128"/>
              </a:rPr>
              <a:t>聖人</a:t>
            </a:r>
          </a:p>
        </p:txBody>
      </p:sp>
      <p:sp>
        <p:nvSpPr>
          <p:cNvPr id="19" name="円/楕円 18"/>
          <p:cNvSpPr/>
          <p:nvPr/>
        </p:nvSpPr>
        <p:spPr>
          <a:xfrm>
            <a:off x="-11757" y="4581128"/>
            <a:ext cx="1779373"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b="1" dirty="0">
                <a:solidFill>
                  <a:schemeClr val="bg1"/>
                </a:solidFill>
                <a:effectLst>
                  <a:outerShdw blurRad="38100" dist="38100" dir="2700000" algn="tl">
                    <a:srgbClr val="000000">
                      <a:alpha val="43137"/>
                    </a:srgbClr>
                  </a:outerShdw>
                </a:effectLst>
              </a:rPr>
              <a:t>インド</a:t>
            </a:r>
          </a:p>
        </p:txBody>
      </p:sp>
      <p:sp>
        <p:nvSpPr>
          <p:cNvPr id="28" name="円/楕円 27"/>
          <p:cNvSpPr/>
          <p:nvPr/>
        </p:nvSpPr>
        <p:spPr>
          <a:xfrm>
            <a:off x="3890331" y="3348905"/>
            <a:ext cx="1526326"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b="1" dirty="0">
                <a:solidFill>
                  <a:schemeClr val="bg1"/>
                </a:solidFill>
                <a:effectLst>
                  <a:outerShdw blurRad="38100" dist="38100" dir="2700000" algn="tl">
                    <a:srgbClr val="000000">
                      <a:alpha val="43137"/>
                    </a:srgbClr>
                  </a:outerShdw>
                </a:effectLst>
              </a:rPr>
              <a:t>中国</a:t>
            </a:r>
          </a:p>
        </p:txBody>
      </p:sp>
      <p:sp>
        <p:nvSpPr>
          <p:cNvPr id="30" name="円/楕円 29"/>
          <p:cNvSpPr/>
          <p:nvPr/>
        </p:nvSpPr>
        <p:spPr>
          <a:xfrm>
            <a:off x="7812360" y="3175062"/>
            <a:ext cx="1539159"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b="1" dirty="0">
                <a:solidFill>
                  <a:schemeClr val="bg1"/>
                </a:solidFill>
                <a:effectLst>
                  <a:outerShdw blurRad="38100" dist="38100" dir="2700000" algn="tl">
                    <a:srgbClr val="000000">
                      <a:alpha val="43137"/>
                    </a:srgbClr>
                  </a:outerShdw>
                </a:effectLst>
              </a:rPr>
              <a:t>日本</a:t>
            </a:r>
            <a:endParaRPr kumimoji="1" lang="en-US" altLang="ja-JP" sz="2800" b="1" dirty="0">
              <a:solidFill>
                <a:schemeClr val="bg1"/>
              </a:solidFill>
              <a:effectLst>
                <a:outerShdw blurRad="38100" dist="38100" dir="2700000" algn="tl">
                  <a:srgbClr val="000000">
                    <a:alpha val="43137"/>
                  </a:srgbClr>
                </a:outerShdw>
              </a:effectLst>
            </a:endParaRPr>
          </a:p>
        </p:txBody>
      </p:sp>
      <p:cxnSp>
        <p:nvCxnSpPr>
          <p:cNvPr id="29" name="直線矢印コネクタ 28"/>
          <p:cNvCxnSpPr>
            <a:cxnSpLocks/>
          </p:cNvCxnSpPr>
          <p:nvPr/>
        </p:nvCxnSpPr>
        <p:spPr>
          <a:xfrm flipH="1">
            <a:off x="7931053" y="2697242"/>
            <a:ext cx="1" cy="731758"/>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cxnSpLocks/>
          </p:cNvCxnSpPr>
          <p:nvPr/>
        </p:nvCxnSpPr>
        <p:spPr>
          <a:xfrm flipH="1" flipV="1">
            <a:off x="7668346" y="3477271"/>
            <a:ext cx="262707" cy="852298"/>
          </a:xfrm>
          <a:prstGeom prst="straightConnector1">
            <a:avLst/>
          </a:prstGeom>
          <a:ln w="127000" cap="sq">
            <a:solidFill>
              <a:srgbClr val="FF0000"/>
            </a:solidFill>
            <a:miter lim="800000"/>
            <a:tailEnd type="triangle"/>
          </a:ln>
          <a:effectLst>
            <a:glow rad="228600">
              <a:schemeClr val="bg1"/>
            </a:glo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20196117"/>
      </p:ext>
    </p:extLst>
  </p:cSld>
  <p:clrMapOvr>
    <a:masterClrMapping/>
  </p:clrMapOvr>
  <mc:AlternateContent xmlns:mc="http://schemas.openxmlformats.org/markup-compatibility/2006" xmlns:p14="http://schemas.microsoft.com/office/powerpoint/2010/main">
    <mc:Choice Requires="p14">
      <p:transition spd="med" p14:dur="700" advTm="29452">
        <p:fade/>
      </p:transition>
    </mc:Choice>
    <mc:Fallback xmlns="">
      <p:transition spd="med" advTm="294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par>
                                <p:cTn id="72" presetID="10" presetClass="entr" presetSubtype="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1000"/>
                                        <p:tgtEl>
                                          <p:spTgt spid="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par>
                                <p:cTn id="83" presetID="10" presetClass="entr" presetSubtype="0" fill="hold"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12" grpId="0" animBg="1"/>
      <p:bldP spid="11" grpId="0" animBg="1"/>
      <p:bldP spid="16" grpId="0" animBg="1"/>
      <p:bldP spid="13" grpId="0" animBg="1"/>
      <p:bldP spid="17" grpId="0" animBg="1"/>
      <p:bldP spid="10"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871" y="0"/>
            <a:ext cx="10395742" cy="6858000"/>
          </a:xfrm>
          <a:prstGeom prst="rect">
            <a:avLst/>
          </a:prstGeom>
        </p:spPr>
      </p:pic>
      <p:sp>
        <p:nvSpPr>
          <p:cNvPr id="2" name="テキスト ボックス 1"/>
          <p:cNvSpPr txBox="1"/>
          <p:nvPr/>
        </p:nvSpPr>
        <p:spPr>
          <a:xfrm>
            <a:off x="219196" y="176410"/>
            <a:ext cx="1107996" cy="6517022"/>
          </a:xfrm>
          <a:prstGeom prst="rect">
            <a:avLst/>
          </a:prstGeom>
          <a:solidFill>
            <a:schemeClr val="bg1">
              <a:alpha val="92000"/>
            </a:schemeClr>
          </a:solidFill>
          <a:ln w="50800" cap="rnd" cmpd="tri">
            <a:solidFill>
              <a:schemeClr val="bg1"/>
            </a:solidFill>
            <a:bevel/>
          </a:ln>
        </p:spPr>
        <p:txBody>
          <a:bodyPr vert="eaVert" wrap="square" rtlCol="0">
            <a:spAutoFit/>
          </a:bodyPr>
          <a:lstStyle/>
          <a:p>
            <a:pPr algn="ctr"/>
            <a:r>
              <a:rPr lang="en-US" altLang="ja-JP" sz="6000" b="1" dirty="0">
                <a:effectLst>
                  <a:glow rad="101600">
                    <a:schemeClr val="bg1">
                      <a:lumMod val="95000"/>
                      <a:alpha val="60000"/>
                    </a:schemeClr>
                  </a:glow>
                  <a:innerShdw blurRad="63500" dist="50800" dir="5400000">
                    <a:prstClr val="black">
                      <a:alpha val="50000"/>
                    </a:prstClr>
                  </a:innerShdw>
                </a:effectLst>
                <a:ea typeface="游ゴシック" panose="020B0400000000000000" pitchFamily="50" charset="-128"/>
              </a:rPr>
              <a:t> </a:t>
            </a:r>
            <a:r>
              <a:rPr kumimoji="1" lang="en-US" altLang="ja-JP" sz="5400" b="1" dirty="0">
                <a:solidFill>
                  <a:prstClr val="black"/>
                </a:solidFill>
              </a:rPr>
              <a:t>92</a:t>
            </a:r>
            <a:r>
              <a:rPr lang="ja-JP" altLang="en-US" sz="5400" b="1" dirty="0">
                <a:effectLst>
                  <a:glow rad="101600">
                    <a:schemeClr val="bg1">
                      <a:lumMod val="95000"/>
                      <a:alpha val="60000"/>
                    </a:schemeClr>
                  </a:glow>
                </a:effectLst>
                <a:ea typeface="游ゴシック" panose="020B0400000000000000" pitchFamily="50" charset="-128"/>
              </a:rPr>
              <a:t>至</a:t>
            </a:r>
            <a:r>
              <a:rPr lang="ja-JP" altLang="en-US" sz="5400" b="1" dirty="0">
                <a:solidFill>
                  <a:srgbClr val="FF0000"/>
                </a:solidFill>
                <a:effectLst>
                  <a:glow rad="101600">
                    <a:schemeClr val="bg1">
                      <a:lumMod val="95000"/>
                      <a:alpha val="60000"/>
                    </a:schemeClr>
                  </a:glow>
                </a:effectLst>
                <a:ea typeface="游ゴシック" panose="020B0400000000000000" pitchFamily="50" charset="-128"/>
              </a:rPr>
              <a:t>安養界</a:t>
            </a:r>
            <a:r>
              <a:rPr lang="ja-JP" altLang="en-US" sz="5400" b="1" dirty="0">
                <a:effectLst>
                  <a:glow rad="101600">
                    <a:schemeClr val="bg1">
                      <a:lumMod val="95000"/>
                      <a:alpha val="60000"/>
                    </a:schemeClr>
                  </a:glow>
                </a:effectLst>
                <a:ea typeface="游ゴシック" panose="020B0400000000000000" pitchFamily="50" charset="-128"/>
              </a:rPr>
              <a:t>証</a:t>
            </a:r>
            <a:r>
              <a:rPr lang="ja-JP" altLang="en-US" sz="5400" b="1" dirty="0">
                <a:solidFill>
                  <a:srgbClr val="FF0000"/>
                </a:solidFill>
                <a:effectLst>
                  <a:glow rad="101600">
                    <a:schemeClr val="bg1">
                      <a:lumMod val="95000"/>
                      <a:alpha val="60000"/>
                    </a:schemeClr>
                  </a:glow>
                </a:effectLst>
                <a:ea typeface="游ゴシック" panose="020B0400000000000000" pitchFamily="50" charset="-128"/>
              </a:rPr>
              <a:t>妙果</a:t>
            </a:r>
            <a:endParaRPr lang="en-US" altLang="ja-JP" sz="5400" b="1" dirty="0">
              <a:solidFill>
                <a:srgbClr val="FF0000"/>
              </a:solidFill>
              <a:effectLst>
                <a:glow rad="101600">
                  <a:schemeClr val="bg1">
                    <a:lumMod val="95000"/>
                    <a:alpha val="60000"/>
                  </a:schemeClr>
                </a:glow>
              </a:effectLst>
              <a:ea typeface="游ゴシック" panose="020B0400000000000000" pitchFamily="50" charset="-128"/>
            </a:endParaRPr>
          </a:p>
        </p:txBody>
      </p:sp>
      <p:sp>
        <p:nvSpPr>
          <p:cNvPr id="8" name="角丸四角形 7"/>
          <p:cNvSpPr/>
          <p:nvPr/>
        </p:nvSpPr>
        <p:spPr>
          <a:xfrm rot="16200000">
            <a:off x="5160606" y="2526453"/>
            <a:ext cx="1204442" cy="3456385"/>
          </a:xfrm>
          <a:prstGeom prst="roundRect">
            <a:avLst/>
          </a:prstGeom>
          <a:ln/>
        </p:spPr>
        <p:style>
          <a:lnRef idx="2">
            <a:schemeClr val="accent2"/>
          </a:lnRef>
          <a:fillRef idx="1">
            <a:schemeClr val="lt1"/>
          </a:fillRef>
          <a:effectRef idx="0">
            <a:schemeClr val="accent2"/>
          </a:effectRef>
          <a:fontRef idx="minor">
            <a:schemeClr val="dk1"/>
          </a:fontRef>
        </p:style>
        <p:txBody>
          <a:bodyPr vert="eaVert" rtlCol="0" anchor="ctr"/>
          <a:lstStyle/>
          <a:p>
            <a:r>
              <a:rPr kumimoji="1" lang="ja-JP" altLang="en-US" sz="4000" b="1" dirty="0">
                <a:solidFill>
                  <a:schemeClr val="tx1"/>
                </a:solidFill>
                <a:effectLst>
                  <a:glow rad="228600">
                    <a:schemeClr val="bg1">
                      <a:lumMod val="95000"/>
                      <a:alpha val="40000"/>
                    </a:schemeClr>
                  </a:glow>
                </a:effectLst>
                <a:ea typeface="游ゴシック" panose="020B0400000000000000" pitchFamily="50" charset="-128"/>
              </a:rPr>
              <a:t> 心</a:t>
            </a:r>
            <a:r>
              <a:rPr kumimoji="1" lang="ja-JP" altLang="en-US" sz="4000" b="1" dirty="0">
                <a:solidFill>
                  <a:srgbClr val="FF0000"/>
                </a:solidFill>
                <a:effectLst>
                  <a:glow rad="228600">
                    <a:schemeClr val="bg1">
                      <a:lumMod val="95000"/>
                      <a:alpha val="40000"/>
                    </a:schemeClr>
                  </a:glow>
                </a:effectLst>
                <a:ea typeface="游ゴシック" panose="020B0400000000000000" pitchFamily="50" charset="-128"/>
              </a:rPr>
              <a:t>安</a:t>
            </a:r>
            <a:r>
              <a:rPr kumimoji="1" lang="ja-JP" altLang="en-US" sz="4000" b="1" dirty="0">
                <a:solidFill>
                  <a:schemeClr val="tx1"/>
                </a:solidFill>
                <a:effectLst>
                  <a:glow rad="228600">
                    <a:schemeClr val="bg1">
                      <a:lumMod val="95000"/>
                      <a:alpha val="40000"/>
                    </a:schemeClr>
                  </a:glow>
                </a:effectLst>
                <a:ea typeface="游ゴシック" panose="020B0400000000000000" pitchFamily="50" charset="-128"/>
              </a:rPr>
              <a:t>らかにし、</a:t>
            </a:r>
            <a:endParaRPr kumimoji="1" lang="en-US" altLang="ja-JP" sz="4000" b="1" dirty="0">
              <a:solidFill>
                <a:schemeClr val="tx1"/>
              </a:solidFill>
              <a:effectLst>
                <a:glow rad="228600">
                  <a:schemeClr val="bg1">
                    <a:lumMod val="95000"/>
                    <a:alpha val="40000"/>
                  </a:schemeClr>
                </a:glow>
              </a:effectLst>
              <a:ea typeface="游ゴシック" panose="020B0400000000000000" pitchFamily="50" charset="-128"/>
            </a:endParaRPr>
          </a:p>
          <a:p>
            <a:r>
              <a:rPr kumimoji="1" lang="ja-JP" altLang="en-US" sz="4000" b="1" dirty="0">
                <a:solidFill>
                  <a:schemeClr val="tx1"/>
                </a:solidFill>
                <a:effectLst>
                  <a:glow rad="228600">
                    <a:schemeClr val="bg1">
                      <a:lumMod val="95000"/>
                      <a:alpha val="40000"/>
                    </a:schemeClr>
                  </a:glow>
                </a:effectLst>
                <a:ea typeface="游ゴシック" panose="020B0400000000000000" pitchFamily="50" charset="-128"/>
              </a:rPr>
              <a:t>身を</a:t>
            </a:r>
            <a:r>
              <a:rPr kumimoji="1" lang="ja-JP" altLang="en-US" sz="4000" b="1" dirty="0">
                <a:solidFill>
                  <a:srgbClr val="FF0000"/>
                </a:solidFill>
                <a:effectLst>
                  <a:glow rad="228600">
                    <a:schemeClr val="bg1">
                      <a:lumMod val="95000"/>
                      <a:alpha val="40000"/>
                    </a:schemeClr>
                  </a:glow>
                </a:effectLst>
                <a:ea typeface="游ゴシック" panose="020B0400000000000000" pitchFamily="50" charset="-128"/>
              </a:rPr>
              <a:t>養</a:t>
            </a:r>
            <a:r>
              <a:rPr kumimoji="1" lang="ja-JP" altLang="en-US" sz="4000" b="1" dirty="0">
                <a:solidFill>
                  <a:schemeClr val="tx1"/>
                </a:solidFill>
                <a:effectLst>
                  <a:glow rad="228600">
                    <a:schemeClr val="bg1">
                      <a:lumMod val="95000"/>
                      <a:alpha val="40000"/>
                    </a:schemeClr>
                  </a:glow>
                </a:effectLst>
                <a:ea typeface="游ゴシック" panose="020B0400000000000000" pitchFamily="50" charset="-128"/>
              </a:rPr>
              <a:t>う世</a:t>
            </a:r>
            <a:r>
              <a:rPr kumimoji="1" lang="ja-JP" altLang="en-US" sz="4000" b="1" dirty="0">
                <a:solidFill>
                  <a:srgbClr val="FF0000"/>
                </a:solidFill>
                <a:effectLst>
                  <a:glow rad="228600">
                    <a:schemeClr val="bg1">
                      <a:lumMod val="95000"/>
                      <a:alpha val="40000"/>
                    </a:schemeClr>
                  </a:glow>
                </a:effectLst>
                <a:ea typeface="游ゴシック" panose="020B0400000000000000" pitchFamily="50" charset="-128"/>
              </a:rPr>
              <a:t>界</a:t>
            </a:r>
            <a:endParaRPr kumimoji="1" lang="en-US" altLang="ja-JP" sz="4000" b="1" dirty="0">
              <a:solidFill>
                <a:schemeClr val="tx1"/>
              </a:solidFill>
              <a:effectLst>
                <a:glow rad="228600">
                  <a:schemeClr val="bg1">
                    <a:lumMod val="95000"/>
                    <a:alpha val="40000"/>
                  </a:schemeClr>
                </a:glow>
              </a:effectLst>
              <a:ea typeface="游ゴシック" panose="020B0400000000000000" pitchFamily="50" charset="-128"/>
            </a:endParaRPr>
          </a:p>
        </p:txBody>
      </p:sp>
      <p:sp>
        <p:nvSpPr>
          <p:cNvPr id="14" name="角丸四角形 7">
            <a:extLst>
              <a:ext uri="{FF2B5EF4-FFF2-40B4-BE49-F238E27FC236}">
                <a16:creationId xmlns:a16="http://schemas.microsoft.com/office/drawing/2014/main" id="{5CEF05BF-5AB8-40CB-B726-04CB38D88ECF}"/>
              </a:ext>
            </a:extLst>
          </p:cNvPr>
          <p:cNvSpPr/>
          <p:nvPr/>
        </p:nvSpPr>
        <p:spPr>
          <a:xfrm rot="16200000">
            <a:off x="3098482" y="-214721"/>
            <a:ext cx="845420" cy="38815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3600" b="1" dirty="0">
              <a:solidFill>
                <a:schemeClr val="tx1"/>
              </a:solidFill>
              <a:ea typeface="游ゴシック" panose="020B0400000000000000" pitchFamily="50" charset="-128"/>
            </a:endParaRPr>
          </a:p>
        </p:txBody>
      </p:sp>
      <p:sp>
        <p:nvSpPr>
          <p:cNvPr id="13" name="角丸四角形 10">
            <a:extLst>
              <a:ext uri="{FF2B5EF4-FFF2-40B4-BE49-F238E27FC236}">
                <a16:creationId xmlns:a16="http://schemas.microsoft.com/office/drawing/2014/main" id="{A35C995D-0E9D-4FD4-9F7A-CD3079B7CD02}"/>
              </a:ext>
            </a:extLst>
          </p:cNvPr>
          <p:cNvSpPr/>
          <p:nvPr/>
        </p:nvSpPr>
        <p:spPr>
          <a:xfrm rot="16200000">
            <a:off x="4969198" y="491394"/>
            <a:ext cx="914400" cy="70761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3600" b="1" dirty="0">
              <a:solidFill>
                <a:schemeClr val="tx1"/>
              </a:solidFill>
              <a:ea typeface="游ゴシック" panose="020B0400000000000000" pitchFamily="50" charset="-128"/>
            </a:endParaRPr>
          </a:p>
        </p:txBody>
      </p:sp>
      <p:sp>
        <p:nvSpPr>
          <p:cNvPr id="3" name="正方形/長方形 2"/>
          <p:cNvSpPr/>
          <p:nvPr/>
        </p:nvSpPr>
        <p:spPr>
          <a:xfrm>
            <a:off x="2276157" y="2664225"/>
            <a:ext cx="5032147" cy="923330"/>
          </a:xfrm>
          <a:prstGeom prst="rect">
            <a:avLst/>
          </a:prstGeom>
          <a:solidFill>
            <a:schemeClr val="bg1"/>
          </a:solidFill>
        </p:spPr>
        <p:txBody>
          <a:bodyPr wrap="none">
            <a:spAutoFit/>
          </a:bodyPr>
          <a:lstStyle/>
          <a:p>
            <a:pPr algn="ctr"/>
            <a:r>
              <a:rPr lang="ja-JP" altLang="en-US" sz="5400" b="1" dirty="0">
                <a:effectLst>
                  <a:glow rad="228600">
                    <a:schemeClr val="bg1">
                      <a:lumMod val="95000"/>
                      <a:alpha val="40000"/>
                    </a:schemeClr>
                  </a:glow>
                </a:effectLst>
                <a:ea typeface="游ゴシック" panose="020B0400000000000000" pitchFamily="50" charset="-128"/>
              </a:rPr>
              <a:t>阿弥陀仏の浄土</a:t>
            </a:r>
          </a:p>
        </p:txBody>
      </p:sp>
      <p:sp>
        <p:nvSpPr>
          <p:cNvPr id="19" name="正方形/長方形 18">
            <a:extLst>
              <a:ext uri="{FF2B5EF4-FFF2-40B4-BE49-F238E27FC236}">
                <a16:creationId xmlns:a16="http://schemas.microsoft.com/office/drawing/2014/main" id="{38438E21-C9A7-45D7-B3EB-CE78C5FBDA40}"/>
              </a:ext>
            </a:extLst>
          </p:cNvPr>
          <p:cNvSpPr/>
          <p:nvPr/>
        </p:nvSpPr>
        <p:spPr>
          <a:xfrm>
            <a:off x="2293000" y="4982282"/>
            <a:ext cx="3647152" cy="923330"/>
          </a:xfrm>
          <a:prstGeom prst="rect">
            <a:avLst/>
          </a:prstGeom>
          <a:solidFill>
            <a:schemeClr val="bg1"/>
          </a:solidFill>
        </p:spPr>
        <p:txBody>
          <a:bodyPr wrap="none">
            <a:spAutoFit/>
          </a:bodyPr>
          <a:lstStyle/>
          <a:p>
            <a:pPr algn="ctr"/>
            <a:r>
              <a:rPr lang="ja-JP" altLang="en-US" sz="5400" b="1" dirty="0">
                <a:effectLst>
                  <a:glow rad="228600">
                    <a:schemeClr val="bg1">
                      <a:lumMod val="95000"/>
                      <a:alpha val="40000"/>
                    </a:schemeClr>
                  </a:glow>
                </a:effectLst>
                <a:ea typeface="游ゴシック" panose="020B0400000000000000" pitchFamily="50" charset="-128"/>
              </a:rPr>
              <a:t>仏のさとり</a:t>
            </a:r>
            <a:endParaRPr lang="ja-JP" altLang="en-US" sz="4800" b="1" dirty="0">
              <a:effectLst>
                <a:glow rad="228600">
                  <a:schemeClr val="bg1">
                    <a:lumMod val="95000"/>
                    <a:alpha val="40000"/>
                  </a:schemeClr>
                </a:glow>
              </a:effectLst>
              <a:ea typeface="游ゴシック" panose="020B0400000000000000" pitchFamily="50" charset="-128"/>
            </a:endParaRPr>
          </a:p>
        </p:txBody>
      </p:sp>
      <p:sp>
        <p:nvSpPr>
          <p:cNvPr id="20" name="角丸四角形 10">
            <a:extLst>
              <a:ext uri="{FF2B5EF4-FFF2-40B4-BE49-F238E27FC236}">
                <a16:creationId xmlns:a16="http://schemas.microsoft.com/office/drawing/2014/main" id="{2160190B-708D-47F4-BBE2-94961C9C87D5}"/>
              </a:ext>
            </a:extLst>
          </p:cNvPr>
          <p:cNvSpPr/>
          <p:nvPr/>
        </p:nvSpPr>
        <p:spPr>
          <a:xfrm rot="16200000">
            <a:off x="5174031" y="4358448"/>
            <a:ext cx="668565" cy="39654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000" b="1" dirty="0">
                <a:solidFill>
                  <a:srgbClr val="FF0000"/>
                </a:solidFill>
                <a:effectLst>
                  <a:glow rad="228600">
                    <a:schemeClr val="bg1">
                      <a:lumMod val="95000"/>
                      <a:alpha val="40000"/>
                    </a:schemeClr>
                  </a:glow>
                </a:effectLst>
                <a:ea typeface="游ゴシック" panose="020B0400000000000000" pitchFamily="50" charset="-128"/>
              </a:rPr>
              <a:t>妙</a:t>
            </a:r>
            <a:r>
              <a:rPr lang="ja-JP" altLang="en-US" sz="4000" b="1" dirty="0" err="1">
                <a:solidFill>
                  <a:schemeClr val="tx1"/>
                </a:solidFill>
                <a:effectLst>
                  <a:glow rad="228600">
                    <a:schemeClr val="bg1">
                      <a:lumMod val="95000"/>
                      <a:alpha val="40000"/>
                    </a:schemeClr>
                  </a:glow>
                </a:effectLst>
                <a:ea typeface="游ゴシック" panose="020B0400000000000000" pitchFamily="50" charset="-128"/>
              </a:rPr>
              <a:t>え</a:t>
            </a:r>
            <a:r>
              <a:rPr lang="ja-JP" altLang="en-US" sz="4000" b="1" dirty="0">
                <a:solidFill>
                  <a:schemeClr val="tx1"/>
                </a:solidFill>
                <a:effectLst>
                  <a:glow rad="228600">
                    <a:schemeClr val="bg1">
                      <a:lumMod val="95000"/>
                      <a:alpha val="40000"/>
                    </a:schemeClr>
                  </a:glow>
                </a:effectLst>
                <a:ea typeface="游ゴシック" panose="020B0400000000000000" pitchFamily="50" charset="-128"/>
              </a:rPr>
              <a:t>勝れた結</a:t>
            </a:r>
            <a:r>
              <a:rPr lang="ja-JP" altLang="en-US" sz="4000" b="1" dirty="0">
                <a:solidFill>
                  <a:srgbClr val="FF0000"/>
                </a:solidFill>
                <a:effectLst>
                  <a:glow rad="228600">
                    <a:schemeClr val="bg1">
                      <a:lumMod val="95000"/>
                      <a:alpha val="40000"/>
                    </a:schemeClr>
                  </a:glow>
                </a:effectLst>
                <a:ea typeface="游ゴシック" panose="020B0400000000000000" pitchFamily="50" charset="-128"/>
              </a:rPr>
              <a:t>果</a:t>
            </a:r>
            <a:endParaRPr kumimoji="1" lang="en-US" altLang="ja-JP" sz="4000" b="1" dirty="0">
              <a:solidFill>
                <a:schemeClr val="tx1"/>
              </a:solidFill>
              <a:effectLst>
                <a:glow rad="228600">
                  <a:schemeClr val="bg1">
                    <a:lumMod val="95000"/>
                    <a:alpha val="40000"/>
                  </a:schemeClr>
                </a:glow>
              </a:effectLst>
              <a:ea typeface="游ゴシック" panose="020B0400000000000000" pitchFamily="50" charset="-128"/>
            </a:endParaRPr>
          </a:p>
        </p:txBody>
      </p:sp>
      <p:sp>
        <p:nvSpPr>
          <p:cNvPr id="22" name="正方形/長方形 21">
            <a:extLst>
              <a:ext uri="{FF2B5EF4-FFF2-40B4-BE49-F238E27FC236}">
                <a16:creationId xmlns:a16="http://schemas.microsoft.com/office/drawing/2014/main" id="{CB2785F8-E1B9-41E4-BD31-C7FB9BE0CA77}"/>
              </a:ext>
            </a:extLst>
          </p:cNvPr>
          <p:cNvSpPr/>
          <p:nvPr/>
        </p:nvSpPr>
        <p:spPr>
          <a:xfrm>
            <a:off x="4675657" y="-48794"/>
            <a:ext cx="4464007" cy="2800767"/>
          </a:xfrm>
          <a:prstGeom prst="rect">
            <a:avLst/>
          </a:prstGeom>
          <a:solidFill>
            <a:srgbClr val="7030A0"/>
          </a:solidFill>
        </p:spPr>
        <p:txBody>
          <a:bodyPr wrap="square">
            <a:spAutoFit/>
          </a:bodyPr>
          <a:lstStyle/>
          <a:p>
            <a:pPr algn="ctr"/>
            <a:r>
              <a:rPr lang="ja-JP" altLang="en-US" sz="4400" b="1" dirty="0">
                <a:solidFill>
                  <a:schemeClr val="bg1"/>
                </a:solidFill>
                <a:ea typeface="游ゴシック" panose="020B0400000000000000" pitchFamily="50" charset="-128"/>
              </a:rPr>
              <a:t>阿弥陀仏の</a:t>
            </a:r>
            <a:endParaRPr lang="en-US" altLang="ja-JP" sz="4400" b="1" dirty="0">
              <a:solidFill>
                <a:schemeClr val="bg1"/>
              </a:solidFill>
              <a:ea typeface="游ゴシック" panose="020B0400000000000000" pitchFamily="50" charset="-128"/>
            </a:endParaRPr>
          </a:p>
          <a:p>
            <a:pPr algn="ctr"/>
            <a:r>
              <a:rPr lang="ja-JP" altLang="en-US" sz="4400" b="1" dirty="0">
                <a:solidFill>
                  <a:schemeClr val="bg1"/>
                </a:solidFill>
                <a:ea typeface="游ゴシック" panose="020B0400000000000000" pitchFamily="50" charset="-128"/>
              </a:rPr>
              <a:t>はたらきにより</a:t>
            </a:r>
            <a:endParaRPr lang="en-US" altLang="ja-JP" sz="4400" b="1" dirty="0">
              <a:solidFill>
                <a:schemeClr val="bg1"/>
              </a:solidFill>
              <a:ea typeface="游ゴシック" panose="020B0400000000000000" pitchFamily="50" charset="-128"/>
            </a:endParaRPr>
          </a:p>
          <a:p>
            <a:pPr algn="ctr"/>
            <a:r>
              <a:rPr lang="ja-JP" altLang="en-US" sz="4400" b="1" dirty="0">
                <a:solidFill>
                  <a:schemeClr val="bg1"/>
                </a:solidFill>
                <a:ea typeface="游ゴシック" panose="020B0400000000000000" pitchFamily="50" charset="-128"/>
              </a:rPr>
              <a:t>浄土に至って</a:t>
            </a:r>
            <a:endParaRPr lang="en-US" altLang="ja-JP" sz="4400" b="1" dirty="0">
              <a:solidFill>
                <a:schemeClr val="bg1"/>
              </a:solidFill>
              <a:ea typeface="游ゴシック" panose="020B0400000000000000" pitchFamily="50" charset="-128"/>
            </a:endParaRPr>
          </a:p>
          <a:p>
            <a:pPr algn="ctr"/>
            <a:r>
              <a:rPr lang="ja-JP" altLang="en-US" sz="4400" b="1" dirty="0">
                <a:solidFill>
                  <a:schemeClr val="bg1"/>
                </a:solidFill>
                <a:ea typeface="游ゴシック" panose="020B0400000000000000" pitchFamily="50" charset="-128"/>
              </a:rPr>
              <a:t>さとりを開く</a:t>
            </a:r>
          </a:p>
        </p:txBody>
      </p:sp>
      <p:sp>
        <p:nvSpPr>
          <p:cNvPr id="16" name="右中かっこ 15">
            <a:extLst>
              <a:ext uri="{FF2B5EF4-FFF2-40B4-BE49-F238E27FC236}">
                <a16:creationId xmlns:a16="http://schemas.microsoft.com/office/drawing/2014/main" id="{02B0A1F9-A154-4873-A6FD-010262CDF6EE}"/>
              </a:ext>
            </a:extLst>
          </p:cNvPr>
          <p:cNvSpPr/>
          <p:nvPr/>
        </p:nvSpPr>
        <p:spPr>
          <a:xfrm>
            <a:off x="1403647" y="2348880"/>
            <a:ext cx="507921" cy="1944216"/>
          </a:xfrm>
          <a:prstGeom prst="rightBrace">
            <a:avLst>
              <a:gd name="adj1" fmla="val 8333"/>
              <a:gd name="adj2" fmla="val 47895"/>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solidFill>
                <a:srgbClr val="FF0000"/>
              </a:solidFill>
            </a:endParaRPr>
          </a:p>
        </p:txBody>
      </p:sp>
      <p:sp>
        <p:nvSpPr>
          <p:cNvPr id="17" name="右中かっこ 16">
            <a:extLst>
              <a:ext uri="{FF2B5EF4-FFF2-40B4-BE49-F238E27FC236}">
                <a16:creationId xmlns:a16="http://schemas.microsoft.com/office/drawing/2014/main" id="{A51E3A46-0A59-4FA0-A327-1C56CC63A10F}"/>
              </a:ext>
            </a:extLst>
          </p:cNvPr>
          <p:cNvSpPr/>
          <p:nvPr/>
        </p:nvSpPr>
        <p:spPr>
          <a:xfrm>
            <a:off x="1473314" y="5157192"/>
            <a:ext cx="507921" cy="1224136"/>
          </a:xfrm>
          <a:prstGeom prst="rightBrace">
            <a:avLst>
              <a:gd name="adj1" fmla="val 8333"/>
              <a:gd name="adj2" fmla="val 24066"/>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solidFill>
                <a:srgbClr val="FF0000"/>
              </a:solidFill>
            </a:endParaRPr>
          </a:p>
        </p:txBody>
      </p:sp>
    </p:spTree>
    <p:custDataLst>
      <p:tags r:id="rId1"/>
    </p:custDataLst>
    <p:extLst>
      <p:ext uri="{BB962C8B-B14F-4D97-AF65-F5344CB8AC3E}">
        <p14:creationId xmlns:p14="http://schemas.microsoft.com/office/powerpoint/2010/main" val="3388342882"/>
      </p:ext>
    </p:extLst>
  </p:cSld>
  <p:clrMapOvr>
    <a:masterClrMapping/>
  </p:clrMapOvr>
  <mc:AlternateContent xmlns:mc="http://schemas.openxmlformats.org/markup-compatibility/2006" xmlns:p14="http://schemas.microsoft.com/office/powerpoint/2010/main">
    <mc:Choice Requires="p14">
      <p:transition spd="med" p14:dur="700" advTm="40144">
        <p:fade/>
      </p:transition>
    </mc:Choice>
    <mc:Fallback xmlns="">
      <p:transition spd="med" advTm="4014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9" grpId="0" animBg="1"/>
      <p:bldP spid="20" grpId="0" animBg="1"/>
      <p:bldP spid="22" grpId="0" animBg="1"/>
      <p:bldP spid="16" grpId="0" animBg="1"/>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5536" y="2132856"/>
            <a:ext cx="8424936" cy="3970318"/>
          </a:xfrm>
          <a:prstGeom prst="rect">
            <a:avLst/>
          </a:prstGeom>
          <a:solidFill>
            <a:schemeClr val="accent2">
              <a:lumMod val="20000"/>
              <a:lumOff val="80000"/>
            </a:schemeClr>
          </a:solidFill>
        </p:spPr>
        <p:txBody>
          <a:bodyPr wrap="square" rtlCol="0">
            <a:spAutoFit/>
          </a:bodyPr>
          <a:lstStyle/>
          <a:p>
            <a:r>
              <a:rPr lang="ja-JP" altLang="en-US" sz="3600" b="1" dirty="0">
                <a:ea typeface="游ゴシック" panose="020B0400000000000000" pitchFamily="50" charset="-128"/>
              </a:rPr>
              <a:t>☆道綽禅師は聖浄二門判によって、末法</a:t>
            </a:r>
            <a:endParaRPr lang="en-US" altLang="ja-JP" sz="3600" b="1" dirty="0">
              <a:ea typeface="游ゴシック" panose="020B0400000000000000" pitchFamily="50" charset="-128"/>
            </a:endParaRPr>
          </a:p>
          <a:p>
            <a:r>
              <a:rPr lang="ja-JP" altLang="en-US" sz="3600" b="1" dirty="0">
                <a:ea typeface="游ゴシック" panose="020B0400000000000000" pitchFamily="50" charset="-128"/>
              </a:rPr>
              <a:t>　の凡夫は、浄土門によるしかないこと</a:t>
            </a:r>
            <a:endParaRPr lang="en-US" altLang="ja-JP" sz="3600" b="1" dirty="0">
              <a:ea typeface="游ゴシック" panose="020B0400000000000000" pitchFamily="50" charset="-128"/>
            </a:endParaRPr>
          </a:p>
          <a:p>
            <a:r>
              <a:rPr lang="ja-JP" altLang="en-US" sz="3600" b="1" dirty="0">
                <a:ea typeface="游ゴシック" panose="020B0400000000000000" pitchFamily="50" charset="-128"/>
              </a:rPr>
              <a:t>　を説かれた。</a:t>
            </a:r>
            <a:endParaRPr lang="en-US" altLang="ja-JP" sz="3600" b="1" dirty="0">
              <a:ea typeface="游ゴシック" panose="020B0400000000000000" pitchFamily="50" charset="-128"/>
            </a:endParaRPr>
          </a:p>
          <a:p>
            <a:r>
              <a:rPr lang="ja-JP" altLang="en-US" sz="3600" b="1" dirty="0">
                <a:ea typeface="游ゴシック" panose="020B0400000000000000" pitchFamily="50" charset="-128"/>
              </a:rPr>
              <a:t>☆いつの時代でもどのような人でも、 　</a:t>
            </a:r>
            <a:endParaRPr lang="en-US" altLang="ja-JP" sz="3600" b="1" dirty="0">
              <a:ea typeface="游ゴシック" panose="020B0400000000000000" pitchFamily="50" charset="-128"/>
            </a:endParaRPr>
          </a:p>
          <a:p>
            <a:r>
              <a:rPr lang="ja-JP" altLang="en-US" sz="3600" b="1" dirty="0">
                <a:ea typeface="游ゴシック" panose="020B0400000000000000" pitchFamily="50" charset="-128"/>
              </a:rPr>
              <a:t>　阿弥陀仏の本願を信じて念仏すれば、</a:t>
            </a:r>
            <a:endParaRPr lang="en-US" altLang="ja-JP" sz="3600" b="1" dirty="0">
              <a:ea typeface="游ゴシック" panose="020B0400000000000000" pitchFamily="50" charset="-128"/>
            </a:endParaRPr>
          </a:p>
          <a:p>
            <a:r>
              <a:rPr lang="ja-JP" altLang="en-US" sz="3600" b="1" dirty="0">
                <a:ea typeface="游ゴシック" panose="020B0400000000000000" pitchFamily="50" charset="-128"/>
              </a:rPr>
              <a:t>　浄土に往生してさとりを開くことがで</a:t>
            </a:r>
            <a:endParaRPr lang="en-US" altLang="ja-JP" sz="3600" b="1" dirty="0">
              <a:ea typeface="游ゴシック" panose="020B0400000000000000" pitchFamily="50" charset="-128"/>
            </a:endParaRPr>
          </a:p>
          <a:p>
            <a:r>
              <a:rPr lang="ja-JP" altLang="en-US" sz="3600" b="1" dirty="0">
                <a:ea typeface="游ゴシック" panose="020B0400000000000000" pitchFamily="50" charset="-128"/>
              </a:rPr>
              <a:t>　きる。</a:t>
            </a:r>
            <a:endParaRPr lang="en-US" altLang="ja-JP" sz="3600" b="1" dirty="0">
              <a:ea typeface="游ゴシック" panose="020B0400000000000000" pitchFamily="50" charset="-128"/>
            </a:endParaRPr>
          </a:p>
        </p:txBody>
      </p:sp>
      <p:sp>
        <p:nvSpPr>
          <p:cNvPr id="8" name="横巻き 7"/>
          <p:cNvSpPr/>
          <p:nvPr/>
        </p:nvSpPr>
        <p:spPr>
          <a:xfrm>
            <a:off x="171886" y="332656"/>
            <a:ext cx="5328593" cy="141504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ここまでのポイント</a:t>
            </a:r>
          </a:p>
        </p:txBody>
      </p:sp>
    </p:spTree>
    <p:custDataLst>
      <p:tags r:id="rId1"/>
    </p:custDataLst>
    <p:extLst>
      <p:ext uri="{BB962C8B-B14F-4D97-AF65-F5344CB8AC3E}">
        <p14:creationId xmlns:p14="http://schemas.microsoft.com/office/powerpoint/2010/main" val="2401791263"/>
      </p:ext>
    </p:extLst>
  </p:cSld>
  <p:clrMapOvr>
    <a:masterClrMapping/>
  </p:clrMapOvr>
  <mc:AlternateContent xmlns:mc="http://schemas.openxmlformats.org/markup-compatibility/2006" xmlns:p14="http://schemas.microsoft.com/office/powerpoint/2010/main">
    <mc:Choice Requires="p14">
      <p:transition spd="med" p14:dur="700" advTm="32681">
        <p:fade/>
      </p:transition>
    </mc:Choice>
    <mc:Fallback xmlns="">
      <p:transition spd="med" advTm="3268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353" y="339093"/>
            <a:ext cx="6241437" cy="6258259"/>
          </a:xfrm>
          <a:prstGeom prst="rect">
            <a:avLst/>
          </a:prstGeom>
          <a:noFill/>
        </p:spPr>
      </p:pic>
      <p:sp>
        <p:nvSpPr>
          <p:cNvPr id="7" name="テキスト ボックス 6">
            <a:extLst>
              <a:ext uri="{FF2B5EF4-FFF2-40B4-BE49-F238E27FC236}">
                <a16:creationId xmlns:a16="http://schemas.microsoft.com/office/drawing/2014/main" id="{44BC818E-E191-4E05-B473-5452D62C6A93}"/>
              </a:ext>
            </a:extLst>
          </p:cNvPr>
          <p:cNvSpPr txBox="1"/>
          <p:nvPr/>
        </p:nvSpPr>
        <p:spPr>
          <a:xfrm>
            <a:off x="6372200" y="388641"/>
            <a:ext cx="1273860" cy="2880320"/>
          </a:xfrm>
          <a:prstGeom prst="rect">
            <a:avLst/>
          </a:prstGeom>
          <a:solidFill>
            <a:schemeClr val="accent4">
              <a:lumMod val="40000"/>
              <a:lumOff val="60000"/>
            </a:schemeClr>
          </a:solidFill>
        </p:spPr>
        <p:txBody>
          <a:bodyPr vert="eaVert" lIns="91440" tIns="45720" rIns="91440" bIns="45720" rtlCol="0" anchor="b">
            <a:normAutofit fontScale="92500" lnSpcReduction="10000"/>
          </a:bodyPr>
          <a:lstStyle/>
          <a:p>
            <a:pPr>
              <a:lnSpc>
                <a:spcPct val="90000"/>
              </a:lnSpc>
              <a:spcBef>
                <a:spcPct val="0"/>
              </a:spcBef>
              <a:spcAft>
                <a:spcPts val="600"/>
              </a:spcAft>
            </a:pPr>
            <a:r>
              <a:rPr kumimoji="1" lang="ja-JP" altLang="en-US" sz="3100" b="1" dirty="0">
                <a:latin typeface="+mn-ea"/>
                <a:cs typeface="+mj-cs"/>
              </a:rPr>
              <a:t>ぜんどうだいし</a:t>
            </a:r>
            <a:endParaRPr kumimoji="1" lang="en-US" altLang="ja-JP" sz="3100" b="1" dirty="0">
              <a:latin typeface="+mn-ea"/>
              <a:cs typeface="+mj-cs"/>
            </a:endParaRPr>
          </a:p>
          <a:p>
            <a:pPr>
              <a:lnSpc>
                <a:spcPct val="90000"/>
              </a:lnSpc>
              <a:spcBef>
                <a:spcPct val="0"/>
              </a:spcBef>
              <a:spcAft>
                <a:spcPts val="600"/>
              </a:spcAft>
            </a:pPr>
            <a:r>
              <a:rPr kumimoji="1" lang="ja-JP" altLang="en-US" sz="5600" b="1" dirty="0">
                <a:latin typeface="+mn-ea"/>
                <a:cs typeface="+mj-cs"/>
              </a:rPr>
              <a:t>善導大師</a:t>
            </a:r>
          </a:p>
        </p:txBody>
      </p:sp>
      <p:sp>
        <p:nvSpPr>
          <p:cNvPr id="19" name="テキスト ボックス 18">
            <a:extLst>
              <a:ext uri="{FF2B5EF4-FFF2-40B4-BE49-F238E27FC236}">
                <a16:creationId xmlns:a16="http://schemas.microsoft.com/office/drawing/2014/main" id="{41300A5B-F0E2-4492-89B2-EA4282DFC7A7}"/>
              </a:ext>
            </a:extLst>
          </p:cNvPr>
          <p:cNvSpPr txBox="1"/>
          <p:nvPr/>
        </p:nvSpPr>
        <p:spPr>
          <a:xfrm>
            <a:off x="633845" y="1828801"/>
            <a:ext cx="3886200" cy="4351337"/>
          </a:xfrm>
          <a:prstGeom prst="rect">
            <a:avLst/>
          </a:prstGeom>
        </p:spPr>
        <p:txBody>
          <a:bodyPr vert="horz" lIns="91440" tIns="45720" rIns="91440" bIns="45720" rtlCol="0">
            <a:normAutofit/>
          </a:bodyPr>
          <a:lstStyle/>
          <a:p>
            <a:pPr indent="-171450" defTabSz="685800">
              <a:lnSpc>
                <a:spcPct val="90000"/>
              </a:lnSpc>
              <a:spcAft>
                <a:spcPts val="600"/>
              </a:spcAft>
              <a:buFont typeface="Wingdings 2" pitchFamily="18" charset="2"/>
              <a:buChar char=""/>
            </a:pPr>
            <a:endParaRPr kumimoji="1" lang="ja-JP" altLang="en-US" sz="2100" dirty="0"/>
          </a:p>
        </p:txBody>
      </p:sp>
    </p:spTree>
    <p:custDataLst>
      <p:tags r:id="rId1"/>
    </p:custDataLst>
    <p:extLst>
      <p:ext uri="{BB962C8B-B14F-4D97-AF65-F5344CB8AC3E}">
        <p14:creationId xmlns:p14="http://schemas.microsoft.com/office/powerpoint/2010/main" val="1824340304"/>
      </p:ext>
    </p:extLst>
  </p:cSld>
  <p:clrMapOvr>
    <a:masterClrMapping/>
  </p:clrMapOvr>
  <mc:AlternateContent xmlns:mc="http://schemas.openxmlformats.org/markup-compatibility/2006" xmlns:p14="http://schemas.microsoft.com/office/powerpoint/2010/main">
    <mc:Choice Requires="p14">
      <p:transition spd="med" p14:dur="700" advTm="5768">
        <p:fade/>
      </p:transition>
    </mc:Choice>
    <mc:Fallback xmlns="">
      <p:transition spd="med" advTm="57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BB50AFF-F3DD-4BCF-8449-56D57A5C56EC}"/>
              </a:ext>
            </a:extLst>
          </p:cNvPr>
          <p:cNvSpPr txBox="1"/>
          <p:nvPr/>
        </p:nvSpPr>
        <p:spPr>
          <a:xfrm>
            <a:off x="1547664" y="908720"/>
            <a:ext cx="6192688" cy="5328592"/>
          </a:xfrm>
          <a:prstGeom prst="rect">
            <a:avLst/>
          </a:prstGeom>
        </p:spPr>
        <p:txBody>
          <a:bodyPr vert="horz" lIns="91440" tIns="45720" rIns="91440" bIns="45720" rtlCol="0" anchor="t">
            <a:normAutofit/>
          </a:bodyPr>
          <a:lstStyle/>
          <a:p>
            <a:pPr>
              <a:lnSpc>
                <a:spcPct val="90000"/>
              </a:lnSpc>
            </a:pPr>
            <a:r>
              <a:rPr kumimoji="1" lang="ja-JP" altLang="en-US" sz="5400" b="1" dirty="0"/>
              <a:t>善導大師師</a:t>
            </a:r>
            <a:endParaRPr kumimoji="1" lang="en-US" altLang="ja-JP" sz="5400" b="1" dirty="0"/>
          </a:p>
          <a:p>
            <a:pPr>
              <a:lnSpc>
                <a:spcPct val="90000"/>
              </a:lnSpc>
            </a:pPr>
            <a:endParaRPr kumimoji="1" lang="en-US" altLang="ja-JP" sz="5800" b="1" dirty="0"/>
          </a:p>
          <a:p>
            <a:pPr>
              <a:lnSpc>
                <a:spcPct val="90000"/>
              </a:lnSpc>
            </a:pPr>
            <a:r>
              <a:rPr kumimoji="1" lang="ja-JP" altLang="en-US" sz="4800" b="1" dirty="0"/>
              <a:t>１．善導大師の生涯</a:t>
            </a:r>
            <a:endParaRPr kumimoji="1" lang="en-US" altLang="ja-JP" sz="4800" b="1" dirty="0"/>
          </a:p>
          <a:p>
            <a:pPr>
              <a:lnSpc>
                <a:spcPct val="90000"/>
              </a:lnSpc>
            </a:pPr>
            <a:endParaRPr kumimoji="1" lang="en-US" altLang="ja-JP" sz="4800" b="1" dirty="0"/>
          </a:p>
          <a:p>
            <a:pPr>
              <a:lnSpc>
                <a:spcPct val="90000"/>
              </a:lnSpc>
            </a:pPr>
            <a:r>
              <a:rPr kumimoji="1" lang="ja-JP" altLang="en-US" sz="4800" b="1" dirty="0"/>
              <a:t>２．善導大師の撰述</a:t>
            </a:r>
            <a:endParaRPr kumimoji="1" lang="en-US" altLang="ja-JP" sz="4800" b="1" dirty="0"/>
          </a:p>
          <a:p>
            <a:pPr>
              <a:lnSpc>
                <a:spcPct val="90000"/>
              </a:lnSpc>
            </a:pPr>
            <a:endParaRPr kumimoji="1" lang="en-US" altLang="ja-JP" sz="4800" b="1" dirty="0"/>
          </a:p>
          <a:p>
            <a:pPr>
              <a:lnSpc>
                <a:spcPct val="90000"/>
              </a:lnSpc>
            </a:pPr>
            <a:r>
              <a:rPr kumimoji="1" lang="ja-JP" altLang="en-US" sz="4800" b="1" dirty="0"/>
              <a:t>３．善導大師の教え</a:t>
            </a:r>
            <a:endParaRPr kumimoji="1" lang="en-US" altLang="ja-JP" sz="4800" b="1" dirty="0"/>
          </a:p>
          <a:p>
            <a:pPr indent="-228600">
              <a:lnSpc>
                <a:spcPct val="90000"/>
              </a:lnSpc>
              <a:spcAft>
                <a:spcPts val="600"/>
              </a:spcAft>
              <a:buFont typeface="Arial" panose="020B0604020202020204" pitchFamily="34" charset="0"/>
              <a:buChar char="•"/>
            </a:pPr>
            <a:endParaRPr kumimoji="1" lang="ja-JP" altLang="en-US" sz="5700" b="1" dirty="0"/>
          </a:p>
        </p:txBody>
      </p:sp>
    </p:spTree>
    <p:extLst>
      <p:ext uri="{BB962C8B-B14F-4D97-AF65-F5344CB8AC3E}">
        <p14:creationId xmlns:p14="http://schemas.microsoft.com/office/powerpoint/2010/main" val="977555150"/>
      </p:ext>
    </p:extLst>
  </p:cSld>
  <p:clrMapOvr>
    <a:masterClrMapping/>
  </p:clrMapOvr>
  <mc:AlternateContent xmlns:mc="http://schemas.openxmlformats.org/markup-compatibility/2006" xmlns:p14="http://schemas.microsoft.com/office/powerpoint/2010/main">
    <mc:Choice Requires="p14">
      <p:transition spd="med" p14:dur="700" advTm="9181">
        <p:fade/>
      </p:transition>
    </mc:Choice>
    <mc:Fallback xmlns="">
      <p:transition spd="med" advTm="9181">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43608" y="2852936"/>
            <a:ext cx="6696744" cy="923330"/>
          </a:xfrm>
          <a:prstGeom prst="rect">
            <a:avLst/>
          </a:prstGeom>
          <a:noFill/>
        </p:spPr>
        <p:txBody>
          <a:bodyPr wrap="square" rtlCol="0">
            <a:spAutoFit/>
          </a:bodyPr>
          <a:lstStyle/>
          <a:p>
            <a:r>
              <a:rPr kumimoji="1" lang="ja-JP" altLang="en-US" sz="5400" b="1" dirty="0"/>
              <a:t>１．善導大師の生涯</a:t>
            </a:r>
          </a:p>
        </p:txBody>
      </p:sp>
    </p:spTree>
    <p:extLst>
      <p:ext uri="{BB962C8B-B14F-4D97-AF65-F5344CB8AC3E}">
        <p14:creationId xmlns:p14="http://schemas.microsoft.com/office/powerpoint/2010/main" val="3612227731"/>
      </p:ext>
    </p:extLst>
  </p:cSld>
  <p:clrMapOvr>
    <a:masterClrMapping/>
  </p:clrMapOvr>
  <mc:AlternateContent xmlns:mc="http://schemas.openxmlformats.org/markup-compatibility/2006" xmlns:p14="http://schemas.microsoft.com/office/powerpoint/2010/main">
    <mc:Choice Requires="p14">
      <p:transition spd="med" p14:dur="700" advTm="4770">
        <p:fade/>
      </p:transition>
    </mc:Choice>
    <mc:Fallback xmlns="">
      <p:transition spd="med" advTm="4770">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966" y="548680"/>
            <a:ext cx="9756576" cy="9095356"/>
          </a:xfrm>
          <a:prstGeom prst="rect">
            <a:avLst/>
          </a:prstGeom>
        </p:spPr>
      </p:pic>
      <p:sp>
        <p:nvSpPr>
          <p:cNvPr id="10" name="円/楕円 9"/>
          <p:cNvSpPr/>
          <p:nvPr/>
        </p:nvSpPr>
        <p:spPr>
          <a:xfrm>
            <a:off x="2597343" y="5079819"/>
            <a:ext cx="2860606" cy="192978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1" name="テキスト ボックス 10"/>
          <p:cNvSpPr txBox="1"/>
          <p:nvPr/>
        </p:nvSpPr>
        <p:spPr>
          <a:xfrm>
            <a:off x="2294035" y="5380646"/>
            <a:ext cx="3491955" cy="1200329"/>
          </a:xfrm>
          <a:prstGeom prst="rect">
            <a:avLst/>
          </a:prstGeom>
          <a:noFill/>
        </p:spPr>
        <p:txBody>
          <a:bodyPr wrap="square" rtlCol="0">
            <a:spAutoFit/>
          </a:bodyPr>
          <a:lstStyle/>
          <a:p>
            <a:pPr algn="ctr"/>
            <a:r>
              <a:rPr lang="ja-JP" altLang="en-US" sz="3600" b="1" dirty="0">
                <a:effectLst>
                  <a:glow rad="419100">
                    <a:schemeClr val="bg1"/>
                  </a:glow>
                </a:effectLst>
              </a:rPr>
              <a:t>臨淄</a:t>
            </a:r>
            <a:endParaRPr lang="en-US" altLang="ja-JP" sz="3600" b="1" dirty="0">
              <a:effectLst>
                <a:glow rad="419100">
                  <a:schemeClr val="bg1"/>
                </a:glow>
              </a:effectLst>
            </a:endParaRPr>
          </a:p>
          <a:p>
            <a:pPr algn="ctr"/>
            <a:r>
              <a:rPr lang="ja-JP" altLang="en-US" sz="3600" b="1" dirty="0">
                <a:solidFill>
                  <a:schemeClr val="tx1">
                    <a:alpha val="69000"/>
                  </a:schemeClr>
                </a:solidFill>
                <a:effectLst>
                  <a:glow rad="381000">
                    <a:schemeClr val="bg1"/>
                  </a:glow>
                </a:effectLst>
                <a:ea typeface="游ゴシック" panose="020B0400000000000000" pitchFamily="50" charset="-128"/>
              </a:rPr>
              <a:t>（現･山東省</a:t>
            </a:r>
            <a:r>
              <a:rPr lang="ja-JP" altLang="en-US" sz="3600" b="1" dirty="0">
                <a:effectLst>
                  <a:glow rad="381000">
                    <a:schemeClr val="bg1"/>
                  </a:glow>
                </a:effectLst>
                <a:ea typeface="游ゴシック" panose="020B0400000000000000" pitchFamily="50" charset="-128"/>
              </a:rPr>
              <a:t>）</a:t>
            </a:r>
            <a:endParaRPr lang="en-US" altLang="ja-JP" sz="3600" b="1" dirty="0">
              <a:effectLst>
                <a:glow rad="381000">
                  <a:schemeClr val="bg1"/>
                </a:glow>
              </a:effectLst>
              <a:ea typeface="游ゴシック" panose="020B0400000000000000" pitchFamily="50" charset="-128"/>
            </a:endParaRPr>
          </a:p>
        </p:txBody>
      </p:sp>
      <p:cxnSp>
        <p:nvCxnSpPr>
          <p:cNvPr id="12" name="直線矢印コネクタ 11"/>
          <p:cNvCxnSpPr>
            <a:cxnSpLocks/>
          </p:cNvCxnSpPr>
          <p:nvPr/>
        </p:nvCxnSpPr>
        <p:spPr>
          <a:xfrm flipV="1">
            <a:off x="5292080" y="4137094"/>
            <a:ext cx="2376264" cy="137744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B59D54F-3A99-4EA6-B885-1CCF38414F01}"/>
              </a:ext>
            </a:extLst>
          </p:cNvPr>
          <p:cNvSpPr txBox="1"/>
          <p:nvPr/>
        </p:nvSpPr>
        <p:spPr>
          <a:xfrm>
            <a:off x="405638" y="440116"/>
            <a:ext cx="8332729" cy="1323439"/>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kumimoji="1" lang="ja-JP" altLang="en-US" sz="4000" b="1" dirty="0">
                <a:latin typeface="游ゴシック" panose="020B0400000000000000" pitchFamily="50" charset="-128"/>
                <a:ea typeface="游ゴシック" panose="020B0400000000000000" pitchFamily="50" charset="-128"/>
              </a:rPr>
              <a:t>善導大師（</a:t>
            </a:r>
            <a:r>
              <a:rPr kumimoji="1" lang="en-US" altLang="ja-JP" sz="4000" b="1" dirty="0">
                <a:latin typeface="游ゴシック" panose="020B0400000000000000" pitchFamily="50" charset="-128"/>
                <a:ea typeface="游ゴシック" panose="020B0400000000000000" pitchFamily="50" charset="-128"/>
              </a:rPr>
              <a:t>613-681</a:t>
            </a:r>
            <a:r>
              <a:rPr kumimoji="1" lang="ja-JP" altLang="en-US" sz="4000" b="1" dirty="0">
                <a:latin typeface="游ゴシック" panose="020B0400000000000000" pitchFamily="50" charset="-128"/>
                <a:ea typeface="游ゴシック" panose="020B0400000000000000" pitchFamily="50" charset="-128"/>
              </a:rPr>
              <a:t>）　</a:t>
            </a:r>
            <a:r>
              <a:rPr kumimoji="1" lang="en-US" altLang="ja-JP" sz="4000" b="1" dirty="0">
                <a:latin typeface="游ゴシック" panose="020B0400000000000000" pitchFamily="50" charset="-128"/>
                <a:ea typeface="游ゴシック" panose="020B0400000000000000" pitchFamily="50" charset="-128"/>
              </a:rPr>
              <a:t>69</a:t>
            </a:r>
            <a:r>
              <a:rPr kumimoji="1" lang="ja-JP" altLang="en-US" sz="4000" b="1" dirty="0">
                <a:latin typeface="游ゴシック" panose="020B0400000000000000" pitchFamily="50" charset="-128"/>
                <a:ea typeface="游ゴシック" panose="020B0400000000000000" pitchFamily="50" charset="-128"/>
              </a:rPr>
              <a:t>年の生涯</a:t>
            </a:r>
            <a:endParaRPr kumimoji="1" lang="en-US" altLang="ja-JP" sz="4000" b="1" dirty="0">
              <a:latin typeface="游ゴシック" panose="020B0400000000000000" pitchFamily="50" charset="-128"/>
              <a:ea typeface="游ゴシック" panose="020B0400000000000000" pitchFamily="50" charset="-128"/>
            </a:endParaRPr>
          </a:p>
          <a:p>
            <a:pPr algn="ctr"/>
            <a:r>
              <a:rPr kumimoji="1" lang="ja-JP" altLang="en-US" sz="4000" b="1" dirty="0">
                <a:latin typeface="游ゴシック" panose="020B0400000000000000" pitchFamily="50" charset="-128"/>
                <a:ea typeface="游ゴシック" panose="020B0400000000000000" pitchFamily="50" charset="-128"/>
              </a:rPr>
              <a:t>中国・隋・唐代</a:t>
            </a:r>
            <a:endParaRPr kumimoji="1" lang="en-US" altLang="ja-JP" sz="4000" b="1" dirty="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6489044" y="3767762"/>
            <a:ext cx="944702" cy="369332"/>
          </a:xfrm>
          <a:prstGeom prst="rect">
            <a:avLst/>
          </a:prstGeom>
          <a:noFill/>
        </p:spPr>
        <p:txBody>
          <a:bodyPr wrap="square" rtlCol="0">
            <a:spAutoFit/>
          </a:bodyPr>
          <a:lstStyle/>
          <a:p>
            <a:r>
              <a:rPr kumimoji="1" lang="ja-JP" altLang="en-US" b="1" dirty="0"/>
              <a:t>●雁門</a:t>
            </a:r>
          </a:p>
        </p:txBody>
      </p:sp>
      <p:sp>
        <p:nvSpPr>
          <p:cNvPr id="5" name="テキスト ボックス 4"/>
          <p:cNvSpPr txBox="1"/>
          <p:nvPr/>
        </p:nvSpPr>
        <p:spPr>
          <a:xfrm>
            <a:off x="6347242" y="4060992"/>
            <a:ext cx="1195635" cy="369332"/>
          </a:xfrm>
          <a:prstGeom prst="rect">
            <a:avLst/>
          </a:prstGeom>
          <a:noFill/>
        </p:spPr>
        <p:txBody>
          <a:bodyPr wrap="square" rtlCol="0">
            <a:spAutoFit/>
          </a:bodyPr>
          <a:lstStyle/>
          <a:p>
            <a:r>
              <a:rPr kumimoji="1" lang="ja-JP" altLang="en-US" b="1" dirty="0"/>
              <a:t>卍玄中寺</a:t>
            </a:r>
          </a:p>
        </p:txBody>
      </p:sp>
    </p:spTree>
    <p:custDataLst>
      <p:tags r:id="rId1"/>
    </p:custDataLst>
    <p:extLst>
      <p:ext uri="{BB962C8B-B14F-4D97-AF65-F5344CB8AC3E}">
        <p14:creationId xmlns:p14="http://schemas.microsoft.com/office/powerpoint/2010/main" val="954225318"/>
      </p:ext>
    </p:extLst>
  </p:cSld>
  <p:clrMapOvr>
    <a:masterClrMapping/>
  </p:clrMapOvr>
  <mc:AlternateContent xmlns:mc="http://schemas.openxmlformats.org/markup-compatibility/2006" xmlns:p14="http://schemas.microsoft.com/office/powerpoint/2010/main">
    <mc:Choice Requires="p14">
      <p:transition spd="med" p14:dur="700" advTm="21093">
        <p:fade/>
      </p:transition>
    </mc:Choice>
    <mc:Fallback xmlns="">
      <p:transition spd="med" advTm="210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3">
            <a:extLst>
              <a:ext uri="{FF2B5EF4-FFF2-40B4-BE49-F238E27FC236}">
                <a16:creationId xmlns:a16="http://schemas.microsoft.com/office/drawing/2014/main" id="{1AD7EB6F-7092-480C-8B29-381FC13C36F8}"/>
              </a:ext>
            </a:extLst>
          </p:cNvPr>
          <p:cNvSpPr/>
          <p:nvPr/>
        </p:nvSpPr>
        <p:spPr>
          <a:xfrm>
            <a:off x="412503" y="749404"/>
            <a:ext cx="7975284" cy="1311048"/>
          </a:xfrm>
          <a:prstGeom prst="roundRect">
            <a:avLst>
              <a:gd name="adj" fmla="val 2231"/>
            </a:avLst>
          </a:prstGeom>
          <a:ln/>
        </p:spPr>
        <p:style>
          <a:lnRef idx="1">
            <a:schemeClr val="accent4"/>
          </a:lnRef>
          <a:fillRef idx="2">
            <a:schemeClr val="accent4"/>
          </a:fillRef>
          <a:effectRef idx="1">
            <a:schemeClr val="accent4"/>
          </a:effectRef>
          <a:fontRef idx="minor">
            <a:schemeClr val="dk1"/>
          </a:fontRef>
        </p:style>
        <p:txBody>
          <a:bodyPr vert="horz" rtlCol="0" anchor="ctr"/>
          <a:lstStyle/>
          <a:p>
            <a:r>
              <a:rPr lang="ja-JP" altLang="en-US" sz="4400" b="1" dirty="0">
                <a:ea typeface="游ゴシック" panose="020B0400000000000000" pitchFamily="50" charset="-128"/>
              </a:rPr>
              <a:t>･幼くして出家。各地を遍歴し、 　 </a:t>
            </a:r>
            <a:endParaRPr lang="en-US" altLang="ja-JP" sz="4400" b="1" dirty="0">
              <a:ea typeface="游ゴシック" panose="020B0400000000000000" pitchFamily="50" charset="-128"/>
            </a:endParaRPr>
          </a:p>
          <a:p>
            <a:r>
              <a:rPr lang="en-US" altLang="ja-JP" sz="4400" b="1" dirty="0">
                <a:ea typeface="游ゴシック" panose="020B0400000000000000" pitchFamily="50" charset="-128"/>
              </a:rPr>
              <a:t>  </a:t>
            </a:r>
            <a:r>
              <a:rPr lang="ja-JP" altLang="en-US" sz="4400" b="1" dirty="0">
                <a:ea typeface="游ゴシック" panose="020B0400000000000000" pitchFamily="50" charset="-128"/>
              </a:rPr>
              <a:t>様々な仏典の教えを学ぶ。</a:t>
            </a:r>
            <a:endParaRPr lang="en-US" altLang="ja-JP" sz="4400" b="1" dirty="0">
              <a:ea typeface="游ゴシック" panose="020B0400000000000000" pitchFamily="50" charset="-128"/>
            </a:endParaRPr>
          </a:p>
        </p:txBody>
      </p:sp>
      <p:sp>
        <p:nvSpPr>
          <p:cNvPr id="2" name="正方形/長方形 1">
            <a:extLst>
              <a:ext uri="{FF2B5EF4-FFF2-40B4-BE49-F238E27FC236}">
                <a16:creationId xmlns:a16="http://schemas.microsoft.com/office/drawing/2014/main" id="{852B3831-AEC0-417D-A31A-C5F3EFEA5AB3}"/>
              </a:ext>
            </a:extLst>
          </p:cNvPr>
          <p:cNvSpPr/>
          <p:nvPr/>
        </p:nvSpPr>
        <p:spPr>
          <a:xfrm>
            <a:off x="1079104" y="2273856"/>
            <a:ext cx="8064896" cy="1938992"/>
          </a:xfrm>
          <a:prstGeom prst="rect">
            <a:avLst/>
          </a:prstGeom>
        </p:spPr>
        <p:txBody>
          <a:bodyPr wrap="square">
            <a:spAutoFit/>
          </a:bodyPr>
          <a:lstStyle/>
          <a:p>
            <a:r>
              <a:rPr lang="en-US" altLang="ja-JP" sz="4000" b="1" dirty="0">
                <a:latin typeface="+mj-ea"/>
              </a:rPr>
              <a:t>※</a:t>
            </a:r>
            <a:r>
              <a:rPr lang="ja-JP" altLang="en-US" sz="4000" b="1" dirty="0">
                <a:latin typeface="+mj-ea"/>
              </a:rPr>
              <a:t>仏教が盛んに研究される</a:t>
            </a:r>
            <a:endParaRPr lang="en-US" altLang="ja-JP" sz="4000" b="1" dirty="0">
              <a:latin typeface="+mj-ea"/>
            </a:endParaRPr>
          </a:p>
          <a:p>
            <a:r>
              <a:rPr lang="en-US" altLang="ja-JP" sz="4000" b="1" dirty="0">
                <a:latin typeface="+mj-ea"/>
              </a:rPr>
              <a:t>※</a:t>
            </a:r>
            <a:r>
              <a:rPr lang="ja-JP" altLang="en-US" sz="4000" b="1" dirty="0">
                <a:latin typeface="+mj-ea"/>
              </a:rPr>
              <a:t>訳経僧・玄奘三蔵が活躍</a:t>
            </a:r>
          </a:p>
          <a:p>
            <a:r>
              <a:rPr lang="ja-JP" altLang="en-US" sz="4000" b="1" dirty="0">
                <a:latin typeface="+mj-ea"/>
              </a:rPr>
              <a:t>　　　</a:t>
            </a:r>
            <a:r>
              <a:rPr lang="en-US" altLang="ja-JP" sz="4000" b="1" dirty="0">
                <a:latin typeface="+mj-ea"/>
              </a:rPr>
              <a:t>『</a:t>
            </a:r>
            <a:r>
              <a:rPr lang="ja-JP" altLang="en-US" sz="4000" b="1" dirty="0">
                <a:latin typeface="+mj-ea"/>
              </a:rPr>
              <a:t>大唐西域記</a:t>
            </a:r>
            <a:r>
              <a:rPr lang="en-US" altLang="ja-JP" sz="4000" b="1" dirty="0">
                <a:latin typeface="+mj-ea"/>
              </a:rPr>
              <a:t>』</a:t>
            </a:r>
            <a:r>
              <a:rPr lang="ja-JP" altLang="en-US" sz="4000" b="1" dirty="0">
                <a:latin typeface="+mj-ea"/>
              </a:rPr>
              <a:t>　→西遊記</a:t>
            </a:r>
            <a:endParaRPr lang="en-US" altLang="ja-JP" sz="4000" b="1" dirty="0">
              <a:latin typeface="+mj-ea"/>
            </a:endParaRPr>
          </a:p>
        </p:txBody>
      </p:sp>
      <p:sp>
        <p:nvSpPr>
          <p:cNvPr id="11" name="正方形/長方形 10">
            <a:extLst>
              <a:ext uri="{FF2B5EF4-FFF2-40B4-BE49-F238E27FC236}">
                <a16:creationId xmlns:a16="http://schemas.microsoft.com/office/drawing/2014/main" id="{AB17317D-8C42-4930-8DAB-9DC2F6A7D18F}"/>
              </a:ext>
            </a:extLst>
          </p:cNvPr>
          <p:cNvSpPr/>
          <p:nvPr/>
        </p:nvSpPr>
        <p:spPr>
          <a:xfrm>
            <a:off x="4139952" y="6138932"/>
            <a:ext cx="7128792" cy="707886"/>
          </a:xfrm>
          <a:prstGeom prst="rect">
            <a:avLst/>
          </a:prstGeom>
        </p:spPr>
        <p:txBody>
          <a:bodyPr wrap="square">
            <a:spAutoFit/>
          </a:bodyPr>
          <a:lstStyle/>
          <a:p>
            <a:r>
              <a:rPr lang="en-US" altLang="ja-JP" sz="4000" b="1" dirty="0">
                <a:latin typeface="+mj-ea"/>
              </a:rPr>
              <a:t>※</a:t>
            </a:r>
            <a:r>
              <a:rPr lang="ja-JP" altLang="en-US" sz="4000" b="1" dirty="0">
                <a:latin typeface="+mj-ea"/>
              </a:rPr>
              <a:t>道綽禅師</a:t>
            </a:r>
            <a:r>
              <a:rPr lang="en-US" altLang="ja-JP" sz="4000" b="1" dirty="0">
                <a:latin typeface="+mj-ea"/>
              </a:rPr>
              <a:t>80</a:t>
            </a:r>
            <a:r>
              <a:rPr lang="ja-JP" altLang="en-US" sz="4000" b="1" dirty="0">
                <a:latin typeface="+mj-ea"/>
              </a:rPr>
              <a:t>歳頃</a:t>
            </a:r>
            <a:endParaRPr lang="en-US" altLang="ja-JP" sz="4000" b="1" dirty="0">
              <a:latin typeface="+mj-ea"/>
            </a:endParaRPr>
          </a:p>
        </p:txBody>
      </p:sp>
      <p:sp>
        <p:nvSpPr>
          <p:cNvPr id="7" name="角丸四角形 3">
            <a:extLst>
              <a:ext uri="{FF2B5EF4-FFF2-40B4-BE49-F238E27FC236}">
                <a16:creationId xmlns:a16="http://schemas.microsoft.com/office/drawing/2014/main" id="{52133C32-EE4B-4E6C-B656-7C2B70597BA9}"/>
              </a:ext>
            </a:extLst>
          </p:cNvPr>
          <p:cNvSpPr/>
          <p:nvPr/>
        </p:nvSpPr>
        <p:spPr>
          <a:xfrm>
            <a:off x="395536" y="4576261"/>
            <a:ext cx="7975285" cy="1385699"/>
          </a:xfrm>
          <a:prstGeom prst="roundRect">
            <a:avLst>
              <a:gd name="adj" fmla="val 2231"/>
            </a:avLst>
          </a:prstGeom>
          <a:ln/>
        </p:spPr>
        <p:style>
          <a:lnRef idx="1">
            <a:schemeClr val="accent4"/>
          </a:lnRef>
          <a:fillRef idx="2">
            <a:schemeClr val="accent4"/>
          </a:fillRef>
          <a:effectRef idx="1">
            <a:schemeClr val="accent4"/>
          </a:effectRef>
          <a:fontRef idx="minor">
            <a:schemeClr val="dk1"/>
          </a:fontRef>
        </p:style>
        <p:txBody>
          <a:bodyPr vert="horz" rtlCol="0" anchor="t" anchorCtr="0"/>
          <a:lstStyle/>
          <a:p>
            <a:r>
              <a:rPr lang="ja-JP" altLang="en-US" sz="4400" b="1" dirty="0">
                <a:latin typeface="游ゴシック" panose="020B0400000000000000" pitchFamily="50" charset="-128"/>
                <a:ea typeface="游ゴシック" panose="020B0400000000000000" pitchFamily="50" charset="-128"/>
              </a:rPr>
              <a:t>･</a:t>
            </a:r>
            <a:r>
              <a:rPr lang="en-US" altLang="ja-JP" sz="4400" b="1" dirty="0">
                <a:latin typeface="游ゴシック" panose="020B0400000000000000" pitchFamily="50" charset="-128"/>
                <a:ea typeface="游ゴシック" panose="020B0400000000000000" pitchFamily="50" charset="-128"/>
              </a:rPr>
              <a:t>20</a:t>
            </a:r>
            <a:r>
              <a:rPr lang="ja-JP" altLang="en-US" sz="4400" b="1" dirty="0">
                <a:latin typeface="游ゴシック" panose="020B0400000000000000" pitchFamily="50" charset="-128"/>
                <a:ea typeface="游ゴシック" panose="020B0400000000000000" pitchFamily="50" charset="-128"/>
              </a:rPr>
              <a:t>歳頃、道綽禅師の門に入り、　　</a:t>
            </a:r>
            <a:endParaRPr lang="en-US" altLang="ja-JP" sz="4400" b="1" dirty="0">
              <a:latin typeface="游ゴシック" panose="020B0400000000000000" pitchFamily="50" charset="-128"/>
              <a:ea typeface="游ゴシック" panose="020B0400000000000000" pitchFamily="50" charset="-128"/>
            </a:endParaRPr>
          </a:p>
          <a:p>
            <a:r>
              <a:rPr lang="en-US" altLang="ja-JP" sz="4400" b="1" dirty="0">
                <a:latin typeface="游ゴシック" panose="020B0400000000000000" pitchFamily="50" charset="-128"/>
                <a:ea typeface="游ゴシック" panose="020B0400000000000000" pitchFamily="50" charset="-128"/>
              </a:rPr>
              <a:t>『</a:t>
            </a:r>
            <a:r>
              <a:rPr lang="ja-JP" altLang="en-US" sz="4400" b="1" dirty="0">
                <a:latin typeface="游ゴシック" panose="020B0400000000000000" pitchFamily="50" charset="-128"/>
                <a:ea typeface="游ゴシック" panose="020B0400000000000000" pitchFamily="50" charset="-128"/>
              </a:rPr>
              <a:t>観経</a:t>
            </a:r>
            <a:r>
              <a:rPr lang="en-US" altLang="ja-JP" sz="4400" b="1" dirty="0">
                <a:latin typeface="游ゴシック" panose="020B0400000000000000" pitchFamily="50" charset="-128"/>
                <a:ea typeface="游ゴシック" panose="020B0400000000000000" pitchFamily="50" charset="-128"/>
              </a:rPr>
              <a:t>』</a:t>
            </a:r>
            <a:r>
              <a:rPr lang="ja-JP" altLang="en-US" sz="4400" b="1" dirty="0">
                <a:latin typeface="游ゴシック" panose="020B0400000000000000" pitchFamily="50" charset="-128"/>
                <a:ea typeface="游ゴシック" panose="020B0400000000000000" pitchFamily="50" charset="-128"/>
              </a:rPr>
              <a:t>を学ぶ　　　</a:t>
            </a:r>
            <a:endParaRPr lang="en-US" altLang="ja-JP" sz="4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14442014"/>
      </p:ext>
    </p:extLst>
  </p:cSld>
  <p:clrMapOvr>
    <a:masterClrMapping/>
  </p:clrMapOvr>
  <mc:AlternateContent xmlns:mc="http://schemas.openxmlformats.org/markup-compatibility/2006" xmlns:p14="http://schemas.microsoft.com/office/powerpoint/2010/main">
    <mc:Choice Requires="p14">
      <p:transition spd="med" p14:dur="700" advTm="50035">
        <p:fade/>
      </p:transition>
    </mc:Choice>
    <mc:Fallback xmlns="">
      <p:transition spd="med" advTm="5003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A2AAF4B9-95E1-4AA3-8F71-1231F8EDC946}"/>
              </a:ext>
            </a:extLst>
          </p:cNvPr>
          <p:cNvCxnSpPr>
            <a:cxnSpLocks/>
          </p:cNvCxnSpPr>
          <p:nvPr/>
        </p:nvCxnSpPr>
        <p:spPr>
          <a:xfrm flipH="1" flipV="1">
            <a:off x="3131840" y="1206030"/>
            <a:ext cx="11865" cy="374712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11AAFB8-D2AD-45B1-8BBA-19636B3214E3}"/>
              </a:ext>
            </a:extLst>
          </p:cNvPr>
          <p:cNvCxnSpPr>
            <a:cxnSpLocks/>
          </p:cNvCxnSpPr>
          <p:nvPr/>
        </p:nvCxnSpPr>
        <p:spPr>
          <a:xfrm flipV="1">
            <a:off x="6223734" y="1206030"/>
            <a:ext cx="1" cy="374712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 name="直線矢印コネクタ 2"/>
          <p:cNvCxnSpPr>
            <a:cxnSpLocks/>
          </p:cNvCxnSpPr>
          <p:nvPr/>
        </p:nvCxnSpPr>
        <p:spPr>
          <a:xfrm flipH="1">
            <a:off x="332720" y="1088740"/>
            <a:ext cx="8127712" cy="0"/>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rot="16200000">
            <a:off x="5387338" y="610400"/>
            <a:ext cx="1046440" cy="2389083"/>
          </a:xfrm>
          <a:prstGeom prst="rect">
            <a:avLst/>
          </a:prstGeom>
          <a:solidFill>
            <a:schemeClr val="accent2">
              <a:lumMod val="75000"/>
            </a:schemeClr>
          </a:solidFill>
          <a:ln>
            <a:solidFill>
              <a:schemeClr val="tx1"/>
            </a:solidFill>
          </a:ln>
        </p:spPr>
        <p:txBody>
          <a:bodyPr vert="eaVert" wrap="square" rtlCol="0">
            <a:spAutoFit/>
          </a:bodyPr>
          <a:lstStyle/>
          <a:p>
            <a:pPr algn="ctr"/>
            <a:r>
              <a:rPr lang="ja-JP" altLang="en-US" sz="1600" b="1" dirty="0">
                <a:solidFill>
                  <a:schemeClr val="bg1"/>
                </a:solidFill>
                <a:latin typeface="游ゴシック" panose="020B0400000000000000" pitchFamily="50" charset="-128"/>
                <a:ea typeface="游ゴシック" panose="020B0400000000000000" pitchFamily="50" charset="-128"/>
              </a:rPr>
              <a:t>４７６～５４２年</a:t>
            </a:r>
            <a:endParaRPr kumimoji="1" lang="en-US" altLang="ja-JP" sz="16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4000" b="1" dirty="0">
                <a:solidFill>
                  <a:schemeClr val="bg1"/>
                </a:solidFill>
                <a:latin typeface="游ゴシック" panose="020B0400000000000000" pitchFamily="50" charset="-128"/>
                <a:ea typeface="游ゴシック" panose="020B0400000000000000" pitchFamily="50" charset="-128"/>
              </a:rPr>
              <a:t>曇鸞大師</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rot="16200000">
            <a:off x="2540838" y="1551466"/>
            <a:ext cx="1046440" cy="2775665"/>
          </a:xfrm>
          <a:prstGeom prst="rect">
            <a:avLst/>
          </a:prstGeom>
          <a:solidFill>
            <a:schemeClr val="accent2">
              <a:lumMod val="75000"/>
            </a:schemeClr>
          </a:solidFill>
          <a:ln>
            <a:solidFill>
              <a:schemeClr val="tx1"/>
            </a:solidFill>
          </a:ln>
        </p:spPr>
        <p:txBody>
          <a:bodyPr vert="eaVert" wrap="square" rtlCol="0">
            <a:spAutoFit/>
          </a:bodyPr>
          <a:lstStyle/>
          <a:p>
            <a:pPr algn="ctr"/>
            <a:r>
              <a:rPr kumimoji="1" lang="ja-JP" altLang="en-US" sz="1600" b="1" dirty="0">
                <a:solidFill>
                  <a:schemeClr val="bg1"/>
                </a:solidFill>
                <a:latin typeface="游ゴシック" panose="020B0400000000000000" pitchFamily="50" charset="-128"/>
                <a:ea typeface="游ゴシック" panose="020B0400000000000000" pitchFamily="50" charset="-128"/>
              </a:rPr>
              <a:t>５６２～６４５年</a:t>
            </a:r>
            <a:endParaRPr kumimoji="1" lang="en-US" altLang="ja-JP" sz="16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4000" b="1" dirty="0">
                <a:solidFill>
                  <a:schemeClr val="bg1"/>
                </a:solidFill>
                <a:latin typeface="游ゴシック" panose="020B0400000000000000" pitchFamily="50" charset="-128"/>
                <a:ea typeface="游ゴシック" panose="020B0400000000000000" pitchFamily="50" charset="-128"/>
              </a:rPr>
              <a:t>道綽禅師</a:t>
            </a:r>
          </a:p>
        </p:txBody>
      </p:sp>
      <p:sp>
        <p:nvSpPr>
          <p:cNvPr id="10" name="テキスト ボックス 9"/>
          <p:cNvSpPr txBox="1"/>
          <p:nvPr/>
        </p:nvSpPr>
        <p:spPr>
          <a:xfrm rot="16200000">
            <a:off x="1143558" y="3060400"/>
            <a:ext cx="1046440" cy="2273342"/>
          </a:xfrm>
          <a:prstGeom prst="rect">
            <a:avLst/>
          </a:prstGeom>
          <a:solidFill>
            <a:schemeClr val="accent2">
              <a:lumMod val="75000"/>
            </a:schemeClr>
          </a:solidFill>
          <a:ln>
            <a:solidFill>
              <a:schemeClr val="tx1"/>
            </a:solidFill>
          </a:ln>
        </p:spPr>
        <p:txBody>
          <a:bodyPr vert="eaVert" wrap="square" rtlCol="0">
            <a:spAutoFit/>
          </a:bodyPr>
          <a:lstStyle/>
          <a:p>
            <a:pPr algn="ctr"/>
            <a:r>
              <a:rPr kumimoji="1" lang="ja-JP" altLang="en-US" sz="1600" b="1" dirty="0">
                <a:solidFill>
                  <a:schemeClr val="bg1"/>
                </a:solidFill>
                <a:latin typeface="游ゴシック" panose="020B0400000000000000" pitchFamily="50" charset="-128"/>
                <a:ea typeface="游ゴシック" panose="020B0400000000000000" pitchFamily="50" charset="-128"/>
              </a:rPr>
              <a:t>６１３～６８１年</a:t>
            </a:r>
            <a:endParaRPr kumimoji="1" lang="en-US" altLang="ja-JP" sz="16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4000" b="1" dirty="0">
                <a:solidFill>
                  <a:schemeClr val="bg1"/>
                </a:solidFill>
                <a:latin typeface="游ゴシック" panose="020B0400000000000000" pitchFamily="50" charset="-128"/>
                <a:ea typeface="游ゴシック" panose="020B0400000000000000" pitchFamily="50" charset="-128"/>
              </a:rPr>
              <a:t>善導大師</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3495433" y="1102799"/>
            <a:ext cx="738664" cy="1015663"/>
          </a:xfrm>
          <a:prstGeom prst="rect">
            <a:avLst/>
          </a:prstGeom>
          <a:noFill/>
        </p:spPr>
        <p:txBody>
          <a:bodyPr vert="eaVert" wrap="none" rtlCol="0">
            <a:spAutoFit/>
          </a:bodyPr>
          <a:lstStyle/>
          <a:p>
            <a:r>
              <a:rPr kumimoji="1" lang="ja-JP" altLang="en-US" b="1" dirty="0"/>
              <a:t>５８１</a:t>
            </a:r>
            <a:endParaRPr kumimoji="1" lang="en-US" altLang="ja-JP" b="1" dirty="0"/>
          </a:p>
          <a:p>
            <a:r>
              <a:rPr lang="ja-JP" altLang="en-US" b="1" dirty="0"/>
              <a:t>　隋建国</a:t>
            </a:r>
            <a:endParaRPr kumimoji="1" lang="ja-JP" altLang="en-US" b="1" dirty="0"/>
          </a:p>
        </p:txBody>
      </p:sp>
      <p:sp>
        <p:nvSpPr>
          <p:cNvPr id="15" name="テキスト ボックス 14"/>
          <p:cNvSpPr txBox="1"/>
          <p:nvPr/>
        </p:nvSpPr>
        <p:spPr>
          <a:xfrm>
            <a:off x="4668379" y="5040098"/>
            <a:ext cx="738664" cy="1703351"/>
          </a:xfrm>
          <a:prstGeom prst="rect">
            <a:avLst/>
          </a:prstGeom>
          <a:noFill/>
        </p:spPr>
        <p:txBody>
          <a:bodyPr vert="eaVert" wrap="none" rtlCol="0">
            <a:spAutoFit/>
          </a:bodyPr>
          <a:lstStyle/>
          <a:p>
            <a:r>
              <a:rPr kumimoji="1" lang="ja-JP" altLang="en-US" b="1" dirty="0"/>
              <a:t>５３８</a:t>
            </a:r>
            <a:r>
              <a:rPr kumimoji="1" lang="en-US" altLang="ja-JP" b="1" dirty="0"/>
              <a:t>or</a:t>
            </a:r>
            <a:r>
              <a:rPr kumimoji="1" lang="ja-JP" altLang="en-US" b="1" dirty="0"/>
              <a:t>５５２</a:t>
            </a:r>
            <a:endParaRPr kumimoji="1" lang="en-US" altLang="ja-JP" b="1" dirty="0"/>
          </a:p>
          <a:p>
            <a:r>
              <a:rPr lang="ja-JP" altLang="en-US" b="1" dirty="0"/>
              <a:t>　仏教公伝</a:t>
            </a:r>
            <a:endParaRPr kumimoji="1" lang="ja-JP" altLang="en-US" b="1" dirty="0"/>
          </a:p>
        </p:txBody>
      </p:sp>
      <p:sp>
        <p:nvSpPr>
          <p:cNvPr id="16" name="テキスト ボックス 15"/>
          <p:cNvSpPr txBox="1"/>
          <p:nvPr/>
        </p:nvSpPr>
        <p:spPr>
          <a:xfrm>
            <a:off x="3619514" y="5046035"/>
            <a:ext cx="738664" cy="1810385"/>
          </a:xfrm>
          <a:prstGeom prst="rect">
            <a:avLst/>
          </a:prstGeom>
          <a:noFill/>
        </p:spPr>
        <p:txBody>
          <a:bodyPr vert="eaVert" wrap="square" rtlCol="0">
            <a:spAutoFit/>
          </a:bodyPr>
          <a:lstStyle/>
          <a:p>
            <a:r>
              <a:rPr kumimoji="1" lang="ja-JP" altLang="en-US" b="1" dirty="0">
                <a:latin typeface="+mn-ea"/>
              </a:rPr>
              <a:t>５９４</a:t>
            </a:r>
            <a:r>
              <a:rPr lang="en-US" altLang="ja-JP" b="1" dirty="0">
                <a:latin typeface="+mn-ea"/>
              </a:rPr>
              <a:t> </a:t>
            </a:r>
            <a:r>
              <a:rPr lang="ja-JP" altLang="en-US" b="1" dirty="0">
                <a:latin typeface="+mn-ea"/>
              </a:rPr>
              <a:t>聖徳太子、</a:t>
            </a:r>
            <a:endParaRPr lang="en-US" altLang="ja-JP" b="1" dirty="0">
              <a:latin typeface="+mn-ea"/>
            </a:endParaRPr>
          </a:p>
          <a:p>
            <a:r>
              <a:rPr lang="ja-JP" altLang="en-US" b="1" dirty="0">
                <a:latin typeface="+mn-ea"/>
              </a:rPr>
              <a:t>　三法興隆の詔</a:t>
            </a:r>
            <a:endParaRPr kumimoji="1" lang="ja-JP" altLang="en-US" b="1" dirty="0">
              <a:latin typeface="+mn-ea"/>
            </a:endParaRPr>
          </a:p>
        </p:txBody>
      </p:sp>
      <p:sp>
        <p:nvSpPr>
          <p:cNvPr id="17" name="テキスト ボックス 16"/>
          <p:cNvSpPr txBox="1"/>
          <p:nvPr/>
        </p:nvSpPr>
        <p:spPr>
          <a:xfrm>
            <a:off x="2474872" y="5030878"/>
            <a:ext cx="738664" cy="1477328"/>
          </a:xfrm>
          <a:prstGeom prst="rect">
            <a:avLst/>
          </a:prstGeom>
          <a:noFill/>
        </p:spPr>
        <p:txBody>
          <a:bodyPr vert="eaVert" wrap="none" rtlCol="0">
            <a:spAutoFit/>
          </a:bodyPr>
          <a:lstStyle/>
          <a:p>
            <a:r>
              <a:rPr kumimoji="1" lang="ja-JP" altLang="en-US" b="1" dirty="0"/>
              <a:t>６０４</a:t>
            </a:r>
            <a:endParaRPr kumimoji="1" lang="en-US" altLang="ja-JP" b="1" dirty="0"/>
          </a:p>
          <a:p>
            <a:r>
              <a:rPr kumimoji="1" lang="ja-JP" altLang="en-US" b="1" dirty="0"/>
              <a:t>　憲法十七条</a:t>
            </a:r>
            <a:endParaRPr kumimoji="1" lang="en-US" altLang="ja-JP" b="1" dirty="0"/>
          </a:p>
        </p:txBody>
      </p:sp>
      <p:sp>
        <p:nvSpPr>
          <p:cNvPr id="18" name="テキスト ボックス 17"/>
          <p:cNvSpPr txBox="1"/>
          <p:nvPr/>
        </p:nvSpPr>
        <p:spPr>
          <a:xfrm>
            <a:off x="2155363" y="1125809"/>
            <a:ext cx="738664" cy="1015663"/>
          </a:xfrm>
          <a:prstGeom prst="rect">
            <a:avLst/>
          </a:prstGeom>
          <a:noFill/>
        </p:spPr>
        <p:txBody>
          <a:bodyPr vert="eaVert" wrap="none" rtlCol="0">
            <a:spAutoFit/>
          </a:bodyPr>
          <a:lstStyle/>
          <a:p>
            <a:r>
              <a:rPr kumimoji="1" lang="ja-JP" altLang="en-US" b="1" dirty="0"/>
              <a:t>６１８</a:t>
            </a:r>
            <a:endParaRPr kumimoji="1" lang="en-US" altLang="ja-JP" b="1" dirty="0"/>
          </a:p>
          <a:p>
            <a:r>
              <a:rPr lang="ja-JP" altLang="en-US" b="1" dirty="0"/>
              <a:t>　唐建国</a:t>
            </a:r>
            <a:endParaRPr kumimoji="1" lang="ja-JP" altLang="en-US" b="1" dirty="0"/>
          </a:p>
        </p:txBody>
      </p:sp>
      <p:sp>
        <p:nvSpPr>
          <p:cNvPr id="19" name="テキスト ボックス 18"/>
          <p:cNvSpPr txBox="1"/>
          <p:nvPr/>
        </p:nvSpPr>
        <p:spPr>
          <a:xfrm>
            <a:off x="1045143" y="1112319"/>
            <a:ext cx="738664" cy="2169825"/>
          </a:xfrm>
          <a:prstGeom prst="rect">
            <a:avLst/>
          </a:prstGeom>
          <a:noFill/>
        </p:spPr>
        <p:txBody>
          <a:bodyPr vert="eaVert" wrap="none" rtlCol="0">
            <a:spAutoFit/>
          </a:bodyPr>
          <a:lstStyle/>
          <a:p>
            <a:r>
              <a:rPr kumimoji="1" lang="ja-JP" altLang="en-US" b="1" dirty="0"/>
              <a:t>６２９～６４５</a:t>
            </a:r>
            <a:endParaRPr kumimoji="1" lang="en-US" altLang="ja-JP" b="1" dirty="0"/>
          </a:p>
          <a:p>
            <a:r>
              <a:rPr lang="ja-JP" altLang="en-US" b="1" dirty="0"/>
              <a:t>　玄奘三蔵、印度へ</a:t>
            </a:r>
            <a:endParaRPr kumimoji="1" lang="ja-JP" altLang="en-US" b="1" dirty="0"/>
          </a:p>
        </p:txBody>
      </p:sp>
      <p:sp>
        <p:nvSpPr>
          <p:cNvPr id="20" name="テキスト ボックス 19"/>
          <p:cNvSpPr txBox="1"/>
          <p:nvPr/>
        </p:nvSpPr>
        <p:spPr>
          <a:xfrm>
            <a:off x="960608" y="5059835"/>
            <a:ext cx="1015663" cy="1938992"/>
          </a:xfrm>
          <a:prstGeom prst="rect">
            <a:avLst/>
          </a:prstGeom>
          <a:noFill/>
        </p:spPr>
        <p:txBody>
          <a:bodyPr vert="eaVert" wrap="none" rtlCol="0">
            <a:spAutoFit/>
          </a:bodyPr>
          <a:lstStyle/>
          <a:p>
            <a:r>
              <a:rPr kumimoji="1" lang="ja-JP" altLang="en-US" b="1" dirty="0"/>
              <a:t>６４５？</a:t>
            </a:r>
            <a:endParaRPr lang="en-US" altLang="ja-JP" b="1" dirty="0"/>
          </a:p>
          <a:p>
            <a:r>
              <a:rPr kumimoji="1" lang="ja-JP" altLang="en-US" b="1" dirty="0"/>
              <a:t> 乙巳の変</a:t>
            </a:r>
            <a:endParaRPr kumimoji="1" lang="en-US" altLang="ja-JP" b="1" dirty="0"/>
          </a:p>
          <a:p>
            <a:r>
              <a:rPr lang="ja-JP" altLang="en-US" b="1" dirty="0"/>
              <a:t>　</a:t>
            </a:r>
            <a:r>
              <a:rPr kumimoji="1" lang="ja-JP" altLang="en-US" b="1" dirty="0"/>
              <a:t>（大化の改新）</a:t>
            </a:r>
          </a:p>
        </p:txBody>
      </p:sp>
      <p:sp>
        <p:nvSpPr>
          <p:cNvPr id="21" name="テキスト ボックス 20"/>
          <p:cNvSpPr txBox="1"/>
          <p:nvPr/>
        </p:nvSpPr>
        <p:spPr>
          <a:xfrm rot="16200000">
            <a:off x="7016496" y="-453405"/>
            <a:ext cx="800219" cy="1944797"/>
          </a:xfrm>
          <a:prstGeom prst="rect">
            <a:avLst/>
          </a:prstGeom>
          <a:solidFill>
            <a:schemeClr val="accent2">
              <a:lumMod val="75000"/>
            </a:schemeClr>
          </a:solidFill>
          <a:ln>
            <a:solidFill>
              <a:schemeClr val="tx1"/>
            </a:solidFill>
          </a:ln>
        </p:spPr>
        <p:txBody>
          <a:bodyPr vert="eaVert" wrap="square" rtlCol="0">
            <a:spAutoFit/>
          </a:bodyPr>
          <a:lstStyle/>
          <a:p>
            <a:pPr algn="ctr"/>
            <a:r>
              <a:rPr lang="ja-JP" altLang="en-US" sz="1600" b="1" dirty="0">
                <a:solidFill>
                  <a:schemeClr val="bg1"/>
                </a:solidFill>
                <a:latin typeface="游ゴシック" panose="020B0400000000000000" pitchFamily="50" charset="-128"/>
                <a:ea typeface="游ゴシック" panose="020B0400000000000000" pitchFamily="50" charset="-128"/>
              </a:rPr>
              <a:t>４００～４８０年頃</a:t>
            </a:r>
            <a:endParaRPr kumimoji="1" lang="en-US" altLang="ja-JP" sz="1600" b="1" dirty="0">
              <a:solidFill>
                <a:schemeClr val="bg1"/>
              </a:solidFill>
              <a:latin typeface="游ゴシック" panose="020B0400000000000000" pitchFamily="50" charset="-128"/>
              <a:ea typeface="游ゴシック" panose="020B0400000000000000" pitchFamily="50" charset="-128"/>
            </a:endParaRPr>
          </a:p>
          <a:p>
            <a:pPr algn="ctr"/>
            <a:r>
              <a:rPr lang="ja-JP" altLang="en-US" sz="2400" b="1" dirty="0">
                <a:solidFill>
                  <a:schemeClr val="bg1"/>
                </a:solidFill>
                <a:latin typeface="游ゴシック" panose="020B0400000000000000" pitchFamily="50" charset="-128"/>
                <a:ea typeface="游ゴシック" panose="020B0400000000000000" pitchFamily="50" charset="-128"/>
              </a:rPr>
              <a:t>天親菩薩</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cxnSp>
        <p:nvCxnSpPr>
          <p:cNvPr id="22" name="直線矢印コネクタ 21"/>
          <p:cNvCxnSpPr>
            <a:cxnSpLocks/>
          </p:cNvCxnSpPr>
          <p:nvPr/>
        </p:nvCxnSpPr>
        <p:spPr>
          <a:xfrm flipH="1">
            <a:off x="332720" y="4953154"/>
            <a:ext cx="8136878" cy="48939"/>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389005" y="113776"/>
            <a:ext cx="677108" cy="1731048"/>
          </a:xfrm>
          <a:prstGeom prst="rect">
            <a:avLst/>
          </a:prstGeom>
          <a:noFill/>
        </p:spPr>
        <p:txBody>
          <a:bodyPr vert="eaVert" wrap="square" rtlCol="0">
            <a:spAutoFit/>
          </a:bodyPr>
          <a:lstStyle/>
          <a:p>
            <a:r>
              <a:rPr lang="en-US" altLang="ja-JP" sz="3200" b="1" dirty="0"/>
              <a:t>〈</a:t>
            </a:r>
            <a:r>
              <a:rPr lang="ja-JP" altLang="en-US" sz="3200" b="1" dirty="0"/>
              <a:t>印度</a:t>
            </a:r>
            <a:r>
              <a:rPr lang="en-US" altLang="ja-JP" sz="3200" b="1" dirty="0"/>
              <a:t>〉</a:t>
            </a:r>
            <a:endParaRPr kumimoji="1" lang="ja-JP" altLang="en-US" sz="3200" b="1" dirty="0"/>
          </a:p>
        </p:txBody>
      </p:sp>
      <p:sp>
        <p:nvSpPr>
          <p:cNvPr id="11" name="テキスト ボックス 10"/>
          <p:cNvSpPr txBox="1"/>
          <p:nvPr/>
        </p:nvSpPr>
        <p:spPr>
          <a:xfrm>
            <a:off x="8422251" y="2576886"/>
            <a:ext cx="677108" cy="1790395"/>
          </a:xfrm>
          <a:prstGeom prst="rect">
            <a:avLst/>
          </a:prstGeom>
          <a:noFill/>
          <a:ln w="50800">
            <a:solidFill>
              <a:schemeClr val="accent1">
                <a:shade val="50000"/>
              </a:schemeClr>
            </a:solidFill>
          </a:ln>
        </p:spPr>
        <p:txBody>
          <a:bodyPr vert="eaVert" wrap="square" rtlCol="0">
            <a:spAutoFit/>
          </a:bodyPr>
          <a:lstStyle/>
          <a:p>
            <a:r>
              <a:rPr kumimoji="1" lang="en-US" altLang="ja-JP" sz="3200" b="1" dirty="0"/>
              <a:t>〈</a:t>
            </a:r>
            <a:r>
              <a:rPr kumimoji="1" lang="ja-JP" altLang="en-US" sz="3200" b="1" dirty="0"/>
              <a:t>中国</a:t>
            </a:r>
            <a:r>
              <a:rPr kumimoji="1" lang="en-US" altLang="ja-JP" sz="3200" b="1" dirty="0"/>
              <a:t>〉</a:t>
            </a:r>
            <a:endParaRPr kumimoji="1" lang="ja-JP" altLang="en-US" sz="3200" b="1" dirty="0"/>
          </a:p>
        </p:txBody>
      </p:sp>
      <p:sp>
        <p:nvSpPr>
          <p:cNvPr id="12" name="テキスト ボックス 11"/>
          <p:cNvSpPr txBox="1"/>
          <p:nvPr/>
        </p:nvSpPr>
        <p:spPr>
          <a:xfrm>
            <a:off x="8422251" y="5096825"/>
            <a:ext cx="677108" cy="1733808"/>
          </a:xfrm>
          <a:prstGeom prst="rect">
            <a:avLst/>
          </a:prstGeom>
          <a:noFill/>
        </p:spPr>
        <p:txBody>
          <a:bodyPr vert="eaVert" wrap="none" rtlCol="0">
            <a:spAutoFit/>
          </a:bodyPr>
          <a:lstStyle/>
          <a:p>
            <a:r>
              <a:rPr lang="en-US" altLang="ja-JP" sz="3200" b="1" dirty="0"/>
              <a:t>〈</a:t>
            </a:r>
            <a:r>
              <a:rPr kumimoji="1" lang="ja-JP" altLang="en-US" sz="3200" b="1" dirty="0"/>
              <a:t>日本</a:t>
            </a:r>
            <a:r>
              <a:rPr kumimoji="1" lang="en-US" altLang="ja-JP" sz="3200" b="1" dirty="0"/>
              <a:t>〉</a:t>
            </a:r>
            <a:endParaRPr kumimoji="1" lang="ja-JP" altLang="en-US" sz="3200" b="1" dirty="0"/>
          </a:p>
        </p:txBody>
      </p:sp>
      <p:cxnSp>
        <p:nvCxnSpPr>
          <p:cNvPr id="27" name="直線コネクタ 26">
            <a:extLst>
              <a:ext uri="{FF2B5EF4-FFF2-40B4-BE49-F238E27FC236}">
                <a16:creationId xmlns:a16="http://schemas.microsoft.com/office/drawing/2014/main" id="{BCB3E972-4763-44F1-BEA7-7DBF8EFC4A92}"/>
              </a:ext>
            </a:extLst>
          </p:cNvPr>
          <p:cNvCxnSpPr>
            <a:cxnSpLocks/>
          </p:cNvCxnSpPr>
          <p:nvPr/>
        </p:nvCxnSpPr>
        <p:spPr>
          <a:xfrm>
            <a:off x="6228184" y="979300"/>
            <a:ext cx="0" cy="23458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7BF91D79-0A8D-4A64-970C-DE34105DC561}"/>
              </a:ext>
            </a:extLst>
          </p:cNvPr>
          <p:cNvCxnSpPr>
            <a:cxnSpLocks/>
          </p:cNvCxnSpPr>
          <p:nvPr/>
        </p:nvCxnSpPr>
        <p:spPr>
          <a:xfrm>
            <a:off x="6232208" y="4836494"/>
            <a:ext cx="0" cy="23458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7E733E31-579D-4468-92E4-623CDFA3B940}"/>
              </a:ext>
            </a:extLst>
          </p:cNvPr>
          <p:cNvCxnSpPr>
            <a:cxnSpLocks/>
          </p:cNvCxnSpPr>
          <p:nvPr/>
        </p:nvCxnSpPr>
        <p:spPr>
          <a:xfrm>
            <a:off x="3131840" y="971450"/>
            <a:ext cx="0" cy="23458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8236DC02-BC05-4092-8ECC-1632CEDDFBDC}"/>
              </a:ext>
            </a:extLst>
          </p:cNvPr>
          <p:cNvCxnSpPr>
            <a:cxnSpLocks/>
          </p:cNvCxnSpPr>
          <p:nvPr/>
        </p:nvCxnSpPr>
        <p:spPr>
          <a:xfrm>
            <a:off x="3131840" y="4860333"/>
            <a:ext cx="0" cy="23458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48A050AE-90D2-4432-9C67-7FE97F101CB2}"/>
              </a:ext>
            </a:extLst>
          </p:cNvPr>
          <p:cNvSpPr txBox="1"/>
          <p:nvPr/>
        </p:nvSpPr>
        <p:spPr>
          <a:xfrm>
            <a:off x="2535696" y="651057"/>
            <a:ext cx="814647" cy="369332"/>
          </a:xfrm>
          <a:prstGeom prst="rect">
            <a:avLst/>
          </a:prstGeom>
          <a:noFill/>
        </p:spPr>
        <p:txBody>
          <a:bodyPr wrap="none" rtlCol="0">
            <a:spAutoFit/>
          </a:bodyPr>
          <a:lstStyle/>
          <a:p>
            <a:r>
              <a:rPr kumimoji="1" lang="en-US" altLang="ja-JP" b="1" dirty="0"/>
              <a:t>600</a:t>
            </a:r>
            <a:r>
              <a:rPr kumimoji="1" lang="ja-JP" altLang="en-US" b="1" dirty="0"/>
              <a:t>年</a:t>
            </a:r>
          </a:p>
        </p:txBody>
      </p:sp>
      <p:sp>
        <p:nvSpPr>
          <p:cNvPr id="37" name="テキスト ボックス 36">
            <a:extLst>
              <a:ext uri="{FF2B5EF4-FFF2-40B4-BE49-F238E27FC236}">
                <a16:creationId xmlns:a16="http://schemas.microsoft.com/office/drawing/2014/main" id="{16F6E454-D76B-4AB8-B9FD-5140F6604B8B}"/>
              </a:ext>
            </a:extLst>
          </p:cNvPr>
          <p:cNvSpPr txBox="1"/>
          <p:nvPr/>
        </p:nvSpPr>
        <p:spPr>
          <a:xfrm>
            <a:off x="5675938" y="636358"/>
            <a:ext cx="814647" cy="369332"/>
          </a:xfrm>
          <a:prstGeom prst="rect">
            <a:avLst/>
          </a:prstGeom>
          <a:noFill/>
        </p:spPr>
        <p:txBody>
          <a:bodyPr wrap="none" rtlCol="0">
            <a:spAutoFit/>
          </a:bodyPr>
          <a:lstStyle/>
          <a:p>
            <a:r>
              <a:rPr kumimoji="1" lang="en-US" altLang="ja-JP" b="1" dirty="0"/>
              <a:t>500</a:t>
            </a:r>
            <a:r>
              <a:rPr kumimoji="1" lang="ja-JP" altLang="en-US" b="1" dirty="0"/>
              <a:t>年</a:t>
            </a:r>
          </a:p>
        </p:txBody>
      </p:sp>
      <p:sp>
        <p:nvSpPr>
          <p:cNvPr id="43" name="テキスト ボックス 42">
            <a:extLst>
              <a:ext uri="{FF2B5EF4-FFF2-40B4-BE49-F238E27FC236}">
                <a16:creationId xmlns:a16="http://schemas.microsoft.com/office/drawing/2014/main" id="{7B9BA907-E2A6-400A-B659-6806065B9678}"/>
              </a:ext>
            </a:extLst>
          </p:cNvPr>
          <p:cNvSpPr txBox="1"/>
          <p:nvPr/>
        </p:nvSpPr>
        <p:spPr>
          <a:xfrm>
            <a:off x="7869736" y="1258378"/>
            <a:ext cx="738664" cy="3323987"/>
          </a:xfrm>
          <a:prstGeom prst="rect">
            <a:avLst/>
          </a:prstGeom>
          <a:noFill/>
        </p:spPr>
        <p:txBody>
          <a:bodyPr vert="eaVert" wrap="none" rtlCol="0">
            <a:spAutoFit/>
          </a:bodyPr>
          <a:lstStyle/>
          <a:p>
            <a:r>
              <a:rPr kumimoji="1" lang="ja-JP" altLang="en-US" b="1" dirty="0"/>
              <a:t>４０２</a:t>
            </a:r>
            <a:endParaRPr kumimoji="1" lang="en-US" altLang="ja-JP" b="1" dirty="0"/>
          </a:p>
          <a:p>
            <a:r>
              <a:rPr kumimoji="1" lang="ja-JP" altLang="en-US" b="1" dirty="0"/>
              <a:t>　鳩摩羅什、</a:t>
            </a:r>
            <a:r>
              <a:rPr kumimoji="1" lang="en-US" altLang="ja-JP" b="1" dirty="0"/>
              <a:t>『</a:t>
            </a:r>
            <a:r>
              <a:rPr kumimoji="1" lang="ja-JP" altLang="en-US" b="1" dirty="0"/>
              <a:t>阿弥陀経</a:t>
            </a:r>
            <a:r>
              <a:rPr kumimoji="1" lang="en-US" altLang="ja-JP" b="1" dirty="0"/>
              <a:t>』</a:t>
            </a:r>
            <a:r>
              <a:rPr kumimoji="1" lang="ja-JP" altLang="en-US" b="1" dirty="0"/>
              <a:t>訳出</a:t>
            </a:r>
          </a:p>
        </p:txBody>
      </p:sp>
      <p:sp>
        <p:nvSpPr>
          <p:cNvPr id="44" name="テキスト ボックス 43">
            <a:extLst>
              <a:ext uri="{FF2B5EF4-FFF2-40B4-BE49-F238E27FC236}">
                <a16:creationId xmlns:a16="http://schemas.microsoft.com/office/drawing/2014/main" id="{28F7063A-4DB2-4716-813D-E44ABDAE01CE}"/>
              </a:ext>
            </a:extLst>
          </p:cNvPr>
          <p:cNvSpPr txBox="1"/>
          <p:nvPr/>
        </p:nvSpPr>
        <p:spPr>
          <a:xfrm>
            <a:off x="7314126" y="1278196"/>
            <a:ext cx="738664" cy="3554819"/>
          </a:xfrm>
          <a:prstGeom prst="rect">
            <a:avLst/>
          </a:prstGeom>
          <a:noFill/>
        </p:spPr>
        <p:txBody>
          <a:bodyPr vert="eaVert" wrap="none" rtlCol="0">
            <a:spAutoFit/>
          </a:bodyPr>
          <a:lstStyle/>
          <a:p>
            <a:r>
              <a:rPr kumimoji="1" lang="ja-JP" altLang="en-US" b="1" dirty="0"/>
              <a:t>４２４頃</a:t>
            </a:r>
            <a:endParaRPr kumimoji="1" lang="en-US" altLang="ja-JP" b="1" dirty="0"/>
          </a:p>
          <a:p>
            <a:r>
              <a:rPr kumimoji="1" lang="ja-JP" altLang="en-US" b="1" dirty="0"/>
              <a:t>　畺良耶舎、</a:t>
            </a:r>
            <a:r>
              <a:rPr kumimoji="1" lang="en-US" altLang="ja-JP" b="1" dirty="0"/>
              <a:t>『</a:t>
            </a:r>
            <a:r>
              <a:rPr kumimoji="1" lang="ja-JP" altLang="en-US" b="1" dirty="0"/>
              <a:t>観無量寿経</a:t>
            </a:r>
            <a:r>
              <a:rPr kumimoji="1" lang="en-US" altLang="ja-JP" b="1" dirty="0"/>
              <a:t>』</a:t>
            </a:r>
            <a:r>
              <a:rPr kumimoji="1" lang="ja-JP" altLang="en-US" b="1" dirty="0"/>
              <a:t>訳出</a:t>
            </a:r>
          </a:p>
        </p:txBody>
      </p:sp>
      <p:sp>
        <p:nvSpPr>
          <p:cNvPr id="45" name="テキスト ボックス 44">
            <a:extLst>
              <a:ext uri="{FF2B5EF4-FFF2-40B4-BE49-F238E27FC236}">
                <a16:creationId xmlns:a16="http://schemas.microsoft.com/office/drawing/2014/main" id="{204C9726-5705-4D32-90A3-27ED9DC8C6DF}"/>
              </a:ext>
            </a:extLst>
          </p:cNvPr>
          <p:cNvSpPr txBox="1"/>
          <p:nvPr/>
        </p:nvSpPr>
        <p:spPr>
          <a:xfrm>
            <a:off x="5216545" y="2493112"/>
            <a:ext cx="1015663" cy="2466381"/>
          </a:xfrm>
          <a:prstGeom prst="rect">
            <a:avLst/>
          </a:prstGeom>
          <a:noFill/>
        </p:spPr>
        <p:txBody>
          <a:bodyPr vert="eaVert" wrap="none" rtlCol="0">
            <a:spAutoFit/>
          </a:bodyPr>
          <a:lstStyle/>
          <a:p>
            <a:r>
              <a:rPr kumimoji="1" lang="ja-JP" altLang="en-US" b="1" dirty="0"/>
              <a:t>５０８頃</a:t>
            </a:r>
            <a:endParaRPr kumimoji="1" lang="en-US" altLang="ja-JP" b="1" dirty="0"/>
          </a:p>
          <a:p>
            <a:r>
              <a:rPr kumimoji="1" lang="ja-JP" altLang="en-US" b="1" dirty="0"/>
              <a:t> 菩提流支、洛陽に来る</a:t>
            </a:r>
            <a:endParaRPr kumimoji="1" lang="en-US" altLang="ja-JP" b="1" dirty="0"/>
          </a:p>
          <a:p>
            <a:r>
              <a:rPr kumimoji="1" lang="en-US" altLang="ja-JP" b="1" dirty="0"/>
              <a:t>『</a:t>
            </a:r>
            <a:r>
              <a:rPr kumimoji="1" lang="ja-JP" altLang="en-US" b="1" dirty="0"/>
              <a:t>浄土論</a:t>
            </a:r>
            <a:r>
              <a:rPr kumimoji="1" lang="en-US" altLang="ja-JP" b="1" dirty="0"/>
              <a:t>』</a:t>
            </a:r>
            <a:r>
              <a:rPr kumimoji="1" lang="ja-JP" altLang="en-US" b="1" dirty="0"/>
              <a:t>など訳出</a:t>
            </a:r>
          </a:p>
        </p:txBody>
      </p:sp>
      <p:sp>
        <p:nvSpPr>
          <p:cNvPr id="47" name="テキスト ボックス 46">
            <a:extLst>
              <a:ext uri="{FF2B5EF4-FFF2-40B4-BE49-F238E27FC236}">
                <a16:creationId xmlns:a16="http://schemas.microsoft.com/office/drawing/2014/main" id="{39C12753-D957-4017-A215-1969BD3BD179}"/>
              </a:ext>
            </a:extLst>
          </p:cNvPr>
          <p:cNvSpPr txBox="1"/>
          <p:nvPr/>
        </p:nvSpPr>
        <p:spPr>
          <a:xfrm>
            <a:off x="188742" y="5068464"/>
            <a:ext cx="738664" cy="1773884"/>
          </a:xfrm>
          <a:prstGeom prst="rect">
            <a:avLst/>
          </a:prstGeom>
          <a:noFill/>
        </p:spPr>
        <p:txBody>
          <a:bodyPr vert="eaVert" wrap="none" rtlCol="0">
            <a:spAutoFit/>
          </a:bodyPr>
          <a:lstStyle/>
          <a:p>
            <a:r>
              <a:rPr kumimoji="1" lang="ja-JP" altLang="en-US" b="1" dirty="0"/>
              <a:t>６８１</a:t>
            </a:r>
            <a:endParaRPr kumimoji="1" lang="en-US" altLang="ja-JP" b="1" dirty="0"/>
          </a:p>
          <a:p>
            <a:r>
              <a:rPr kumimoji="1" lang="ja-JP" altLang="en-US" b="1" dirty="0"/>
              <a:t> 大宝律令の原型</a:t>
            </a:r>
            <a:endParaRPr kumimoji="1" lang="en-US" altLang="ja-JP" b="1" dirty="0"/>
          </a:p>
        </p:txBody>
      </p:sp>
      <p:sp>
        <p:nvSpPr>
          <p:cNvPr id="48" name="テキスト ボックス 47">
            <a:extLst>
              <a:ext uri="{FF2B5EF4-FFF2-40B4-BE49-F238E27FC236}">
                <a16:creationId xmlns:a16="http://schemas.microsoft.com/office/drawing/2014/main" id="{BA8D2432-B368-4DC3-83BE-FF0226E0517A}"/>
              </a:ext>
            </a:extLst>
          </p:cNvPr>
          <p:cNvSpPr txBox="1"/>
          <p:nvPr/>
        </p:nvSpPr>
        <p:spPr>
          <a:xfrm>
            <a:off x="3186073" y="5028548"/>
            <a:ext cx="461665" cy="1667358"/>
          </a:xfrm>
          <a:prstGeom prst="rect">
            <a:avLst/>
          </a:prstGeom>
          <a:noFill/>
        </p:spPr>
        <p:txBody>
          <a:bodyPr vert="eaVert" wrap="square" rtlCol="0">
            <a:spAutoFit/>
          </a:bodyPr>
          <a:lstStyle/>
          <a:p>
            <a:r>
              <a:rPr lang="ja-JP" altLang="en-US" b="1" dirty="0"/>
              <a:t>５９６  飛鳥寺</a:t>
            </a:r>
            <a:endParaRPr kumimoji="1" lang="ja-JP" altLang="en-US" b="1" dirty="0"/>
          </a:p>
        </p:txBody>
      </p:sp>
      <p:sp>
        <p:nvSpPr>
          <p:cNvPr id="49" name="テキスト ボックス 48">
            <a:extLst>
              <a:ext uri="{FF2B5EF4-FFF2-40B4-BE49-F238E27FC236}">
                <a16:creationId xmlns:a16="http://schemas.microsoft.com/office/drawing/2014/main" id="{A2331435-0714-46D6-8F1E-F6ED9A3D34DC}"/>
              </a:ext>
            </a:extLst>
          </p:cNvPr>
          <p:cNvSpPr txBox="1"/>
          <p:nvPr/>
        </p:nvSpPr>
        <p:spPr>
          <a:xfrm>
            <a:off x="2190210" y="5060203"/>
            <a:ext cx="461665" cy="1667358"/>
          </a:xfrm>
          <a:prstGeom prst="rect">
            <a:avLst/>
          </a:prstGeom>
          <a:noFill/>
        </p:spPr>
        <p:txBody>
          <a:bodyPr vert="eaVert" wrap="square" rtlCol="0">
            <a:spAutoFit/>
          </a:bodyPr>
          <a:lstStyle/>
          <a:p>
            <a:r>
              <a:rPr lang="ja-JP" altLang="en-US" b="1" dirty="0"/>
              <a:t>６０７  法隆寺</a:t>
            </a:r>
            <a:endParaRPr kumimoji="1" lang="ja-JP" altLang="en-US" b="1" dirty="0"/>
          </a:p>
        </p:txBody>
      </p:sp>
      <p:sp>
        <p:nvSpPr>
          <p:cNvPr id="38" name="矢印: 左右 37">
            <a:extLst>
              <a:ext uri="{FF2B5EF4-FFF2-40B4-BE49-F238E27FC236}">
                <a16:creationId xmlns:a16="http://schemas.microsoft.com/office/drawing/2014/main" id="{0069AA34-41A4-4920-9247-CC0A6F1F99CE}"/>
              </a:ext>
            </a:extLst>
          </p:cNvPr>
          <p:cNvSpPr/>
          <p:nvPr/>
        </p:nvSpPr>
        <p:spPr>
          <a:xfrm rot="18892062">
            <a:off x="503337" y="2863911"/>
            <a:ext cx="1804643" cy="1097722"/>
          </a:xfrm>
          <a:prstGeom prst="leftRightArrow">
            <a:avLst/>
          </a:prstGeom>
          <a:solidFill>
            <a:srgbClr val="00B0F0"/>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r>
              <a:rPr kumimoji="1" lang="ja-JP" altLang="en-US" sz="4000" b="1" dirty="0">
                <a:solidFill>
                  <a:schemeClr val="bg1"/>
                </a:solidFill>
                <a:ea typeface="游ゴシック" panose="020B0400000000000000" pitchFamily="50" charset="-128"/>
              </a:rPr>
              <a:t>師弟</a:t>
            </a:r>
          </a:p>
        </p:txBody>
      </p:sp>
    </p:spTree>
    <p:custDataLst>
      <p:tags r:id="rId1"/>
    </p:custDataLst>
    <p:extLst>
      <p:ext uri="{BB962C8B-B14F-4D97-AF65-F5344CB8AC3E}">
        <p14:creationId xmlns:p14="http://schemas.microsoft.com/office/powerpoint/2010/main" val="890037953"/>
      </p:ext>
    </p:extLst>
  </p:cSld>
  <p:clrMapOvr>
    <a:masterClrMapping/>
  </p:clrMapOvr>
  <mc:AlternateContent xmlns:mc="http://schemas.openxmlformats.org/markup-compatibility/2006" xmlns:p14="http://schemas.microsoft.com/office/powerpoint/2010/main">
    <mc:Choice Requires="p14">
      <p:transition spd="med" p14:dur="700" advTm="12721">
        <p:fade/>
      </p:transition>
    </mc:Choice>
    <mc:Fallback xmlns="">
      <p:transition spd="med" advTm="127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3">
            <a:extLst>
              <a:ext uri="{FF2B5EF4-FFF2-40B4-BE49-F238E27FC236}">
                <a16:creationId xmlns:a16="http://schemas.microsoft.com/office/drawing/2014/main" id="{6B473F98-E74A-49E8-AD0F-3C21AC2660FC}"/>
              </a:ext>
            </a:extLst>
          </p:cNvPr>
          <p:cNvSpPr/>
          <p:nvPr/>
        </p:nvSpPr>
        <p:spPr>
          <a:xfrm>
            <a:off x="179512" y="620688"/>
            <a:ext cx="8820980" cy="1389379"/>
          </a:xfrm>
          <a:prstGeom prst="roundRect">
            <a:avLst>
              <a:gd name="adj" fmla="val 2231"/>
            </a:avLst>
          </a:prstGeom>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vert="horz" rtlCol="0" anchor="ctr"/>
          <a:lstStyle/>
          <a:p>
            <a:r>
              <a:rPr lang="ja-JP" altLang="en-US" sz="4400" b="1" dirty="0">
                <a:ea typeface="游ゴシック" panose="020B0400000000000000" pitchFamily="50" charset="-128"/>
              </a:rPr>
              <a:t>･長安に帰り、終南山や光明寺で</a:t>
            </a:r>
            <a:endParaRPr lang="en-US" altLang="ja-JP" sz="4400" b="1" dirty="0">
              <a:ea typeface="游ゴシック" panose="020B0400000000000000" pitchFamily="50" charset="-128"/>
            </a:endParaRPr>
          </a:p>
          <a:p>
            <a:r>
              <a:rPr lang="ja-JP" altLang="en-US" sz="4400" b="1" dirty="0">
                <a:ea typeface="游ゴシック" panose="020B0400000000000000" pitchFamily="50" charset="-128"/>
              </a:rPr>
              <a:t>  念仏の実践や民衆教化に努める</a:t>
            </a:r>
            <a:endParaRPr lang="en-US" altLang="ja-JP" sz="4400" b="1" dirty="0">
              <a:ea typeface="游ゴシック" panose="020B0400000000000000" pitchFamily="50" charset="-128"/>
            </a:endParaRPr>
          </a:p>
        </p:txBody>
      </p:sp>
      <p:sp>
        <p:nvSpPr>
          <p:cNvPr id="4" name="正方形/長方形 3">
            <a:extLst>
              <a:ext uri="{FF2B5EF4-FFF2-40B4-BE49-F238E27FC236}">
                <a16:creationId xmlns:a16="http://schemas.microsoft.com/office/drawing/2014/main" id="{0F3377C6-E204-448A-BE1E-F8840C9C4B45}"/>
              </a:ext>
            </a:extLst>
          </p:cNvPr>
          <p:cNvSpPr/>
          <p:nvPr/>
        </p:nvSpPr>
        <p:spPr>
          <a:xfrm>
            <a:off x="485546" y="2345846"/>
            <a:ext cx="8208912" cy="1323439"/>
          </a:xfrm>
          <a:prstGeom prst="rect">
            <a:avLst/>
          </a:prstGeom>
          <a:solidFill>
            <a:schemeClr val="accent4">
              <a:lumMod val="40000"/>
              <a:lumOff val="60000"/>
            </a:schemeClr>
          </a:solidFill>
        </p:spPr>
        <p:txBody>
          <a:bodyPr wrap="square">
            <a:spAutoFit/>
          </a:bodyPr>
          <a:lstStyle/>
          <a:p>
            <a:r>
              <a:rPr lang="ja-JP" altLang="en-US" sz="4000" b="1" dirty="0">
                <a:latin typeface="游ゴシック" panose="020B0400000000000000" pitchFamily="50" charset="-128"/>
                <a:ea typeface="游ゴシック" panose="020B0400000000000000" pitchFamily="50" charset="-128"/>
              </a:rPr>
              <a:t>･晩年、龍門石窟で大仏造立の検校</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を務める。</a:t>
            </a:r>
            <a:endParaRPr lang="en-US" altLang="ja-JP" sz="4000" b="1"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0F3377C6-E204-448A-BE1E-F8840C9C4B45}"/>
              </a:ext>
            </a:extLst>
          </p:cNvPr>
          <p:cNvSpPr/>
          <p:nvPr/>
        </p:nvSpPr>
        <p:spPr>
          <a:xfrm>
            <a:off x="1461763" y="4005064"/>
            <a:ext cx="5711316" cy="2554545"/>
          </a:xfrm>
          <a:prstGeom prst="rect">
            <a:avLst/>
          </a:prstGeom>
          <a:solidFill>
            <a:schemeClr val="accent4">
              <a:lumMod val="40000"/>
              <a:lumOff val="60000"/>
            </a:schemeClr>
          </a:solidFill>
        </p:spPr>
        <p:txBody>
          <a:bodyPr wrap="square">
            <a:spAutoFit/>
          </a:bodyPr>
          <a:lstStyle/>
          <a:p>
            <a:r>
              <a:rPr lang="ja-JP" altLang="en-US" sz="4000" b="1" dirty="0">
                <a:latin typeface="游ゴシック" panose="020B0400000000000000" pitchFamily="50" charset="-128"/>
                <a:ea typeface="游ゴシック" panose="020B0400000000000000" pitchFamily="50" charset="-128"/>
              </a:rPr>
              <a:t>･浄土変相図　　　　　　　　　　　　　　　　　　　　　　　　　　　　</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a:t>
            </a:r>
            <a:r>
              <a:rPr lang="en-US" altLang="ja-JP" sz="4000" b="1" dirty="0">
                <a:latin typeface="游ゴシック" panose="020B0400000000000000" pitchFamily="50" charset="-128"/>
                <a:ea typeface="游ゴシック" panose="020B0400000000000000" pitchFamily="50" charset="-128"/>
              </a:rPr>
              <a:t>300</a:t>
            </a:r>
            <a:r>
              <a:rPr lang="ja-JP" altLang="en-US" sz="4000" b="1" dirty="0">
                <a:latin typeface="游ゴシック" panose="020B0400000000000000" pitchFamily="50" charset="-128"/>
                <a:ea typeface="游ゴシック" panose="020B0400000000000000" pitchFamily="50" charset="-128"/>
              </a:rPr>
              <a:t>幅</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･阿弥陀経書写</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a:t>
            </a:r>
            <a:r>
              <a:rPr lang="en-US" altLang="ja-JP" sz="4000" b="1" dirty="0">
                <a:latin typeface="游ゴシック" panose="020B0400000000000000" pitchFamily="50" charset="-128"/>
                <a:ea typeface="游ゴシック" panose="020B0400000000000000" pitchFamily="50" charset="-128"/>
              </a:rPr>
              <a:t>10</a:t>
            </a:r>
            <a:r>
              <a:rPr lang="ja-JP" altLang="en-US" sz="4000" b="1" dirty="0">
                <a:latin typeface="游ゴシック" panose="020B0400000000000000" pitchFamily="50" charset="-128"/>
                <a:ea typeface="游ゴシック" panose="020B0400000000000000" pitchFamily="50" charset="-128"/>
              </a:rPr>
              <a:t>万巻</a:t>
            </a:r>
            <a:endParaRPr lang="en-US" altLang="ja-JP" sz="40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142354850"/>
      </p:ext>
    </p:extLst>
  </p:cSld>
  <p:clrMapOvr>
    <a:masterClrMapping/>
  </p:clrMapOvr>
  <mc:AlternateContent xmlns:mc="http://schemas.openxmlformats.org/markup-compatibility/2006" xmlns:p14="http://schemas.microsoft.com/office/powerpoint/2010/main">
    <mc:Choice Requires="p14">
      <p:transition spd="med" p14:dur="700" advTm="36929">
        <p:fade/>
      </p:transition>
    </mc:Choice>
    <mc:Fallback xmlns="">
      <p:transition spd="med" advTm="3692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43608" y="2852936"/>
            <a:ext cx="6696744" cy="923330"/>
          </a:xfrm>
          <a:prstGeom prst="rect">
            <a:avLst/>
          </a:prstGeom>
          <a:noFill/>
        </p:spPr>
        <p:txBody>
          <a:bodyPr wrap="square" rtlCol="0">
            <a:spAutoFit/>
          </a:bodyPr>
          <a:lstStyle/>
          <a:p>
            <a:r>
              <a:rPr kumimoji="1" lang="ja-JP" altLang="en-US" sz="5400" b="1" dirty="0"/>
              <a:t>２．善導大師の撰述</a:t>
            </a:r>
          </a:p>
        </p:txBody>
      </p:sp>
    </p:spTree>
    <p:extLst>
      <p:ext uri="{BB962C8B-B14F-4D97-AF65-F5344CB8AC3E}">
        <p14:creationId xmlns:p14="http://schemas.microsoft.com/office/powerpoint/2010/main" val="3402983685"/>
      </p:ext>
    </p:extLst>
  </p:cSld>
  <p:clrMapOvr>
    <a:masterClrMapping/>
  </p:clrMapOvr>
  <mc:AlternateContent xmlns:mc="http://schemas.openxmlformats.org/markup-compatibility/2006" xmlns:p14="http://schemas.microsoft.com/office/powerpoint/2010/main">
    <mc:Choice Requires="p14">
      <p:transition spd="med" p14:dur="700" advTm="5188">
        <p:fade/>
      </p:transition>
    </mc:Choice>
    <mc:Fallback xmlns="">
      <p:transition spd="med" advTm="5188">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四角形吹き出し 1"/>
          <p:cNvSpPr/>
          <p:nvPr/>
        </p:nvSpPr>
        <p:spPr>
          <a:xfrm>
            <a:off x="5081331" y="816"/>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ea typeface="游ゴシック" panose="020B0400000000000000" pitchFamily="50" charset="-128"/>
              </a:rPr>
              <a:t>45</a:t>
            </a:r>
            <a:r>
              <a:rPr kumimoji="1" lang="ja-JP" altLang="en-US" sz="5400" b="1" dirty="0">
                <a:solidFill>
                  <a:schemeClr val="tx1"/>
                </a:solidFill>
                <a:effectLst/>
                <a:ea typeface="游ゴシック" panose="020B0400000000000000" pitchFamily="50" charset="-128"/>
              </a:rPr>
              <a:t>印度西天之論家</a:t>
            </a:r>
            <a:endParaRPr lang="en-US" altLang="ja-JP" sz="5400" b="1" dirty="0">
              <a:solidFill>
                <a:schemeClr val="tx1"/>
              </a:solidFill>
              <a:effectLst/>
              <a:ea typeface="游ゴシック" panose="020B0400000000000000" pitchFamily="50" charset="-128"/>
            </a:endParaRPr>
          </a:p>
          <a:p>
            <a:pPr algn="ctr"/>
            <a:r>
              <a:rPr kumimoji="1" lang="en-US" altLang="ja-JP" sz="5400" b="1" dirty="0">
                <a:solidFill>
                  <a:schemeClr val="tx1"/>
                </a:solidFill>
                <a:effectLst/>
                <a:ea typeface="游ゴシック" panose="020B0400000000000000" pitchFamily="50" charset="-128"/>
              </a:rPr>
              <a:t>46</a:t>
            </a:r>
            <a:r>
              <a:rPr kumimoji="1" lang="ja-JP" altLang="en-US" sz="5400" b="1" dirty="0">
                <a:solidFill>
                  <a:schemeClr val="tx1"/>
                </a:solidFill>
                <a:effectLst/>
                <a:ea typeface="游ゴシック" panose="020B0400000000000000" pitchFamily="50" charset="-128"/>
              </a:rPr>
              <a:t>中夏日域之高僧</a:t>
            </a:r>
          </a:p>
        </p:txBody>
      </p:sp>
      <p:sp>
        <p:nvSpPr>
          <p:cNvPr id="11" name="四角形吹き出し 1"/>
          <p:cNvSpPr/>
          <p:nvPr/>
        </p:nvSpPr>
        <p:spPr>
          <a:xfrm>
            <a:off x="7861257" y="-243408"/>
            <a:ext cx="1120626" cy="6858000"/>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200" b="1" dirty="0">
                <a:solidFill>
                  <a:schemeClr val="tx1"/>
                </a:solidFill>
                <a:effectLst/>
                <a:ea typeface="游ゴシック" panose="020B0400000000000000" pitchFamily="50" charset="-128"/>
              </a:rPr>
              <a:t>　</a:t>
            </a:r>
            <a:r>
              <a:rPr kumimoji="1" lang="ja-JP" altLang="en-US" sz="7200" b="1" dirty="0">
                <a:solidFill>
                  <a:schemeClr val="tx1"/>
                </a:solidFill>
                <a:effectLst/>
                <a:latin typeface="游ゴシック" panose="020B0400000000000000" pitchFamily="50" charset="-128"/>
                <a:ea typeface="游ゴシック" panose="020B0400000000000000" pitchFamily="50" charset="-128"/>
              </a:rPr>
              <a:t>「</a:t>
            </a:r>
            <a:r>
              <a:rPr kumimoji="1" lang="ja-JP" altLang="en-US" sz="7200" b="1" dirty="0">
                <a:solidFill>
                  <a:srgbClr val="FF0000"/>
                </a:solidFill>
                <a:effectLst/>
                <a:latin typeface="游ゴシック" panose="020B0400000000000000" pitchFamily="50" charset="-128"/>
                <a:ea typeface="游ゴシック" panose="020B0400000000000000" pitchFamily="50" charset="-128"/>
              </a:rPr>
              <a:t>七高僧</a:t>
            </a:r>
            <a:r>
              <a:rPr kumimoji="1" lang="ja-JP" altLang="en-US" sz="7200" b="1" dirty="0">
                <a:solidFill>
                  <a:schemeClr val="tx1"/>
                </a:solidFill>
                <a:effectLst/>
                <a:latin typeface="游ゴシック" panose="020B0400000000000000" pitchFamily="50" charset="-128"/>
                <a:ea typeface="游ゴシック" panose="020B0400000000000000" pitchFamily="50" charset="-128"/>
              </a:rPr>
              <a:t>」</a:t>
            </a:r>
          </a:p>
        </p:txBody>
      </p:sp>
      <p:sp>
        <p:nvSpPr>
          <p:cNvPr id="12" name="四角形吹き出し 1">
            <a:extLst>
              <a:ext uri="{FF2B5EF4-FFF2-40B4-BE49-F238E27FC236}">
                <a16:creationId xmlns:a16="http://schemas.microsoft.com/office/drawing/2014/main" id="{D247014A-0CAD-4DDE-B736-9305FB61120A}"/>
              </a:ext>
            </a:extLst>
          </p:cNvPr>
          <p:cNvSpPr/>
          <p:nvPr/>
        </p:nvSpPr>
        <p:spPr>
          <a:xfrm>
            <a:off x="3109043" y="0"/>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5400" b="1" dirty="0">
                <a:solidFill>
                  <a:schemeClr val="tx1"/>
                </a:solidFill>
                <a:effectLst/>
                <a:ea typeface="游ゴシック" panose="020B0400000000000000" pitchFamily="50" charset="-128"/>
              </a:rPr>
              <a:t>47</a:t>
            </a:r>
            <a:r>
              <a:rPr kumimoji="1" lang="ja-JP" altLang="en-US" sz="5400" b="1" dirty="0">
                <a:solidFill>
                  <a:schemeClr val="tx1"/>
                </a:solidFill>
                <a:effectLst/>
                <a:ea typeface="游ゴシック" panose="020B0400000000000000" pitchFamily="50" charset="-128"/>
              </a:rPr>
              <a:t>顕大聖興世正意</a:t>
            </a:r>
            <a:endParaRPr lang="en-US" altLang="ja-JP" sz="5400" b="1" dirty="0">
              <a:solidFill>
                <a:schemeClr val="tx1"/>
              </a:solidFill>
              <a:effectLst/>
              <a:ea typeface="游ゴシック" panose="020B0400000000000000" pitchFamily="50" charset="-128"/>
            </a:endParaRPr>
          </a:p>
          <a:p>
            <a:pPr algn="ctr"/>
            <a:r>
              <a:rPr kumimoji="1" lang="en-US" altLang="ja-JP" sz="5400" b="1" dirty="0">
                <a:solidFill>
                  <a:schemeClr val="tx1"/>
                </a:solidFill>
                <a:effectLst/>
                <a:ea typeface="游ゴシック" panose="020B0400000000000000" pitchFamily="50" charset="-128"/>
              </a:rPr>
              <a:t>48</a:t>
            </a:r>
            <a:r>
              <a:rPr kumimoji="1" lang="ja-JP" altLang="en-US" sz="5400" b="1" dirty="0">
                <a:solidFill>
                  <a:schemeClr val="tx1"/>
                </a:solidFill>
                <a:effectLst/>
                <a:ea typeface="游ゴシック" panose="020B0400000000000000" pitchFamily="50" charset="-128"/>
              </a:rPr>
              <a:t>明如来本誓応機</a:t>
            </a:r>
          </a:p>
        </p:txBody>
      </p:sp>
      <p:sp>
        <p:nvSpPr>
          <p:cNvPr id="3" name="次の値と等しい 2">
            <a:extLst>
              <a:ext uri="{FF2B5EF4-FFF2-40B4-BE49-F238E27FC236}">
                <a16:creationId xmlns:a16="http://schemas.microsoft.com/office/drawing/2014/main" id="{17656B5F-84F4-4B8B-AB1E-EC1C4DEB7CC8}"/>
              </a:ext>
            </a:extLst>
          </p:cNvPr>
          <p:cNvSpPr/>
          <p:nvPr/>
        </p:nvSpPr>
        <p:spPr>
          <a:xfrm>
            <a:off x="6932014" y="3079175"/>
            <a:ext cx="936104" cy="917752"/>
          </a:xfrm>
          <a:prstGeom prst="mathEqual">
            <a:avLst/>
          </a:prstGeom>
          <a:solidFill>
            <a:srgbClr val="00B0F0"/>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endParaRPr kumimoji="1" lang="ja-JP" altLang="en-US" sz="6000" b="1" dirty="0">
              <a:solidFill>
                <a:schemeClr val="bg1"/>
              </a:solidFill>
              <a:ea typeface="游ゴシック" panose="020B0400000000000000" pitchFamily="50" charset="-128"/>
            </a:endParaRPr>
          </a:p>
        </p:txBody>
      </p:sp>
      <p:sp>
        <p:nvSpPr>
          <p:cNvPr id="4" name="正方形/長方形 3">
            <a:extLst>
              <a:ext uri="{FF2B5EF4-FFF2-40B4-BE49-F238E27FC236}">
                <a16:creationId xmlns:a16="http://schemas.microsoft.com/office/drawing/2014/main" id="{B03B01EB-29FC-44D7-B556-EC48671F0422}"/>
              </a:ext>
            </a:extLst>
          </p:cNvPr>
          <p:cNvSpPr/>
          <p:nvPr/>
        </p:nvSpPr>
        <p:spPr>
          <a:xfrm>
            <a:off x="5245252" y="1476647"/>
            <a:ext cx="1686762" cy="5040560"/>
          </a:xfrm>
          <a:prstGeom prst="rect">
            <a:avLst/>
          </a:prstGeom>
          <a:noFill/>
          <a:ln w="76200"/>
        </p:spPr>
        <p:style>
          <a:lnRef idx="2">
            <a:schemeClr val="accent2"/>
          </a:lnRef>
          <a:fillRef idx="1">
            <a:schemeClr val="lt1"/>
          </a:fillRef>
          <a:effectRef idx="0">
            <a:schemeClr val="accent2"/>
          </a:effectRef>
          <a:fontRef idx="minor">
            <a:schemeClr val="dk1"/>
          </a:fontRef>
        </p:style>
        <p:txBody>
          <a:bodyPr vert="horz" rtlCol="0" anchor="ctr"/>
          <a:lstStyle/>
          <a:p>
            <a:pPr algn="ctr"/>
            <a:endParaRPr kumimoji="1" lang="ja-JP" altLang="en-US" sz="6000" b="1" dirty="0">
              <a:solidFill>
                <a:schemeClr val="bg1"/>
              </a:solidFill>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29A846C2-4ABF-4E3F-8CE3-1D088D8B814D}"/>
              </a:ext>
            </a:extLst>
          </p:cNvPr>
          <p:cNvSpPr txBox="1"/>
          <p:nvPr/>
        </p:nvSpPr>
        <p:spPr>
          <a:xfrm>
            <a:off x="462165" y="346478"/>
            <a:ext cx="2646878" cy="6250874"/>
          </a:xfrm>
          <a:prstGeom prst="rect">
            <a:avLst/>
          </a:prstGeom>
          <a:noFill/>
        </p:spPr>
        <p:style>
          <a:lnRef idx="0">
            <a:schemeClr val="accent2"/>
          </a:lnRef>
          <a:fillRef idx="3">
            <a:schemeClr val="accent2"/>
          </a:fillRef>
          <a:effectRef idx="3">
            <a:schemeClr val="accent2"/>
          </a:effectRef>
          <a:fontRef idx="minor">
            <a:schemeClr val="lt1"/>
          </a:fontRef>
        </p:style>
        <p:txBody>
          <a:bodyPr vert="eaVert" wrap="square" rtlCol="0">
            <a:spAutoFit/>
          </a:bodyPr>
          <a:lstStyle/>
          <a:p>
            <a:r>
              <a:rPr lang="ja-JP" altLang="en-US" sz="4000" b="1" dirty="0">
                <a:ln w="0"/>
                <a:solidFill>
                  <a:srgbClr val="FF0000"/>
                </a:solidFill>
                <a:latin typeface="游ゴシック" panose="020B0400000000000000" pitchFamily="50" charset="-128"/>
                <a:ea typeface="游ゴシック" panose="020B0400000000000000" pitchFamily="50" charset="-128"/>
              </a:rPr>
              <a:t>釈尊が世に出られた本意を</a:t>
            </a:r>
            <a:endParaRPr lang="en-US" altLang="ja-JP" sz="4000" b="1" dirty="0">
              <a:ln w="0"/>
              <a:solidFill>
                <a:srgbClr val="FF0000"/>
              </a:solidFill>
              <a:latin typeface="游ゴシック" panose="020B0400000000000000" pitchFamily="50" charset="-128"/>
              <a:ea typeface="游ゴシック" panose="020B0400000000000000" pitchFamily="50" charset="-128"/>
            </a:endParaRPr>
          </a:p>
          <a:p>
            <a:r>
              <a:rPr lang="ja-JP" altLang="en-US" sz="4000" b="1" dirty="0">
                <a:ln w="0"/>
                <a:solidFill>
                  <a:srgbClr val="FF0000"/>
                </a:solidFill>
                <a:latin typeface="游ゴシック" panose="020B0400000000000000" pitchFamily="50" charset="-128"/>
                <a:ea typeface="游ゴシック" panose="020B0400000000000000" pitchFamily="50" charset="-128"/>
              </a:rPr>
              <a:t>顕し、阿弥陀仏の本願は、</a:t>
            </a:r>
            <a:endParaRPr lang="en-US" altLang="ja-JP" sz="4000" b="1" dirty="0">
              <a:ln w="0"/>
              <a:solidFill>
                <a:srgbClr val="FF0000"/>
              </a:solidFill>
              <a:latin typeface="游ゴシック" panose="020B0400000000000000" pitchFamily="50" charset="-128"/>
              <a:ea typeface="游ゴシック" panose="020B0400000000000000" pitchFamily="50" charset="-128"/>
            </a:endParaRPr>
          </a:p>
          <a:p>
            <a:r>
              <a:rPr lang="ja-JP" altLang="en-US" sz="4000" b="1" dirty="0">
                <a:ln w="0"/>
                <a:solidFill>
                  <a:srgbClr val="FF0000"/>
                </a:solidFill>
                <a:latin typeface="游ゴシック" panose="020B0400000000000000" pitchFamily="50" charset="-128"/>
                <a:ea typeface="游ゴシック" panose="020B0400000000000000" pitchFamily="50" charset="-128"/>
              </a:rPr>
              <a:t>私たちのために建てられた</a:t>
            </a:r>
            <a:endParaRPr lang="en-US" altLang="ja-JP" sz="4000" b="1" dirty="0">
              <a:ln w="0"/>
              <a:solidFill>
                <a:srgbClr val="FF0000"/>
              </a:solidFill>
              <a:latin typeface="游ゴシック" panose="020B0400000000000000" pitchFamily="50" charset="-128"/>
              <a:ea typeface="游ゴシック" panose="020B0400000000000000" pitchFamily="50" charset="-128"/>
            </a:endParaRPr>
          </a:p>
          <a:p>
            <a:r>
              <a:rPr lang="ja-JP" altLang="en-US" sz="4000" b="1" dirty="0">
                <a:ln w="0"/>
                <a:solidFill>
                  <a:srgbClr val="FF0000"/>
                </a:solidFill>
                <a:latin typeface="游ゴシック" panose="020B0400000000000000" pitchFamily="50" charset="-128"/>
                <a:ea typeface="游ゴシック" panose="020B0400000000000000" pitchFamily="50" charset="-128"/>
              </a:rPr>
              <a:t>ことを明らかにされた</a:t>
            </a:r>
            <a:endParaRPr lang="en-US" altLang="ja-JP" sz="4000" b="1" dirty="0">
              <a:ln w="0"/>
              <a:solidFill>
                <a:srgbClr val="FF0000"/>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97907217"/>
      </p:ext>
    </p:extLst>
  </p:cSld>
  <p:clrMapOvr>
    <a:masterClrMapping/>
  </p:clrMapOvr>
  <mc:AlternateContent xmlns:mc="http://schemas.openxmlformats.org/markup-compatibility/2006" xmlns:p14="http://schemas.microsoft.com/office/powerpoint/2010/main">
    <mc:Choice Requires="p14">
      <p:transition spd="med" p14:dur="700" advTm="35123">
        <p:fade/>
      </p:transition>
    </mc:Choice>
    <mc:Fallback xmlns="">
      <p:transition spd="med" advTm="351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animBg="1"/>
      <p:bldP spid="1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305399" y="95363"/>
            <a:ext cx="6448153" cy="844908"/>
          </a:xfrm>
          <a:prstGeom prst="roundRect">
            <a:avLst/>
          </a:prstGeom>
          <a:ln/>
        </p:spPr>
        <p:style>
          <a:lnRef idx="1">
            <a:schemeClr val="accent2"/>
          </a:lnRef>
          <a:fillRef idx="2">
            <a:schemeClr val="accent2"/>
          </a:fillRef>
          <a:effectRef idx="1">
            <a:schemeClr val="accent2"/>
          </a:effectRef>
          <a:fontRef idx="minor">
            <a:schemeClr val="dk1"/>
          </a:fontRef>
        </p:style>
        <p:txBody>
          <a:bodyPr vert="horz" rtlCol="0" anchor="ctr"/>
          <a:lstStyle/>
          <a:p>
            <a:r>
              <a:rPr lang="ja-JP" altLang="en-US" sz="6000" b="1" dirty="0">
                <a:solidFill>
                  <a:schemeClr val="tx1"/>
                </a:solidFill>
                <a:latin typeface="+mn-ea"/>
              </a:rPr>
              <a:t>善導大師五部九巻</a:t>
            </a:r>
            <a:endParaRPr lang="en-US" altLang="ja-JP" sz="6000" b="1" dirty="0">
              <a:solidFill>
                <a:schemeClr val="tx1"/>
              </a:solidFill>
              <a:latin typeface="+mn-ea"/>
            </a:endParaRPr>
          </a:p>
        </p:txBody>
      </p:sp>
      <p:sp>
        <p:nvSpPr>
          <p:cNvPr id="9" name="テキスト ボックス 8"/>
          <p:cNvSpPr txBox="1"/>
          <p:nvPr/>
        </p:nvSpPr>
        <p:spPr>
          <a:xfrm>
            <a:off x="5909986" y="1129380"/>
            <a:ext cx="1313180" cy="769441"/>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ja-JP" altLang="en-US" sz="4400" b="1" dirty="0">
                <a:solidFill>
                  <a:schemeClr val="bg1"/>
                </a:solidFill>
                <a:latin typeface="+mn-ea"/>
              </a:rPr>
              <a:t>本疏</a:t>
            </a:r>
            <a:endParaRPr kumimoji="1" lang="ja-JP" altLang="en-US" sz="4400" b="1" dirty="0">
              <a:solidFill>
                <a:schemeClr val="bg1"/>
              </a:solidFill>
              <a:latin typeface="+mn-ea"/>
            </a:endParaRPr>
          </a:p>
        </p:txBody>
      </p:sp>
      <p:sp>
        <p:nvSpPr>
          <p:cNvPr id="10" name="テキスト ボックス 9"/>
          <p:cNvSpPr txBox="1"/>
          <p:nvPr/>
        </p:nvSpPr>
        <p:spPr>
          <a:xfrm>
            <a:off x="2533934" y="1099416"/>
            <a:ext cx="1313180" cy="769441"/>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ja-JP" altLang="en-US" sz="4400" b="1" dirty="0">
                <a:solidFill>
                  <a:schemeClr val="bg1"/>
                </a:solidFill>
                <a:latin typeface="+mn-ea"/>
              </a:rPr>
              <a:t>具疏</a:t>
            </a:r>
            <a:endParaRPr kumimoji="1" lang="ja-JP" altLang="en-US" sz="4400" b="1" dirty="0">
              <a:solidFill>
                <a:schemeClr val="bg1"/>
              </a:solidFill>
              <a:latin typeface="+mn-ea"/>
            </a:endParaRPr>
          </a:p>
        </p:txBody>
      </p:sp>
      <p:sp>
        <p:nvSpPr>
          <p:cNvPr id="12" name="テキスト ボックス 11">
            <a:extLst>
              <a:ext uri="{FF2B5EF4-FFF2-40B4-BE49-F238E27FC236}">
                <a16:creationId xmlns:a16="http://schemas.microsoft.com/office/drawing/2014/main" id="{FDE2BE8C-08FD-4A30-BB3D-B650C546CD82}"/>
              </a:ext>
            </a:extLst>
          </p:cNvPr>
          <p:cNvSpPr txBox="1"/>
          <p:nvPr/>
        </p:nvSpPr>
        <p:spPr>
          <a:xfrm>
            <a:off x="899592" y="1628800"/>
            <a:ext cx="6647974" cy="5789794"/>
          </a:xfrm>
          <a:prstGeom prst="rect">
            <a:avLst/>
          </a:prstGeom>
          <a:noFill/>
        </p:spPr>
        <p:txBody>
          <a:bodyPr vert="eaVert" wrap="square" rtlCol="0">
            <a:spAutoFit/>
          </a:bodyPr>
          <a:lstStyle/>
          <a:p>
            <a:r>
              <a:rPr lang="en-US" altLang="zh-TW" sz="4800" b="1" dirty="0">
                <a:ea typeface="游ゴシック" panose="020B0400000000000000" pitchFamily="50" charset="-128"/>
              </a:rPr>
              <a:t>『</a:t>
            </a:r>
            <a:r>
              <a:rPr lang="ja-JP" altLang="en-US" sz="4800" b="1" dirty="0">
                <a:ea typeface="游ゴシック" panose="020B0400000000000000" pitchFamily="50" charset="-128"/>
              </a:rPr>
              <a:t>観経疏</a:t>
            </a:r>
            <a:r>
              <a:rPr lang="en-US" altLang="zh-TW" sz="4800" b="1" dirty="0">
                <a:ea typeface="游ゴシック" panose="020B0400000000000000" pitchFamily="50" charset="-128"/>
              </a:rPr>
              <a:t>』</a:t>
            </a:r>
            <a:r>
              <a:rPr lang="ja-JP" altLang="en-US" sz="4800" b="1" dirty="0">
                <a:ea typeface="游ゴシック" panose="020B0400000000000000" pitchFamily="50" charset="-128"/>
              </a:rPr>
              <a:t>　４</a:t>
            </a:r>
            <a:r>
              <a:rPr lang="ja-JP" altLang="en-US" sz="4000" b="1" dirty="0">
                <a:ea typeface="游ゴシック" panose="020B0400000000000000" pitchFamily="50" charset="-128"/>
              </a:rPr>
              <a:t>巻</a:t>
            </a:r>
            <a:endParaRPr lang="en-US" altLang="zh-TW" sz="4800" b="1" dirty="0">
              <a:ea typeface="游ゴシック" panose="020B0400000000000000" pitchFamily="50" charset="-128"/>
            </a:endParaRPr>
          </a:p>
          <a:p>
            <a:r>
              <a:rPr lang="ja-JP" altLang="en-US" sz="4800" b="1" dirty="0">
                <a:ea typeface="游ゴシック" panose="020B0400000000000000" pitchFamily="50" charset="-128"/>
              </a:rPr>
              <a:t>　</a:t>
            </a:r>
            <a:r>
              <a:rPr lang="ja-JP" altLang="en-US" sz="3600" b="1" dirty="0">
                <a:ea typeface="游ゴシック" panose="020B0400000000000000" pitchFamily="50" charset="-128"/>
              </a:rPr>
              <a:t>玄義分　序分義</a:t>
            </a:r>
            <a:endParaRPr lang="en-US" altLang="ja-JP" sz="3600" b="1" dirty="0">
              <a:ea typeface="游ゴシック" panose="020B0400000000000000" pitchFamily="50" charset="-128"/>
            </a:endParaRPr>
          </a:p>
          <a:p>
            <a:r>
              <a:rPr lang="ja-JP" altLang="en-US" sz="3600" b="1" dirty="0">
                <a:ea typeface="游ゴシック" panose="020B0400000000000000" pitchFamily="50" charset="-128"/>
              </a:rPr>
              <a:t>　</a:t>
            </a:r>
            <a:r>
              <a:rPr lang="en-US" altLang="ja-JP" sz="3600" b="1" dirty="0">
                <a:ea typeface="游ゴシック" panose="020B0400000000000000" pitchFamily="50" charset="-128"/>
              </a:rPr>
              <a:t> </a:t>
            </a:r>
            <a:r>
              <a:rPr lang="ja-JP" altLang="en-US" sz="3600" b="1" dirty="0">
                <a:ea typeface="游ゴシック" panose="020B0400000000000000" pitchFamily="50" charset="-128"/>
              </a:rPr>
              <a:t>定善義　散善義</a:t>
            </a:r>
            <a:r>
              <a:rPr lang="zh-TW" altLang="en-US" sz="4800" b="1" dirty="0">
                <a:ea typeface="游ゴシック" panose="020B0400000000000000" pitchFamily="50" charset="-128"/>
              </a:rPr>
              <a:t>　</a:t>
            </a:r>
            <a:endParaRPr lang="en-US" altLang="ja-JP" sz="4800" b="1" dirty="0">
              <a:ea typeface="游ゴシック" panose="020B0400000000000000" pitchFamily="50" charset="-128"/>
            </a:endParaRPr>
          </a:p>
          <a:p>
            <a:endParaRPr lang="en-US" altLang="zh-TW" sz="4800" b="1" dirty="0">
              <a:ea typeface="游ゴシック" panose="020B0400000000000000" pitchFamily="50" charset="-128"/>
            </a:endParaRPr>
          </a:p>
          <a:p>
            <a:r>
              <a:rPr lang="en-US" altLang="zh-TW" sz="4800" b="1" dirty="0">
                <a:ea typeface="游ゴシック" panose="020B0400000000000000" pitchFamily="50" charset="-128"/>
              </a:rPr>
              <a:t>『</a:t>
            </a:r>
            <a:r>
              <a:rPr lang="ja-JP" altLang="en-US" sz="4800" b="1" dirty="0">
                <a:ea typeface="游ゴシック" panose="020B0400000000000000" pitchFamily="50" charset="-128"/>
              </a:rPr>
              <a:t>法事讃</a:t>
            </a:r>
            <a:r>
              <a:rPr lang="en-US" altLang="zh-TW" sz="4800" b="1" dirty="0">
                <a:ea typeface="游ゴシック" panose="020B0400000000000000" pitchFamily="50" charset="-128"/>
              </a:rPr>
              <a:t>』</a:t>
            </a:r>
            <a:r>
              <a:rPr lang="ja-JP" altLang="en-US" sz="4800" b="1" dirty="0">
                <a:ea typeface="游ゴシック" panose="020B0400000000000000" pitchFamily="50" charset="-128"/>
              </a:rPr>
              <a:t>　２</a:t>
            </a:r>
            <a:r>
              <a:rPr lang="zh-TW" altLang="en-US" sz="4000" b="1" dirty="0">
                <a:ea typeface="游ゴシック" panose="020B0400000000000000" pitchFamily="50" charset="-128"/>
              </a:rPr>
              <a:t>巻</a:t>
            </a:r>
            <a:endParaRPr lang="en-US" altLang="zh-TW" sz="4000" b="1" dirty="0">
              <a:ea typeface="游ゴシック" panose="020B0400000000000000" pitchFamily="50" charset="-128"/>
            </a:endParaRPr>
          </a:p>
          <a:p>
            <a:r>
              <a:rPr lang="en-US" altLang="ja-JP" sz="4800" b="1" dirty="0">
                <a:ea typeface="游ゴシック" panose="020B0400000000000000" pitchFamily="50" charset="-128"/>
              </a:rPr>
              <a:t>『</a:t>
            </a:r>
            <a:r>
              <a:rPr lang="ja-JP" altLang="en-US" sz="4800" b="1" dirty="0">
                <a:ea typeface="游ゴシック" panose="020B0400000000000000" pitchFamily="50" charset="-128"/>
              </a:rPr>
              <a:t>観念法門</a:t>
            </a:r>
            <a:r>
              <a:rPr lang="en-US" altLang="ja-JP" sz="4800" b="1" dirty="0">
                <a:ea typeface="游ゴシック" panose="020B0400000000000000" pitchFamily="50" charset="-128"/>
              </a:rPr>
              <a:t>』</a:t>
            </a:r>
            <a:r>
              <a:rPr lang="ja-JP" altLang="en-US" sz="4800" b="1" dirty="0">
                <a:ea typeface="游ゴシック" panose="020B0400000000000000" pitchFamily="50" charset="-128"/>
              </a:rPr>
              <a:t>１</a:t>
            </a:r>
            <a:r>
              <a:rPr lang="ja-JP" altLang="en-US" sz="4000" b="1" dirty="0">
                <a:ea typeface="游ゴシック" panose="020B0400000000000000" pitchFamily="50" charset="-128"/>
              </a:rPr>
              <a:t>巻</a:t>
            </a:r>
            <a:endParaRPr lang="en-US" altLang="zh-TW" sz="4000" b="1" dirty="0">
              <a:ea typeface="游ゴシック" panose="020B0400000000000000" pitchFamily="50" charset="-128"/>
            </a:endParaRPr>
          </a:p>
          <a:p>
            <a:r>
              <a:rPr lang="en-US" altLang="ja-JP" sz="4800" b="1" dirty="0">
                <a:ea typeface="游ゴシック" panose="020B0400000000000000" pitchFamily="50" charset="-128"/>
              </a:rPr>
              <a:t>『</a:t>
            </a:r>
            <a:r>
              <a:rPr lang="ja-JP" altLang="en-US" sz="4800" b="1" dirty="0">
                <a:ea typeface="游ゴシック" panose="020B0400000000000000" pitchFamily="50" charset="-128"/>
              </a:rPr>
              <a:t>往生礼讃</a:t>
            </a:r>
            <a:r>
              <a:rPr lang="en-US" altLang="ja-JP" sz="4800" b="1" dirty="0">
                <a:ea typeface="游ゴシック" panose="020B0400000000000000" pitchFamily="50" charset="-128"/>
              </a:rPr>
              <a:t>』</a:t>
            </a:r>
            <a:r>
              <a:rPr lang="ja-JP" altLang="en-US" sz="4800" b="1" dirty="0">
                <a:ea typeface="游ゴシック" panose="020B0400000000000000" pitchFamily="50" charset="-128"/>
              </a:rPr>
              <a:t>１</a:t>
            </a:r>
            <a:r>
              <a:rPr lang="ja-JP" altLang="en-US" sz="4000" b="1" dirty="0">
                <a:ea typeface="游ゴシック" panose="020B0400000000000000" pitchFamily="50" charset="-128"/>
              </a:rPr>
              <a:t>巻</a:t>
            </a:r>
            <a:endParaRPr lang="en-US" altLang="ja-JP" sz="4800" b="1" dirty="0">
              <a:ea typeface="游ゴシック" panose="020B0400000000000000" pitchFamily="50" charset="-128"/>
            </a:endParaRPr>
          </a:p>
          <a:p>
            <a:r>
              <a:rPr lang="en-US" altLang="zh-TW" sz="4800" b="1" dirty="0">
                <a:ea typeface="游ゴシック" panose="020B0400000000000000" pitchFamily="50" charset="-128"/>
              </a:rPr>
              <a:t>『</a:t>
            </a:r>
            <a:r>
              <a:rPr lang="ja-JP" altLang="en-US" sz="4800" b="1" dirty="0">
                <a:ea typeface="游ゴシック" panose="020B0400000000000000" pitchFamily="50" charset="-128"/>
              </a:rPr>
              <a:t>般舟讃</a:t>
            </a:r>
            <a:r>
              <a:rPr lang="en-US" altLang="zh-TW" sz="4800" b="1" dirty="0">
                <a:ea typeface="游ゴシック" panose="020B0400000000000000" pitchFamily="50" charset="-128"/>
              </a:rPr>
              <a:t>』</a:t>
            </a:r>
            <a:r>
              <a:rPr lang="ja-JP" altLang="en-US" sz="4800" b="1" dirty="0">
                <a:ea typeface="游ゴシック" panose="020B0400000000000000" pitchFamily="50" charset="-128"/>
              </a:rPr>
              <a:t>　１</a:t>
            </a:r>
            <a:r>
              <a:rPr lang="ja-JP" altLang="en-US" sz="4000" b="1" dirty="0">
                <a:ea typeface="游ゴシック" panose="020B0400000000000000" pitchFamily="50" charset="-128"/>
              </a:rPr>
              <a:t>巻</a:t>
            </a:r>
            <a:r>
              <a:rPr lang="zh-TW" altLang="en-US" sz="3200" b="1" dirty="0">
                <a:ea typeface="游ゴシック" panose="020B0400000000000000" pitchFamily="50" charset="-128"/>
              </a:rPr>
              <a:t>　</a:t>
            </a:r>
          </a:p>
          <a:p>
            <a:pPr algn="l"/>
            <a:endParaRPr kumimoji="1" lang="ja-JP" altLang="en-US" sz="3600" b="1"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ABA9B28F-319B-4EB8-901D-4EAB48867A1B}"/>
              </a:ext>
            </a:extLst>
          </p:cNvPr>
          <p:cNvSpPr txBox="1"/>
          <p:nvPr/>
        </p:nvSpPr>
        <p:spPr>
          <a:xfrm>
            <a:off x="7813898" y="3068960"/>
            <a:ext cx="677108" cy="3375283"/>
          </a:xfrm>
          <a:prstGeom prst="rect">
            <a:avLst/>
          </a:prstGeom>
        </p:spPr>
        <p:style>
          <a:lnRef idx="1">
            <a:schemeClr val="accent4"/>
          </a:lnRef>
          <a:fillRef idx="2">
            <a:schemeClr val="accent4"/>
          </a:fillRef>
          <a:effectRef idx="1">
            <a:schemeClr val="accent4"/>
          </a:effectRef>
          <a:fontRef idx="minor">
            <a:schemeClr val="dk1"/>
          </a:fontRef>
        </p:style>
        <p:txBody>
          <a:bodyPr vert="eaVert" wrap="none" rtlCol="0">
            <a:spAutoFit/>
          </a:bodyPr>
          <a:lstStyle/>
          <a:p>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観経</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の註釈書</a:t>
            </a:r>
            <a:endParaRPr lang="en-US" altLang="ja-JP" sz="3200" b="1" dirty="0">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5E463ADB-83CE-4E97-8B65-D5D723659096}"/>
              </a:ext>
            </a:extLst>
          </p:cNvPr>
          <p:cNvSpPr txBox="1"/>
          <p:nvPr/>
        </p:nvSpPr>
        <p:spPr>
          <a:xfrm>
            <a:off x="294706" y="2251611"/>
            <a:ext cx="1169551" cy="4196020"/>
          </a:xfrm>
          <a:prstGeom prst="rect">
            <a:avLst/>
          </a:prstGeom>
        </p:spPr>
        <p:style>
          <a:lnRef idx="1">
            <a:schemeClr val="accent4"/>
          </a:lnRef>
          <a:fillRef idx="2">
            <a:schemeClr val="accent4"/>
          </a:fillRef>
          <a:effectRef idx="1">
            <a:schemeClr val="accent4"/>
          </a:effectRef>
          <a:fontRef idx="minor">
            <a:schemeClr val="dk1"/>
          </a:fontRef>
        </p:style>
        <p:txBody>
          <a:bodyPr vert="eaVert" wrap="none" rtlCol="0">
            <a:spAutoFit/>
          </a:bodyPr>
          <a:lstStyle/>
          <a:p>
            <a:r>
              <a:rPr lang="ja-JP" altLang="en-US" sz="3200" b="1" dirty="0">
                <a:latin typeface="游ゴシック" panose="020B0400000000000000" pitchFamily="50" charset="-128"/>
                <a:ea typeface="游ゴシック" panose="020B0400000000000000" pitchFamily="50" charset="-128"/>
              </a:rPr>
              <a:t>往生を願うおつとめを</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詩句</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うた</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の形で記す</a:t>
            </a:r>
          </a:p>
        </p:txBody>
      </p:sp>
      <p:sp>
        <p:nvSpPr>
          <p:cNvPr id="15" name="テキスト ボックス 14">
            <a:extLst>
              <a:ext uri="{FF2B5EF4-FFF2-40B4-BE49-F238E27FC236}">
                <a16:creationId xmlns:a16="http://schemas.microsoft.com/office/drawing/2014/main" id="{B9ECE6CC-46AE-4913-9DBF-16F3336877E4}"/>
              </a:ext>
            </a:extLst>
          </p:cNvPr>
          <p:cNvSpPr txBox="1"/>
          <p:nvPr/>
        </p:nvSpPr>
        <p:spPr>
          <a:xfrm>
            <a:off x="225609" y="1130194"/>
            <a:ext cx="1723549" cy="707886"/>
          </a:xfrm>
          <a:prstGeom prst="rect">
            <a:avLst/>
          </a:prstGeom>
          <a:noFill/>
        </p:spPr>
        <p:txBody>
          <a:bodyPr wrap="none" rtlCol="0">
            <a:spAutoFit/>
          </a:bodyPr>
          <a:lstStyle/>
          <a:p>
            <a:pPr algn="l"/>
            <a:r>
              <a:rPr kumimoji="1" lang="ja-JP" altLang="en-US" sz="4000" b="1" dirty="0">
                <a:latin typeface="游ゴシック" panose="020B0400000000000000" pitchFamily="50" charset="-128"/>
                <a:ea typeface="游ゴシック" panose="020B0400000000000000" pitchFamily="50" charset="-128"/>
              </a:rPr>
              <a:t>実践←</a:t>
            </a:r>
          </a:p>
        </p:txBody>
      </p:sp>
      <p:sp>
        <p:nvSpPr>
          <p:cNvPr id="16" name="テキスト ボックス 15">
            <a:extLst>
              <a:ext uri="{FF2B5EF4-FFF2-40B4-BE49-F238E27FC236}">
                <a16:creationId xmlns:a16="http://schemas.microsoft.com/office/drawing/2014/main" id="{AE969442-1005-48DF-B682-9DB68E157F6B}"/>
              </a:ext>
            </a:extLst>
          </p:cNvPr>
          <p:cNvSpPr txBox="1"/>
          <p:nvPr/>
        </p:nvSpPr>
        <p:spPr>
          <a:xfrm>
            <a:off x="7336976" y="1160157"/>
            <a:ext cx="1723549" cy="707886"/>
          </a:xfrm>
          <a:prstGeom prst="rect">
            <a:avLst/>
          </a:prstGeom>
          <a:noFill/>
        </p:spPr>
        <p:txBody>
          <a:bodyPr wrap="none" rtlCol="0">
            <a:spAutoFit/>
          </a:bodyPr>
          <a:lstStyle/>
          <a:p>
            <a:pPr algn="l"/>
            <a:r>
              <a:rPr kumimoji="1" lang="ja-JP" altLang="en-US" sz="4000" b="1" dirty="0">
                <a:latin typeface="游ゴシック" panose="020B0400000000000000" pitchFamily="50" charset="-128"/>
                <a:ea typeface="游ゴシック" panose="020B0400000000000000" pitchFamily="50" charset="-128"/>
              </a:rPr>
              <a:t>→理論</a:t>
            </a:r>
          </a:p>
        </p:txBody>
      </p:sp>
    </p:spTree>
    <p:custDataLst>
      <p:tags r:id="rId1"/>
    </p:custDataLst>
    <p:extLst>
      <p:ext uri="{BB962C8B-B14F-4D97-AF65-F5344CB8AC3E}">
        <p14:creationId xmlns:p14="http://schemas.microsoft.com/office/powerpoint/2010/main" val="602376639"/>
      </p:ext>
    </p:extLst>
  </p:cSld>
  <p:clrMapOvr>
    <a:masterClrMapping/>
  </p:clrMapOvr>
  <mc:AlternateContent xmlns:mc="http://schemas.openxmlformats.org/markup-compatibility/2006" xmlns:p14="http://schemas.microsoft.com/office/powerpoint/2010/main">
    <mc:Choice Requires="p14">
      <p:transition spd="med" p14:dur="700" advTm="60496">
        <p:fade/>
      </p:transition>
    </mc:Choice>
    <mc:Fallback xmlns="">
      <p:transition spd="med" advTm="6049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3" grpId="0" animBg="1"/>
      <p:bldP spid="14" grpId="0" animBg="1"/>
      <p:bldP spid="15"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43608" y="2852936"/>
            <a:ext cx="6696744" cy="923330"/>
          </a:xfrm>
          <a:prstGeom prst="rect">
            <a:avLst/>
          </a:prstGeom>
          <a:noFill/>
        </p:spPr>
        <p:txBody>
          <a:bodyPr wrap="square" rtlCol="0">
            <a:spAutoFit/>
          </a:bodyPr>
          <a:lstStyle/>
          <a:p>
            <a:r>
              <a:rPr kumimoji="1" lang="ja-JP" altLang="en-US" sz="5400" b="1" dirty="0"/>
              <a:t>３．善導大師の教え</a:t>
            </a:r>
          </a:p>
        </p:txBody>
      </p:sp>
    </p:spTree>
    <p:extLst>
      <p:ext uri="{BB962C8B-B14F-4D97-AF65-F5344CB8AC3E}">
        <p14:creationId xmlns:p14="http://schemas.microsoft.com/office/powerpoint/2010/main" val="56411279"/>
      </p:ext>
    </p:extLst>
  </p:cSld>
  <p:clrMapOvr>
    <a:masterClrMapping/>
  </p:clrMapOvr>
  <mc:AlternateContent xmlns:mc="http://schemas.openxmlformats.org/markup-compatibility/2006" xmlns:p14="http://schemas.microsoft.com/office/powerpoint/2010/main">
    <mc:Choice Requires="p14">
      <p:transition spd="med" p14:dur="700" advTm="3492">
        <p:fade/>
      </p:transition>
    </mc:Choice>
    <mc:Fallback xmlns="">
      <p:transition spd="med" advTm="3492">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 y="0"/>
            <a:ext cx="9142731" cy="6813376"/>
          </a:xfrm>
          <a:prstGeom prst="rect">
            <a:avLst/>
          </a:prstGeom>
        </p:spPr>
      </p:pic>
      <p:sp>
        <p:nvSpPr>
          <p:cNvPr id="8" name="正方形/長方形 7"/>
          <p:cNvSpPr/>
          <p:nvPr/>
        </p:nvSpPr>
        <p:spPr>
          <a:xfrm>
            <a:off x="6588224" y="130324"/>
            <a:ext cx="2106233" cy="65527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17338383"/>
      </p:ext>
    </p:extLst>
  </p:cSld>
  <p:clrMapOvr>
    <a:masterClrMapping/>
  </p:clrMapOvr>
  <mc:AlternateContent xmlns:mc="http://schemas.openxmlformats.org/markup-compatibility/2006" xmlns:p14="http://schemas.microsoft.com/office/powerpoint/2010/main">
    <mc:Choice Requires="p14">
      <p:transition spd="med" p14:dur="700" advTm="17494">
        <p:fade/>
      </p:transition>
    </mc:Choice>
    <mc:Fallback xmlns="">
      <p:transition spd="med" advTm="1749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45745" y="83146"/>
            <a:ext cx="2954655" cy="6696743"/>
          </a:xfrm>
          <a:prstGeom prst="rect">
            <a:avLst/>
          </a:prstGeom>
          <a:solidFill>
            <a:schemeClr val="bg1"/>
          </a:solidFill>
          <a:ln w="50800" cmpd="tri">
            <a:noFill/>
          </a:ln>
        </p:spPr>
        <p:txBody>
          <a:bodyPr vert="eaVert" wrap="square" rtlCol="0">
            <a:spAutoFit/>
          </a:bodyPr>
          <a:lstStyle/>
          <a:p>
            <a:r>
              <a:rPr lang="en-US" altLang="ja-JP" sz="6000" b="1" dirty="0">
                <a:latin typeface="游ゴシック" panose="020B0400000000000000" pitchFamily="50" charset="-128"/>
                <a:ea typeface="游ゴシック" panose="020B0400000000000000" pitchFamily="50" charset="-128"/>
              </a:rPr>
              <a:t> </a:t>
            </a:r>
            <a:r>
              <a:rPr kumimoji="1" lang="en-US" altLang="ja-JP" sz="5400" b="1" dirty="0">
                <a:solidFill>
                  <a:prstClr val="black"/>
                </a:solidFill>
              </a:rPr>
              <a:t>93</a:t>
            </a:r>
            <a:r>
              <a:rPr lang="ja-JP" altLang="ja-JP" sz="5400" b="1" dirty="0">
                <a:latin typeface="游ゴシック" panose="020B0400000000000000" pitchFamily="50" charset="-128"/>
                <a:ea typeface="游ゴシック" panose="020B0400000000000000" pitchFamily="50" charset="-128"/>
              </a:rPr>
              <a:t>善導独明仏正意</a:t>
            </a:r>
            <a:endParaRPr lang="en-US" altLang="ja-JP" sz="5400" b="1" dirty="0">
              <a:latin typeface="游ゴシック" panose="020B0400000000000000" pitchFamily="50" charset="-128"/>
              <a:ea typeface="游ゴシック" panose="020B0400000000000000" pitchFamily="50" charset="-128"/>
            </a:endParaRPr>
          </a:p>
          <a:p>
            <a:r>
              <a:rPr lang="en-US" altLang="ja-JP" sz="6000" b="1" dirty="0">
                <a:latin typeface="游ゴシック" panose="020B0400000000000000" pitchFamily="50" charset="-128"/>
                <a:ea typeface="游ゴシック" panose="020B0400000000000000" pitchFamily="50" charset="-128"/>
              </a:rPr>
              <a:t> </a:t>
            </a:r>
            <a:r>
              <a:rPr kumimoji="1" lang="en-US" altLang="ja-JP" sz="5400" b="1" dirty="0">
                <a:solidFill>
                  <a:prstClr val="black"/>
                </a:solidFill>
              </a:rPr>
              <a:t>94</a:t>
            </a:r>
            <a:r>
              <a:rPr lang="ja-JP" altLang="ja-JP" sz="5400" b="1" dirty="0">
                <a:latin typeface="游ゴシック" panose="020B0400000000000000" pitchFamily="50" charset="-128"/>
                <a:ea typeface="游ゴシック" panose="020B0400000000000000" pitchFamily="50" charset="-128"/>
              </a:rPr>
              <a:t>矜哀定散与逆悪</a:t>
            </a:r>
            <a:endParaRPr lang="en-US" altLang="ja-JP" sz="5400" b="1" dirty="0">
              <a:latin typeface="游ゴシック" panose="020B0400000000000000" pitchFamily="50" charset="-128"/>
              <a:ea typeface="游ゴシック" panose="020B0400000000000000" pitchFamily="50" charset="-128"/>
            </a:endParaRPr>
          </a:p>
          <a:p>
            <a:r>
              <a:rPr lang="en-US" altLang="ja-JP" sz="6000" b="1" dirty="0">
                <a:latin typeface="游ゴシック" panose="020B0400000000000000" pitchFamily="50" charset="-128"/>
                <a:ea typeface="游ゴシック" panose="020B0400000000000000" pitchFamily="50" charset="-128"/>
              </a:rPr>
              <a:t> </a:t>
            </a:r>
            <a:r>
              <a:rPr kumimoji="1" lang="en-US" altLang="ja-JP" sz="5400" b="1" dirty="0">
                <a:solidFill>
                  <a:prstClr val="black"/>
                </a:solidFill>
              </a:rPr>
              <a:t>95</a:t>
            </a:r>
            <a:r>
              <a:rPr lang="ja-JP" altLang="ja-JP" sz="5400" b="1" dirty="0">
                <a:latin typeface="游ゴシック" panose="020B0400000000000000" pitchFamily="50" charset="-128"/>
                <a:ea typeface="游ゴシック" panose="020B0400000000000000" pitchFamily="50" charset="-128"/>
              </a:rPr>
              <a:t>光明名号顕因縁</a:t>
            </a:r>
            <a:endParaRPr lang="en-US" altLang="ja-JP" sz="5400" b="1" dirty="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3872A124-1179-4511-B18A-0810A95CF0C8}"/>
              </a:ext>
            </a:extLst>
          </p:cNvPr>
          <p:cNvSpPr txBox="1"/>
          <p:nvPr/>
        </p:nvSpPr>
        <p:spPr>
          <a:xfrm>
            <a:off x="7816544" y="502091"/>
            <a:ext cx="1075936" cy="5951245"/>
          </a:xfrm>
          <a:prstGeom prst="rect">
            <a:avLst/>
          </a:prstGeom>
          <a:ln/>
        </p:spPr>
        <p:style>
          <a:lnRef idx="0">
            <a:schemeClr val="accent2"/>
          </a:lnRef>
          <a:fillRef idx="3">
            <a:schemeClr val="accent2"/>
          </a:fillRef>
          <a:effectRef idx="3">
            <a:schemeClr val="accent2"/>
          </a:effectRef>
          <a:fontRef idx="minor">
            <a:schemeClr val="lt1"/>
          </a:fontRef>
        </p:style>
        <p:txBody>
          <a:bodyPr vert="eaVert" wrap="none" rtlCol="0">
            <a:spAutoFit/>
          </a:bodyPr>
          <a:lstStyle/>
          <a:p>
            <a:r>
              <a:rPr kumimoji="1" lang="ja-JP" altLang="en-US" sz="5400" b="1" dirty="0">
                <a:latin typeface="+mn-ea"/>
              </a:rPr>
              <a:t>善導大師の教え</a:t>
            </a:r>
            <a:r>
              <a:rPr kumimoji="1" lang="en-US" altLang="ja-JP" sz="5400" b="1" dirty="0">
                <a:latin typeface="+mn-ea"/>
              </a:rPr>
              <a:t>1</a:t>
            </a:r>
          </a:p>
        </p:txBody>
      </p:sp>
      <p:sp>
        <p:nvSpPr>
          <p:cNvPr id="10" name="正方形/長方形 9">
            <a:extLst>
              <a:ext uri="{FF2B5EF4-FFF2-40B4-BE49-F238E27FC236}">
                <a16:creationId xmlns:a16="http://schemas.microsoft.com/office/drawing/2014/main" id="{6CEB6E47-E8BE-43FE-84BD-070C99B358FD}"/>
              </a:ext>
            </a:extLst>
          </p:cNvPr>
          <p:cNvSpPr/>
          <p:nvPr/>
        </p:nvSpPr>
        <p:spPr>
          <a:xfrm>
            <a:off x="175480" y="166434"/>
            <a:ext cx="4278094" cy="6530165"/>
          </a:xfrm>
          <a:prstGeom prst="rect">
            <a:avLst/>
          </a:prstGeom>
          <a:solidFill>
            <a:srgbClr val="002060"/>
          </a:solidFill>
        </p:spPr>
        <p:txBody>
          <a:bodyPr vert="eaVert" wrap="square">
            <a:spAutoFit/>
          </a:bodyPr>
          <a:lstStyle/>
          <a:p>
            <a:pPr algn="just"/>
            <a:r>
              <a:rPr lang="ja-JP" altLang="en-US" sz="3800" b="1" dirty="0">
                <a:solidFill>
                  <a:schemeClr val="bg1"/>
                </a:solidFill>
                <a:latin typeface="游ゴシック" panose="020B0400000000000000" pitchFamily="50" charset="-128"/>
                <a:ea typeface="游ゴシック" panose="020B0400000000000000" pitchFamily="50" charset="-128"/>
              </a:rPr>
              <a:t>善導大師はただ独り、これまでの誤った説を正して仏の教えの真意を明らかにされた。</a:t>
            </a:r>
            <a:endParaRPr lang="en-US" altLang="ja-JP" sz="3800" b="1" dirty="0">
              <a:solidFill>
                <a:schemeClr val="bg1"/>
              </a:solidFill>
              <a:latin typeface="游ゴシック" panose="020B0400000000000000" pitchFamily="50" charset="-128"/>
              <a:ea typeface="游ゴシック" panose="020B0400000000000000" pitchFamily="50" charset="-128"/>
            </a:endParaRPr>
          </a:p>
          <a:p>
            <a:pPr algn="just"/>
            <a:r>
              <a:rPr lang="ja-JP" altLang="en-US" sz="3800" b="1" dirty="0">
                <a:solidFill>
                  <a:schemeClr val="bg1"/>
                </a:solidFill>
                <a:latin typeface="游ゴシック" panose="020B0400000000000000" pitchFamily="50" charset="-128"/>
                <a:ea typeface="游ゴシック" panose="020B0400000000000000" pitchFamily="50" charset="-128"/>
              </a:rPr>
              <a:t>善悪のすべての人を哀れんで、光明と名号が縁となり因となってお救いくださると示された。</a:t>
            </a:r>
          </a:p>
        </p:txBody>
      </p:sp>
    </p:spTree>
    <p:custDataLst>
      <p:tags r:id="rId1"/>
    </p:custDataLst>
    <p:extLst>
      <p:ext uri="{BB962C8B-B14F-4D97-AF65-F5344CB8AC3E}">
        <p14:creationId xmlns:p14="http://schemas.microsoft.com/office/powerpoint/2010/main" val="3132580942"/>
      </p:ext>
    </p:extLst>
  </p:cSld>
  <p:clrMapOvr>
    <a:masterClrMapping/>
  </p:clrMapOvr>
  <mc:AlternateContent xmlns:mc="http://schemas.openxmlformats.org/markup-compatibility/2006" xmlns:p14="http://schemas.microsoft.com/office/powerpoint/2010/main">
    <mc:Choice Requires="p14">
      <p:transition spd="med" p14:dur="700" advTm="42435">
        <p:fade/>
      </p:transition>
    </mc:Choice>
    <mc:Fallback xmlns="">
      <p:transition spd="med" advTm="4243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mishima-nobumi\Desktop\善導独明仏正意（浄土真宗本願寺派　日常勤行聖典）.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40" y="34054"/>
            <a:ext cx="9137329" cy="6605199"/>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1979712" y="4293096"/>
            <a:ext cx="3744416" cy="792088"/>
          </a:xfrm>
          <a:prstGeom prst="wedgeRoundRectCallout">
            <a:avLst>
              <a:gd name="adj1" fmla="val -14763"/>
              <a:gd name="adj2" fmla="val -188841"/>
              <a:gd name="adj3" fmla="val 16667"/>
            </a:avLst>
          </a:prstGeom>
          <a:solidFill>
            <a:srgbClr val="00B0F0"/>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r>
              <a:rPr kumimoji="1" lang="ja-JP" altLang="en-US" sz="4800" b="1" dirty="0">
                <a:solidFill>
                  <a:schemeClr val="bg1"/>
                </a:solidFill>
                <a:ea typeface="游ゴシック" panose="020B0400000000000000" pitchFamily="50" charset="-128"/>
              </a:rPr>
              <a:t>左側：行譜</a:t>
            </a:r>
          </a:p>
        </p:txBody>
      </p:sp>
      <p:sp>
        <p:nvSpPr>
          <p:cNvPr id="6" name="角丸四角形吹き出し 5"/>
          <p:cNvSpPr/>
          <p:nvPr/>
        </p:nvSpPr>
        <p:spPr>
          <a:xfrm>
            <a:off x="4788024" y="116632"/>
            <a:ext cx="3744416" cy="792088"/>
          </a:xfrm>
          <a:prstGeom prst="wedgeRoundRectCallout">
            <a:avLst>
              <a:gd name="adj1" fmla="val -65148"/>
              <a:gd name="adj2" fmla="val 39120"/>
              <a:gd name="adj3" fmla="val 16667"/>
            </a:avLst>
          </a:prstGeom>
          <a:solidFill>
            <a:srgbClr val="00B0F0"/>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r>
              <a:rPr kumimoji="1" lang="ja-JP" altLang="en-US" sz="4800" b="1" dirty="0">
                <a:solidFill>
                  <a:schemeClr val="bg1"/>
                </a:solidFill>
                <a:ea typeface="游ゴシック" panose="020B0400000000000000" pitchFamily="50" charset="-128"/>
              </a:rPr>
              <a:t>右側：草譜</a:t>
            </a:r>
          </a:p>
        </p:txBody>
      </p:sp>
      <p:sp>
        <p:nvSpPr>
          <p:cNvPr id="4" name="楕円 3">
            <a:extLst>
              <a:ext uri="{FF2B5EF4-FFF2-40B4-BE49-F238E27FC236}">
                <a16:creationId xmlns:a16="http://schemas.microsoft.com/office/drawing/2014/main" id="{D0B082BF-4D53-4CBF-A14C-7F469B6D7C60}"/>
              </a:ext>
            </a:extLst>
          </p:cNvPr>
          <p:cNvSpPr/>
          <p:nvPr/>
        </p:nvSpPr>
        <p:spPr>
          <a:xfrm>
            <a:off x="4788024" y="6165304"/>
            <a:ext cx="424847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游ゴシック" panose="020B0400000000000000" pitchFamily="50" charset="-128"/>
                <a:ea typeface="游ゴシック" panose="020B0400000000000000" pitchFamily="50" charset="-128"/>
              </a:rPr>
              <a:t>その他、真譜</a:t>
            </a:r>
          </a:p>
        </p:txBody>
      </p:sp>
    </p:spTree>
    <p:custDataLst>
      <p:tags r:id="rId1"/>
    </p:custDataLst>
    <p:extLst>
      <p:ext uri="{BB962C8B-B14F-4D97-AF65-F5344CB8AC3E}">
        <p14:creationId xmlns:p14="http://schemas.microsoft.com/office/powerpoint/2010/main" val="3867209734"/>
      </p:ext>
    </p:extLst>
  </p:cSld>
  <p:clrMapOvr>
    <a:masterClrMapping/>
  </p:clrMapOvr>
  <mc:AlternateContent xmlns:mc="http://schemas.openxmlformats.org/markup-compatibility/2006" xmlns:p14="http://schemas.microsoft.com/office/powerpoint/2010/main">
    <mc:Choice Requires="p14">
      <p:transition spd="med" p14:dur="700" advTm="24449">
        <p:fade/>
      </p:transition>
    </mc:Choice>
    <mc:Fallback xmlns="">
      <p:transition spd="med" advTm="244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7956242" y="116072"/>
            <a:ext cx="1075936" cy="6518029"/>
          </a:xfrm>
          <a:prstGeom prst="rect">
            <a:avLst/>
          </a:prstGeom>
          <a:noFill/>
          <a:ln w="50800" cap="rnd" cmpd="tri">
            <a:solidFill>
              <a:schemeClr val="bg1"/>
            </a:solidFill>
            <a:bevel/>
          </a:ln>
        </p:spPr>
        <p:txBody>
          <a:bodyPr vert="eaVert" wrap="square" rtlCol="0">
            <a:spAutoFit/>
          </a:bodyPr>
          <a:lstStyle/>
          <a:p>
            <a:pPr algn="ctr"/>
            <a:r>
              <a:rPr kumimoji="1" lang="en-US" altLang="ja-JP" sz="5400" b="1" dirty="0">
                <a:solidFill>
                  <a:prstClr val="black"/>
                </a:solidFill>
              </a:rPr>
              <a:t>93</a:t>
            </a:r>
            <a:r>
              <a:rPr lang="ja-JP" altLang="en-US" sz="5400" b="1" dirty="0">
                <a:ea typeface="游ゴシック" panose="020B0400000000000000" pitchFamily="50" charset="-128"/>
              </a:rPr>
              <a:t>善導</a:t>
            </a:r>
            <a:r>
              <a:rPr lang="ja-JP" altLang="en-US" sz="5400" b="1" dirty="0">
                <a:solidFill>
                  <a:srgbClr val="FF0000"/>
                </a:solidFill>
                <a:ea typeface="游ゴシック" panose="020B0400000000000000" pitchFamily="50" charset="-128"/>
              </a:rPr>
              <a:t>独明仏正意</a:t>
            </a:r>
            <a:endParaRPr lang="en-US" altLang="ja-JP" sz="5400" b="1" dirty="0">
              <a:solidFill>
                <a:srgbClr val="FF0000"/>
              </a:solidFill>
              <a:ea typeface="游ゴシック" panose="020B0400000000000000" pitchFamily="50" charset="-128"/>
            </a:endParaRPr>
          </a:p>
        </p:txBody>
      </p:sp>
      <p:sp>
        <p:nvSpPr>
          <p:cNvPr id="18" name="テキスト ボックス 17"/>
          <p:cNvSpPr txBox="1"/>
          <p:nvPr/>
        </p:nvSpPr>
        <p:spPr>
          <a:xfrm rot="16200000">
            <a:off x="2764249" y="-2400744"/>
            <a:ext cx="2031325" cy="7090876"/>
          </a:xfrm>
          <a:prstGeom prst="rect">
            <a:avLst/>
          </a:prstGeom>
          <a:noFill/>
          <a:ln w="50800">
            <a:solidFill>
              <a:schemeClr val="tx2"/>
            </a:solidFill>
          </a:ln>
        </p:spPr>
        <p:txBody>
          <a:bodyPr vert="eaVert" wrap="square" rtlCol="0">
            <a:spAutoFit/>
          </a:bodyPr>
          <a:lstStyle/>
          <a:p>
            <a:r>
              <a:rPr lang="en-US" altLang="ja-JP" sz="4000" b="1" dirty="0">
                <a:latin typeface="+mn-ea"/>
                <a:ea typeface="游ゴシック" panose="020B0400000000000000" pitchFamily="50" charset="-128"/>
              </a:rPr>
              <a:t>『</a:t>
            </a:r>
            <a:r>
              <a:rPr lang="ja-JP" altLang="en-US" sz="4000" b="1" dirty="0">
                <a:latin typeface="+mn-ea"/>
                <a:ea typeface="游ゴシック" panose="020B0400000000000000" pitchFamily="50" charset="-128"/>
              </a:rPr>
              <a:t>観経</a:t>
            </a:r>
            <a:r>
              <a:rPr lang="en-US" altLang="ja-JP" sz="4000" b="1" dirty="0">
                <a:latin typeface="+mn-ea"/>
                <a:ea typeface="游ゴシック" panose="020B0400000000000000" pitchFamily="50" charset="-128"/>
              </a:rPr>
              <a:t>』</a:t>
            </a:r>
            <a:r>
              <a:rPr lang="ja-JP" altLang="en-US" sz="4000" b="1" dirty="0">
                <a:latin typeface="+mn-ea"/>
                <a:ea typeface="游ゴシック" panose="020B0400000000000000" pitchFamily="50" charset="-128"/>
              </a:rPr>
              <a:t>が注目され、　　　</a:t>
            </a:r>
            <a:endParaRPr lang="en-US" altLang="ja-JP" sz="4000" b="1" dirty="0">
              <a:latin typeface="+mn-ea"/>
              <a:ea typeface="游ゴシック" panose="020B0400000000000000" pitchFamily="50" charset="-128"/>
            </a:endParaRPr>
          </a:p>
          <a:p>
            <a:r>
              <a:rPr lang="ja-JP" altLang="en-US" sz="4000" b="1" dirty="0">
                <a:latin typeface="+mn-ea"/>
                <a:ea typeface="游ゴシック" panose="020B0400000000000000" pitchFamily="50" charset="-128"/>
              </a:rPr>
              <a:t>中国の著名な学僧</a:t>
            </a:r>
            <a:r>
              <a:rPr lang="en-US" altLang="ja-JP" sz="4000" b="1" dirty="0">
                <a:latin typeface="+mn-ea"/>
                <a:ea typeface="游ゴシック" panose="020B0400000000000000" pitchFamily="50" charset="-128"/>
              </a:rPr>
              <a:t>(</a:t>
            </a:r>
            <a:r>
              <a:rPr lang="ja-JP" altLang="en-US" sz="4000" b="1" dirty="0">
                <a:latin typeface="+mn-ea"/>
                <a:ea typeface="游ゴシック" panose="020B0400000000000000" pitchFamily="50" charset="-128"/>
              </a:rPr>
              <a:t>諸師</a:t>
            </a:r>
            <a:r>
              <a:rPr lang="en-US" altLang="ja-JP" sz="4000" b="1" dirty="0">
                <a:latin typeface="+mn-ea"/>
                <a:ea typeface="游ゴシック" panose="020B0400000000000000" pitchFamily="50" charset="-128"/>
              </a:rPr>
              <a:t>)</a:t>
            </a:r>
            <a:r>
              <a:rPr lang="ja-JP" altLang="en-US" sz="4000" b="1" dirty="0">
                <a:latin typeface="+mn-ea"/>
                <a:ea typeface="游ゴシック" panose="020B0400000000000000" pitchFamily="50" charset="-128"/>
              </a:rPr>
              <a:t>たちが様々に解釈していた</a:t>
            </a:r>
            <a:endParaRPr kumimoji="1" lang="ja-JP" altLang="en-US" sz="4000" b="1" dirty="0">
              <a:latin typeface="+mn-ea"/>
              <a:ea typeface="游ゴシック" panose="020B0400000000000000" pitchFamily="50" charset="-128"/>
            </a:endParaRPr>
          </a:p>
        </p:txBody>
      </p:sp>
      <p:sp>
        <p:nvSpPr>
          <p:cNvPr id="13" name="テキスト ボックス 12"/>
          <p:cNvSpPr txBox="1"/>
          <p:nvPr/>
        </p:nvSpPr>
        <p:spPr>
          <a:xfrm rot="16200000">
            <a:off x="2764248" y="348323"/>
            <a:ext cx="2031325" cy="7228001"/>
          </a:xfrm>
          <a:prstGeom prst="rect">
            <a:avLst/>
          </a:prstGeom>
          <a:noFill/>
          <a:ln w="50800">
            <a:solidFill>
              <a:schemeClr val="tx2"/>
            </a:solidFill>
          </a:ln>
        </p:spPr>
        <p:txBody>
          <a:bodyPr vert="eaVert" wrap="square" rtlCol="0">
            <a:spAutoFit/>
          </a:bodyPr>
          <a:lstStyle/>
          <a:p>
            <a:r>
              <a:rPr lang="ja-JP" altLang="en-US" sz="4000" b="1" dirty="0">
                <a:latin typeface="+mn-ea"/>
                <a:ea typeface="游ゴシック" panose="020B0400000000000000" pitchFamily="50" charset="-128"/>
              </a:rPr>
              <a:t>当時の諸師の中で</a:t>
            </a:r>
            <a:r>
              <a:rPr lang="ja-JP" altLang="en-US" sz="4000" b="1" dirty="0">
                <a:solidFill>
                  <a:srgbClr val="FF0000"/>
                </a:solidFill>
                <a:latin typeface="+mn-ea"/>
                <a:ea typeface="游ゴシック" panose="020B0400000000000000" pitchFamily="50" charset="-128"/>
              </a:rPr>
              <a:t>ただ独り</a:t>
            </a:r>
            <a:r>
              <a:rPr lang="ja-JP" altLang="en-US" sz="4000" b="1" dirty="0">
                <a:latin typeface="+mn-ea"/>
                <a:ea typeface="游ゴシック" panose="020B0400000000000000" pitchFamily="50" charset="-128"/>
              </a:rPr>
              <a:t>、</a:t>
            </a:r>
            <a:endParaRPr lang="en-US" altLang="ja-JP" sz="4000" b="1" dirty="0">
              <a:latin typeface="+mn-ea"/>
              <a:ea typeface="游ゴシック" panose="020B0400000000000000" pitchFamily="50" charset="-128"/>
            </a:endParaRPr>
          </a:p>
          <a:p>
            <a:r>
              <a:rPr lang="ja-JP" altLang="en-US" sz="4000" b="1" dirty="0">
                <a:latin typeface="+mn-ea"/>
                <a:ea typeface="游ゴシック" panose="020B0400000000000000" pitchFamily="50" charset="-128"/>
              </a:rPr>
              <a:t>釈尊が</a:t>
            </a:r>
            <a:r>
              <a:rPr lang="en-US" altLang="ja-JP" sz="4000" b="1" dirty="0">
                <a:latin typeface="+mn-ea"/>
                <a:ea typeface="游ゴシック" panose="020B0400000000000000" pitchFamily="50" charset="-128"/>
              </a:rPr>
              <a:t>『</a:t>
            </a:r>
            <a:r>
              <a:rPr lang="ja-JP" altLang="en-US" sz="4000" b="1" dirty="0">
                <a:latin typeface="+mn-ea"/>
                <a:ea typeface="游ゴシック" panose="020B0400000000000000" pitchFamily="50" charset="-128"/>
              </a:rPr>
              <a:t>観経</a:t>
            </a:r>
            <a:r>
              <a:rPr lang="en-US" altLang="ja-JP" sz="4000" b="1" dirty="0">
                <a:latin typeface="+mn-ea"/>
                <a:ea typeface="游ゴシック" panose="020B0400000000000000" pitchFamily="50" charset="-128"/>
              </a:rPr>
              <a:t>』</a:t>
            </a:r>
            <a:r>
              <a:rPr lang="ja-JP" altLang="en-US" sz="4000" b="1" dirty="0">
                <a:latin typeface="+mn-ea"/>
                <a:ea typeface="游ゴシック" panose="020B0400000000000000" pitchFamily="50" charset="-128"/>
              </a:rPr>
              <a:t>をお説きに　</a:t>
            </a:r>
            <a:endParaRPr lang="en-US" altLang="ja-JP" sz="4000" b="1" dirty="0">
              <a:latin typeface="+mn-ea"/>
              <a:ea typeface="游ゴシック" panose="020B0400000000000000" pitchFamily="50" charset="-128"/>
            </a:endParaRPr>
          </a:p>
          <a:p>
            <a:r>
              <a:rPr lang="ja-JP" altLang="en-US" sz="4000" b="1" dirty="0">
                <a:latin typeface="+mn-ea"/>
                <a:ea typeface="游ゴシック" panose="020B0400000000000000" pitchFamily="50" charset="-128"/>
              </a:rPr>
              <a:t>なった</a:t>
            </a:r>
            <a:r>
              <a:rPr lang="ja-JP" altLang="en-US" sz="4000" b="1" dirty="0">
                <a:solidFill>
                  <a:srgbClr val="FF0000"/>
                </a:solidFill>
                <a:latin typeface="+mn-ea"/>
                <a:ea typeface="游ゴシック" panose="020B0400000000000000" pitchFamily="50" charset="-128"/>
              </a:rPr>
              <a:t>真意を明らかにされた</a:t>
            </a:r>
            <a:r>
              <a:rPr lang="ja-JP" altLang="en-US" sz="4000" b="1" dirty="0">
                <a:latin typeface="+mn-ea"/>
                <a:ea typeface="游ゴシック" panose="020B0400000000000000" pitchFamily="50" charset="-128"/>
              </a:rPr>
              <a:t>。</a:t>
            </a:r>
            <a:endParaRPr lang="en-US" altLang="ja-JP" sz="4000" b="1" dirty="0">
              <a:latin typeface="+mn-ea"/>
              <a:ea typeface="游ゴシック" panose="020B0400000000000000" pitchFamily="50" charset="-128"/>
            </a:endParaRPr>
          </a:p>
        </p:txBody>
      </p:sp>
      <p:sp>
        <p:nvSpPr>
          <p:cNvPr id="8" name="角丸四角形 11">
            <a:extLst>
              <a:ext uri="{FF2B5EF4-FFF2-40B4-BE49-F238E27FC236}">
                <a16:creationId xmlns:a16="http://schemas.microsoft.com/office/drawing/2014/main" id="{F2244697-056C-4402-8DAA-0C03D4872ACE}"/>
              </a:ext>
            </a:extLst>
          </p:cNvPr>
          <p:cNvSpPr/>
          <p:nvPr/>
        </p:nvSpPr>
        <p:spPr>
          <a:xfrm rot="16200000">
            <a:off x="4037697" y="3881504"/>
            <a:ext cx="1389384" cy="406519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400" b="1" dirty="0">
                <a:solidFill>
                  <a:srgbClr val="00153E"/>
                </a:solidFill>
                <a:latin typeface="+mn-ea"/>
              </a:rPr>
              <a:t>  こ      こ ん   か い じょう</a:t>
            </a:r>
            <a:endParaRPr lang="en-US" altLang="ja-JP" sz="2400" b="1" dirty="0">
              <a:solidFill>
                <a:srgbClr val="00153E"/>
              </a:solidFill>
              <a:latin typeface="+mn-ea"/>
            </a:endParaRPr>
          </a:p>
          <a:p>
            <a:pPr algn="ctr"/>
            <a:r>
              <a:rPr kumimoji="1" lang="ja-JP" altLang="en-US" sz="6000" b="1" dirty="0">
                <a:solidFill>
                  <a:srgbClr val="00153E"/>
                </a:solidFill>
                <a:latin typeface="+mn-ea"/>
              </a:rPr>
              <a:t>古 今 楷 定</a:t>
            </a: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473" y="5047428"/>
            <a:ext cx="2840317" cy="2847972"/>
          </a:xfrm>
          <a:prstGeom prst="rect">
            <a:avLst/>
          </a:prstGeom>
        </p:spPr>
      </p:pic>
      <p:sp>
        <p:nvSpPr>
          <p:cNvPr id="5" name="二等辺三角形 4">
            <a:extLst>
              <a:ext uri="{FF2B5EF4-FFF2-40B4-BE49-F238E27FC236}">
                <a16:creationId xmlns:a16="http://schemas.microsoft.com/office/drawing/2014/main" id="{F91720C7-177C-46F0-A92F-0E8DBCEBEC80}"/>
              </a:ext>
            </a:extLst>
          </p:cNvPr>
          <p:cNvSpPr/>
          <p:nvPr/>
        </p:nvSpPr>
        <p:spPr>
          <a:xfrm flipV="1">
            <a:off x="2819928" y="2244868"/>
            <a:ext cx="1104000" cy="608068"/>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995514261"/>
      </p:ext>
    </p:extLst>
  </p:cSld>
  <p:clrMapOvr>
    <a:masterClrMapping/>
  </p:clrMapOvr>
  <mc:AlternateContent xmlns:mc="http://schemas.openxmlformats.org/markup-compatibility/2006" xmlns:p14="http://schemas.microsoft.com/office/powerpoint/2010/main">
    <mc:Choice Requires="p14">
      <p:transition spd="med" p14:dur="700" advTm="34405">
        <p:fade/>
      </p:transition>
    </mc:Choice>
    <mc:Fallback xmlns="">
      <p:transition spd="med" advTm="3440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animBg="1"/>
      <p:bldP spid="8" grpId="0" animBg="1"/>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BBE3134-2FA8-4483-9903-2D7A677EE58E}"/>
              </a:ext>
            </a:extLst>
          </p:cNvPr>
          <p:cNvPicPr>
            <a:picLocks noChangeAspect="1"/>
          </p:cNvPicPr>
          <p:nvPr/>
        </p:nvPicPr>
        <p:blipFill>
          <a:blip r:embed="rId4"/>
          <a:stretch>
            <a:fillRect/>
          </a:stretch>
        </p:blipFill>
        <p:spPr>
          <a:xfrm>
            <a:off x="-33536" y="2471794"/>
            <a:ext cx="1574863" cy="3668707"/>
          </a:xfrm>
          <a:prstGeom prst="rect">
            <a:avLst/>
          </a:prstGeom>
        </p:spPr>
      </p:pic>
      <p:pic>
        <p:nvPicPr>
          <p:cNvPr id="3" name="図 2">
            <a:extLst>
              <a:ext uri="{FF2B5EF4-FFF2-40B4-BE49-F238E27FC236}">
                <a16:creationId xmlns:a16="http://schemas.microsoft.com/office/drawing/2014/main" id="{6BF9ABDB-C3B7-484A-888B-C4525DABCC39}"/>
              </a:ext>
            </a:extLst>
          </p:cNvPr>
          <p:cNvPicPr>
            <a:picLocks noChangeAspect="1"/>
          </p:cNvPicPr>
          <p:nvPr/>
        </p:nvPicPr>
        <p:blipFill>
          <a:blip r:embed="rId4"/>
          <a:stretch>
            <a:fillRect/>
          </a:stretch>
        </p:blipFill>
        <p:spPr>
          <a:xfrm>
            <a:off x="7500383" y="3358413"/>
            <a:ext cx="1502265" cy="3499587"/>
          </a:xfrm>
          <a:prstGeom prst="rect">
            <a:avLst/>
          </a:prstGeom>
        </p:spPr>
      </p:pic>
      <p:sp>
        <p:nvSpPr>
          <p:cNvPr id="19" name="角丸四角形吹き出し 18"/>
          <p:cNvSpPr/>
          <p:nvPr/>
        </p:nvSpPr>
        <p:spPr>
          <a:xfrm rot="16200000">
            <a:off x="2321749" y="-162457"/>
            <a:ext cx="2430273" cy="6570729"/>
          </a:xfrm>
          <a:prstGeom prst="wedgeRoundRectCallout">
            <a:avLst>
              <a:gd name="adj1" fmla="val -49700"/>
              <a:gd name="adj2" fmla="val -1428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endParaRPr lang="ja-JP" altLang="en-US" sz="2400" b="1" dirty="0">
              <a:solidFill>
                <a:schemeClr val="tx1"/>
              </a:solidFill>
              <a:ea typeface="游ゴシック" panose="020B0400000000000000" pitchFamily="50" charset="-128"/>
            </a:endParaRPr>
          </a:p>
        </p:txBody>
      </p:sp>
      <p:sp>
        <p:nvSpPr>
          <p:cNvPr id="7" name="正方形/長方形 6">
            <a:extLst>
              <a:ext uri="{FF2B5EF4-FFF2-40B4-BE49-F238E27FC236}">
                <a16:creationId xmlns:a16="http://schemas.microsoft.com/office/drawing/2014/main" id="{36F74BF0-D235-421D-BEBA-9B1F266F3DC0}"/>
              </a:ext>
            </a:extLst>
          </p:cNvPr>
          <p:cNvSpPr/>
          <p:nvPr/>
        </p:nvSpPr>
        <p:spPr>
          <a:xfrm>
            <a:off x="40001" y="42537"/>
            <a:ext cx="8962647" cy="1323439"/>
          </a:xfrm>
          <a:prstGeom prst="rect">
            <a:avLst/>
          </a:prstGeom>
        </p:spPr>
        <p:txBody>
          <a:bodyPr wrap="square">
            <a:spAutoFit/>
          </a:bodyPr>
          <a:lstStyle/>
          <a:p>
            <a:r>
              <a:rPr lang="ja-JP" altLang="en-US" sz="4000" b="1" dirty="0">
                <a:latin typeface="游ゴシック" panose="020B0400000000000000" pitchFamily="50" charset="-128"/>
                <a:ea typeface="游ゴシック" panose="020B0400000000000000" pitchFamily="50" charset="-128"/>
              </a:rPr>
              <a:t>　　　　悪人であっても、</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念仏すれば浄土に往生できる。</a:t>
            </a:r>
            <a:endParaRPr lang="en-US" altLang="ja-JP" sz="4000" b="1" dirty="0">
              <a:latin typeface="游ゴシック" panose="020B0400000000000000" pitchFamily="50" charset="-128"/>
              <a:ea typeface="游ゴシック" panose="020B0400000000000000" pitchFamily="50" charset="-128"/>
            </a:endParaRPr>
          </a:p>
        </p:txBody>
      </p:sp>
      <p:sp>
        <p:nvSpPr>
          <p:cNvPr id="6" name="角丸四角形吹き出し 5"/>
          <p:cNvSpPr/>
          <p:nvPr/>
        </p:nvSpPr>
        <p:spPr>
          <a:xfrm>
            <a:off x="1682679" y="4443732"/>
            <a:ext cx="5985665" cy="1584176"/>
          </a:xfrm>
          <a:prstGeom prst="wedgeRoundRectCallout">
            <a:avLst>
              <a:gd name="adj1" fmla="val 56243"/>
              <a:gd name="adj2" fmla="val -93107"/>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4400" b="1" dirty="0">
                <a:solidFill>
                  <a:schemeClr val="tx1"/>
                </a:solidFill>
                <a:latin typeface="游ゴシック" panose="020B0400000000000000" pitchFamily="50" charset="-128"/>
                <a:ea typeface="游ゴシック" panose="020B0400000000000000" pitchFamily="50" charset="-128"/>
              </a:rPr>
              <a:t>すぐには往生できない。遠い未来の話だろう。</a:t>
            </a:r>
            <a:endParaRPr lang="en-US" altLang="ja-JP" sz="4400" b="1" dirty="0">
              <a:solidFill>
                <a:schemeClr val="tx1"/>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407730" y="288757"/>
            <a:ext cx="1415772" cy="830997"/>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kumimoji="1" lang="ja-JP" altLang="en-US" sz="4800" b="1" dirty="0">
                <a:latin typeface="游ゴシック" panose="020B0400000000000000" pitchFamily="50" charset="-128"/>
                <a:ea typeface="游ゴシック" panose="020B0400000000000000" pitchFamily="50" charset="-128"/>
              </a:rPr>
              <a:t>観経</a:t>
            </a:r>
          </a:p>
        </p:txBody>
      </p:sp>
      <p:sp>
        <p:nvSpPr>
          <p:cNvPr id="11" name="テキスト ボックス 10"/>
          <p:cNvSpPr txBox="1"/>
          <p:nvPr/>
        </p:nvSpPr>
        <p:spPr>
          <a:xfrm>
            <a:off x="395536" y="3284984"/>
            <a:ext cx="677108" cy="1323439"/>
          </a:xfrm>
          <a:prstGeom prst="rect">
            <a:avLst/>
          </a:prstGeom>
          <a:noFill/>
        </p:spPr>
        <p:txBody>
          <a:bodyPr vert="eaVert" wrap="none" rtlCol="0">
            <a:spAutoFit/>
          </a:bodyPr>
          <a:lstStyle/>
          <a:p>
            <a:r>
              <a:rPr kumimoji="1" lang="ja-JP" altLang="en-US" sz="3200" b="1" dirty="0">
                <a:solidFill>
                  <a:schemeClr val="bg1"/>
                </a:solidFill>
              </a:rPr>
              <a:t>諸師１</a:t>
            </a:r>
          </a:p>
        </p:txBody>
      </p:sp>
      <p:sp>
        <p:nvSpPr>
          <p:cNvPr id="20" name="テキスト ボックス 19"/>
          <p:cNvSpPr txBox="1"/>
          <p:nvPr/>
        </p:nvSpPr>
        <p:spPr>
          <a:xfrm>
            <a:off x="7927340" y="4149080"/>
            <a:ext cx="677108" cy="1323439"/>
          </a:xfrm>
          <a:prstGeom prst="rect">
            <a:avLst/>
          </a:prstGeom>
          <a:noFill/>
        </p:spPr>
        <p:txBody>
          <a:bodyPr vert="eaVert" wrap="none" rtlCol="0">
            <a:spAutoFit/>
          </a:bodyPr>
          <a:lstStyle/>
          <a:p>
            <a:r>
              <a:rPr kumimoji="1" lang="ja-JP" altLang="en-US" sz="3200" b="1" dirty="0">
                <a:solidFill>
                  <a:schemeClr val="bg1"/>
                </a:solidFill>
              </a:rPr>
              <a:t>諸師２</a:t>
            </a:r>
          </a:p>
        </p:txBody>
      </p:sp>
      <p:sp>
        <p:nvSpPr>
          <p:cNvPr id="12" name="角丸四角形吹き出し 5">
            <a:extLst>
              <a:ext uri="{FF2B5EF4-FFF2-40B4-BE49-F238E27FC236}">
                <a16:creationId xmlns:a16="http://schemas.microsoft.com/office/drawing/2014/main" id="{E7FC2845-26C9-4F0E-B6B8-8827A3016465}"/>
              </a:ext>
            </a:extLst>
          </p:cNvPr>
          <p:cNvSpPr/>
          <p:nvPr/>
        </p:nvSpPr>
        <p:spPr>
          <a:xfrm>
            <a:off x="1672796" y="1568675"/>
            <a:ext cx="7329852" cy="1618839"/>
          </a:xfrm>
          <a:prstGeom prst="wedgeRoundRectCallout">
            <a:avLst>
              <a:gd name="adj1" fmla="val -61022"/>
              <a:gd name="adj2" fmla="val 30711"/>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4400" b="1" dirty="0">
                <a:solidFill>
                  <a:schemeClr val="tx1"/>
                </a:solidFill>
                <a:latin typeface="游ゴシック" panose="020B0400000000000000" pitchFamily="50" charset="-128"/>
                <a:ea typeface="游ゴシック" panose="020B0400000000000000" pitchFamily="50" charset="-128"/>
              </a:rPr>
              <a:t>凡夫でさえ行けるのだから、程度が低い浄土なのだろう。</a:t>
            </a:r>
            <a:endParaRPr lang="en-US" altLang="ja-JP" sz="4400" b="1" dirty="0">
              <a:solidFill>
                <a:schemeClr val="tx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087347699"/>
      </p:ext>
    </p:extLst>
  </p:cSld>
  <p:clrMapOvr>
    <a:masterClrMapping/>
  </p:clrMapOvr>
  <mc:AlternateContent xmlns:mc="http://schemas.openxmlformats.org/markup-compatibility/2006" xmlns:p14="http://schemas.microsoft.com/office/powerpoint/2010/main">
    <mc:Choice Requires="p14">
      <p:transition spd="med" p14:dur="700" advTm="45451">
        <p:fade/>
      </p:transition>
    </mc:Choice>
    <mc:Fallback xmlns="">
      <p:transition spd="med" advTm="454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0" grpId="0"/>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吹き出し 18"/>
          <p:cNvSpPr/>
          <p:nvPr/>
        </p:nvSpPr>
        <p:spPr>
          <a:xfrm rot="16200000">
            <a:off x="2321749" y="-162457"/>
            <a:ext cx="2430273" cy="6570729"/>
          </a:xfrm>
          <a:prstGeom prst="wedgeRoundRectCallout">
            <a:avLst>
              <a:gd name="adj1" fmla="val -49700"/>
              <a:gd name="adj2" fmla="val -1428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endParaRPr lang="ja-JP" altLang="en-US" sz="2400" b="1" dirty="0">
              <a:solidFill>
                <a:schemeClr val="tx1"/>
              </a:solidFill>
              <a:ea typeface="游ゴシック" panose="020B0400000000000000" pitchFamily="50" charset="-128"/>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1484784"/>
            <a:ext cx="4002120" cy="4012906"/>
          </a:xfrm>
          <a:prstGeom prst="rect">
            <a:avLst/>
          </a:prstGeom>
        </p:spPr>
      </p:pic>
      <p:sp>
        <p:nvSpPr>
          <p:cNvPr id="9" name="テキスト ボックス 8">
            <a:extLst>
              <a:ext uri="{FF2B5EF4-FFF2-40B4-BE49-F238E27FC236}">
                <a16:creationId xmlns:a16="http://schemas.microsoft.com/office/drawing/2014/main" id="{44AABD1C-9CA7-4980-8A03-C2D02BD4ED53}"/>
              </a:ext>
            </a:extLst>
          </p:cNvPr>
          <p:cNvSpPr txBox="1"/>
          <p:nvPr/>
        </p:nvSpPr>
        <p:spPr>
          <a:xfrm>
            <a:off x="576290" y="5809261"/>
            <a:ext cx="2632499" cy="830997"/>
          </a:xfrm>
          <a:prstGeom prst="rect">
            <a:avLst/>
          </a:prstGeom>
          <a:solidFill>
            <a:schemeClr val="accent2">
              <a:lumMod val="7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kumimoji="1" lang="ja-JP" altLang="en-US" sz="4800" b="1" dirty="0">
                <a:solidFill>
                  <a:schemeClr val="bg1"/>
                </a:solidFill>
                <a:latin typeface="游ゴシック" panose="020B0400000000000000" pitchFamily="50" charset="-128"/>
                <a:ea typeface="游ゴシック" panose="020B0400000000000000" pitchFamily="50" charset="-128"/>
              </a:rPr>
              <a:t>善導大師</a:t>
            </a:r>
          </a:p>
        </p:txBody>
      </p:sp>
      <p:sp>
        <p:nvSpPr>
          <p:cNvPr id="2" name="吹き出し: 角を丸めた四角形 1">
            <a:extLst>
              <a:ext uri="{FF2B5EF4-FFF2-40B4-BE49-F238E27FC236}">
                <a16:creationId xmlns:a16="http://schemas.microsoft.com/office/drawing/2014/main" id="{7DEEEB54-1344-4C2B-8536-8C33CA3E25D8}"/>
              </a:ext>
            </a:extLst>
          </p:cNvPr>
          <p:cNvSpPr/>
          <p:nvPr/>
        </p:nvSpPr>
        <p:spPr>
          <a:xfrm>
            <a:off x="3851920" y="660777"/>
            <a:ext cx="4680520" cy="5563983"/>
          </a:xfrm>
          <a:prstGeom prst="wedgeRoundRectCallout">
            <a:avLst>
              <a:gd name="adj1" fmla="val -79831"/>
              <a:gd name="adj2" fmla="val -22452"/>
              <a:gd name="adj3" fmla="val 16667"/>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4800" b="1" dirty="0">
                <a:solidFill>
                  <a:schemeClr val="tx1"/>
                </a:solidFill>
                <a:ea typeface="游ゴシック" panose="020B0400000000000000" pitchFamily="50" charset="-128"/>
              </a:rPr>
              <a:t>善人も悪人も念仏すれば、命を終えると</a:t>
            </a:r>
            <a:endParaRPr lang="en-US" altLang="ja-JP" sz="4800" b="1" dirty="0">
              <a:solidFill>
                <a:schemeClr val="tx1"/>
              </a:solidFill>
              <a:ea typeface="游ゴシック" panose="020B0400000000000000" pitchFamily="50" charset="-128"/>
            </a:endParaRPr>
          </a:p>
          <a:p>
            <a:pPr algn="ctr"/>
            <a:r>
              <a:rPr lang="ja-JP" altLang="en-US" sz="4800" b="1" dirty="0">
                <a:solidFill>
                  <a:srgbClr val="FF0000"/>
                </a:solidFill>
                <a:ea typeface="游ゴシック" panose="020B0400000000000000" pitchFamily="50" charset="-128"/>
              </a:rPr>
              <a:t>すみやかに</a:t>
            </a:r>
            <a:endParaRPr lang="en-US" altLang="ja-JP" sz="4800" b="1" dirty="0">
              <a:solidFill>
                <a:srgbClr val="FF0000"/>
              </a:solidFill>
              <a:ea typeface="游ゴシック" panose="020B0400000000000000" pitchFamily="50" charset="-128"/>
            </a:endParaRPr>
          </a:p>
          <a:p>
            <a:pPr lvl="0" algn="ctr"/>
            <a:r>
              <a:rPr lang="ja-JP" altLang="en-US" sz="4800" b="1" dirty="0">
                <a:solidFill>
                  <a:srgbClr val="FF0000"/>
                </a:solidFill>
                <a:ea typeface="游ゴシック" panose="020B0400000000000000" pitchFamily="50" charset="-128"/>
              </a:rPr>
              <a:t>勝れた浄土に</a:t>
            </a:r>
            <a:endParaRPr lang="en-US" altLang="ja-JP" sz="4800" b="1" dirty="0">
              <a:solidFill>
                <a:srgbClr val="FF0000"/>
              </a:solidFill>
              <a:ea typeface="游ゴシック" panose="020B0400000000000000" pitchFamily="50" charset="-128"/>
            </a:endParaRPr>
          </a:p>
          <a:p>
            <a:pPr lvl="0" algn="ctr"/>
            <a:r>
              <a:rPr lang="ja-JP" altLang="en-US" sz="4800" b="1" dirty="0">
                <a:solidFill>
                  <a:schemeClr val="tx1"/>
                </a:solidFill>
                <a:ea typeface="游ゴシック" panose="020B0400000000000000" pitchFamily="50" charset="-128"/>
              </a:rPr>
              <a:t>往生できる</a:t>
            </a:r>
          </a:p>
        </p:txBody>
      </p:sp>
    </p:spTree>
    <p:custDataLst>
      <p:tags r:id="rId1"/>
    </p:custDataLst>
    <p:extLst>
      <p:ext uri="{BB962C8B-B14F-4D97-AF65-F5344CB8AC3E}">
        <p14:creationId xmlns:p14="http://schemas.microsoft.com/office/powerpoint/2010/main" val="466200098"/>
      </p:ext>
    </p:extLst>
  </p:cSld>
  <p:clrMapOvr>
    <a:masterClrMapping/>
  </p:clrMapOvr>
  <mc:AlternateContent xmlns:mc="http://schemas.openxmlformats.org/markup-compatibility/2006" xmlns:p14="http://schemas.microsoft.com/office/powerpoint/2010/main">
    <mc:Choice Requires="p14">
      <p:transition spd="med" p14:dur="700" advTm="48957">
        <p:fade/>
      </p:transition>
    </mc:Choice>
    <mc:Fallback xmlns="">
      <p:transition spd="med" advTm="4895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275266" y="1460804"/>
            <a:ext cx="5896010" cy="1569660"/>
          </a:xfrm>
          <a:prstGeom prst="rect">
            <a:avLst/>
          </a:prstGeom>
          <a:noFill/>
        </p:spPr>
        <p:txBody>
          <a:bodyPr wrap="square" rtlCol="0">
            <a:spAutoFit/>
          </a:bodyPr>
          <a:lstStyle/>
          <a:p>
            <a:pPr algn="ctr"/>
            <a:r>
              <a:rPr lang="ja-JP" altLang="en-US" sz="4800" b="1" dirty="0">
                <a:latin typeface="游ゴシック" panose="020B0400000000000000" pitchFamily="50" charset="-128"/>
                <a:ea typeface="游ゴシック" panose="020B0400000000000000" pitchFamily="50" charset="-128"/>
              </a:rPr>
              <a:t>　</a:t>
            </a:r>
            <a:r>
              <a:rPr lang="ja-JP" altLang="en-US" sz="4800" b="1" dirty="0">
                <a:solidFill>
                  <a:srgbClr val="FF0000"/>
                </a:solidFill>
                <a:latin typeface="游ゴシック" panose="020B0400000000000000" pitchFamily="50" charset="-128"/>
                <a:ea typeface="游ゴシック" panose="020B0400000000000000" pitchFamily="50" charset="-128"/>
              </a:rPr>
              <a:t>深く</a:t>
            </a:r>
            <a:r>
              <a:rPr kumimoji="1" lang="ja-JP" altLang="en-US" sz="4800" b="1" dirty="0">
                <a:solidFill>
                  <a:srgbClr val="FF0000"/>
                </a:solidFill>
                <a:latin typeface="游ゴシック" panose="020B0400000000000000" pitchFamily="50" charset="-128"/>
                <a:ea typeface="游ゴシック" panose="020B0400000000000000" pitchFamily="50" charset="-128"/>
              </a:rPr>
              <a:t>あわれむ</a:t>
            </a:r>
            <a:endParaRPr kumimoji="1" lang="en-US" altLang="ja-JP" sz="4800" b="1" dirty="0">
              <a:solidFill>
                <a:srgbClr val="FF0000"/>
              </a:solidFill>
              <a:latin typeface="游ゴシック" panose="020B0400000000000000" pitchFamily="50" charset="-128"/>
              <a:ea typeface="游ゴシック" panose="020B0400000000000000" pitchFamily="50" charset="-128"/>
            </a:endParaRPr>
          </a:p>
          <a:p>
            <a:pPr algn="ctr"/>
            <a:r>
              <a:rPr kumimoji="1" lang="ja-JP" altLang="en-US" sz="4800" b="1" dirty="0">
                <a:latin typeface="游ゴシック" panose="020B0400000000000000" pitchFamily="50" charset="-128"/>
                <a:ea typeface="游ゴシック" panose="020B0400000000000000" pitchFamily="50" charset="-128"/>
              </a:rPr>
              <a:t>　（仏の慈悲の心）</a:t>
            </a:r>
          </a:p>
        </p:txBody>
      </p:sp>
      <p:sp>
        <p:nvSpPr>
          <p:cNvPr id="2" name="矢印: 下 1">
            <a:extLst>
              <a:ext uri="{FF2B5EF4-FFF2-40B4-BE49-F238E27FC236}">
                <a16:creationId xmlns:a16="http://schemas.microsoft.com/office/drawing/2014/main" id="{A8DE6223-2CF7-40EA-B90D-035090DF338C}"/>
              </a:ext>
            </a:extLst>
          </p:cNvPr>
          <p:cNvSpPr/>
          <p:nvPr/>
        </p:nvSpPr>
        <p:spPr>
          <a:xfrm>
            <a:off x="3419872" y="3101166"/>
            <a:ext cx="4032448" cy="1479962"/>
          </a:xfrm>
          <a:prstGeom prst="downArrow">
            <a:avLst>
              <a:gd name="adj1" fmla="val 50000"/>
              <a:gd name="adj2" fmla="val 50940"/>
            </a:avLst>
          </a:prstGeom>
          <a:solidFill>
            <a:srgbClr val="00B0F0"/>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r>
              <a:rPr kumimoji="1" lang="ja-JP" altLang="en-US" sz="4400" b="1" dirty="0">
                <a:solidFill>
                  <a:schemeClr val="bg1"/>
                </a:solidFill>
                <a:latin typeface="+mn-ea"/>
              </a:rPr>
              <a:t>何を？</a:t>
            </a:r>
          </a:p>
        </p:txBody>
      </p:sp>
      <p:sp>
        <p:nvSpPr>
          <p:cNvPr id="20" name="テキスト ボックス 19">
            <a:extLst>
              <a:ext uri="{FF2B5EF4-FFF2-40B4-BE49-F238E27FC236}">
                <a16:creationId xmlns:a16="http://schemas.microsoft.com/office/drawing/2014/main" id="{F2BAF174-2C79-43F4-B86A-4000D1DA6C1E}"/>
              </a:ext>
            </a:extLst>
          </p:cNvPr>
          <p:cNvSpPr txBox="1"/>
          <p:nvPr/>
        </p:nvSpPr>
        <p:spPr>
          <a:xfrm>
            <a:off x="2843808" y="4727886"/>
            <a:ext cx="2041073" cy="1015663"/>
          </a:xfrm>
          <a:prstGeom prst="rect">
            <a:avLst/>
          </a:prstGeom>
          <a:noFill/>
          <a:ln w="50800" cmpd="tri">
            <a:solidFill>
              <a:srgbClr val="FF0000"/>
            </a:solidFill>
          </a:ln>
        </p:spPr>
        <p:txBody>
          <a:bodyPr wrap="square" rtlCol="0">
            <a:spAutoFit/>
          </a:bodyPr>
          <a:lstStyle/>
          <a:p>
            <a:pPr algn="ctr"/>
            <a:r>
              <a:rPr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定散</a:t>
            </a:r>
            <a:endParaRPr kumimoji="1"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2F3C209A-36DA-46F8-B122-4D776E5E91C4}"/>
              </a:ext>
            </a:extLst>
          </p:cNvPr>
          <p:cNvSpPr txBox="1"/>
          <p:nvPr/>
        </p:nvSpPr>
        <p:spPr>
          <a:xfrm>
            <a:off x="3261334" y="5787528"/>
            <a:ext cx="1210588" cy="707886"/>
          </a:xfrm>
          <a:prstGeom prst="rect">
            <a:avLst/>
          </a:prstGeom>
          <a:noFill/>
        </p:spPr>
        <p:txBody>
          <a:bodyPr wrap="none" rtlCol="0">
            <a:spAutoFit/>
          </a:bodyPr>
          <a:lstStyle/>
          <a:p>
            <a:pPr algn="l"/>
            <a:r>
              <a:rPr kumimoji="1" lang="ja-JP" altLang="en-US" sz="4000" b="1" dirty="0">
                <a:latin typeface="游ゴシック" panose="020B0400000000000000" pitchFamily="50" charset="-128"/>
                <a:ea typeface="游ゴシック" panose="020B0400000000000000" pitchFamily="50" charset="-128"/>
              </a:rPr>
              <a:t>の人</a:t>
            </a:r>
          </a:p>
        </p:txBody>
      </p:sp>
      <p:sp>
        <p:nvSpPr>
          <p:cNvPr id="25" name="テキスト ボックス 24">
            <a:extLst>
              <a:ext uri="{FF2B5EF4-FFF2-40B4-BE49-F238E27FC236}">
                <a16:creationId xmlns:a16="http://schemas.microsoft.com/office/drawing/2014/main" id="{C8CB8431-105A-45B4-AB77-6E0E9B8DB443}"/>
              </a:ext>
            </a:extLst>
          </p:cNvPr>
          <p:cNvSpPr txBox="1"/>
          <p:nvPr/>
        </p:nvSpPr>
        <p:spPr>
          <a:xfrm>
            <a:off x="6127251" y="4727886"/>
            <a:ext cx="2041073" cy="1015663"/>
          </a:xfrm>
          <a:prstGeom prst="rect">
            <a:avLst/>
          </a:prstGeom>
          <a:noFill/>
          <a:ln w="50800" cmpd="tri">
            <a:solidFill>
              <a:srgbClr val="FF0000"/>
            </a:solidFill>
          </a:ln>
        </p:spPr>
        <p:txBody>
          <a:bodyPr wrap="square" rtlCol="0">
            <a:spAutoFit/>
          </a:bodyPr>
          <a:lstStyle/>
          <a:p>
            <a:pPr algn="ctr"/>
            <a:r>
              <a:rPr kumimoji="1"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逆悪</a:t>
            </a:r>
          </a:p>
        </p:txBody>
      </p:sp>
      <p:sp>
        <p:nvSpPr>
          <p:cNvPr id="26" name="テキスト ボックス 25">
            <a:extLst>
              <a:ext uri="{FF2B5EF4-FFF2-40B4-BE49-F238E27FC236}">
                <a16:creationId xmlns:a16="http://schemas.microsoft.com/office/drawing/2014/main" id="{AE690C8F-B47F-4138-993A-D221567EFB2B}"/>
              </a:ext>
            </a:extLst>
          </p:cNvPr>
          <p:cNvSpPr txBox="1"/>
          <p:nvPr/>
        </p:nvSpPr>
        <p:spPr>
          <a:xfrm>
            <a:off x="6703010" y="5805214"/>
            <a:ext cx="1210588" cy="707886"/>
          </a:xfrm>
          <a:prstGeom prst="rect">
            <a:avLst/>
          </a:prstGeom>
          <a:noFill/>
        </p:spPr>
        <p:txBody>
          <a:bodyPr wrap="none" rtlCol="0">
            <a:spAutoFit/>
          </a:bodyPr>
          <a:lstStyle/>
          <a:p>
            <a:pPr algn="l"/>
            <a:r>
              <a:rPr kumimoji="1" lang="ja-JP" altLang="en-US" sz="4000" b="1" dirty="0">
                <a:latin typeface="游ゴシック" panose="020B0400000000000000" pitchFamily="50" charset="-128"/>
                <a:ea typeface="游ゴシック" panose="020B0400000000000000" pitchFamily="50" charset="-128"/>
              </a:rPr>
              <a:t>の人</a:t>
            </a:r>
          </a:p>
        </p:txBody>
      </p:sp>
      <p:sp>
        <p:nvSpPr>
          <p:cNvPr id="11" name="テキスト ボックス 10"/>
          <p:cNvSpPr txBox="1"/>
          <p:nvPr/>
        </p:nvSpPr>
        <p:spPr>
          <a:xfrm>
            <a:off x="1444354" y="158823"/>
            <a:ext cx="1075936" cy="6222505"/>
          </a:xfrm>
          <a:prstGeom prst="rect">
            <a:avLst/>
          </a:prstGeom>
          <a:noFill/>
          <a:ln w="50800" cmpd="tri">
            <a:solidFill>
              <a:schemeClr val="bg1"/>
            </a:solidFill>
          </a:ln>
        </p:spPr>
        <p:txBody>
          <a:bodyPr vert="eaVert" wrap="square" rtlCol="0">
            <a:spAutoFit/>
          </a:bodyPr>
          <a:lstStyle/>
          <a:p>
            <a:r>
              <a:rPr kumimoji="1" lang="en-US" altLang="ja-JP" sz="5400" b="1" dirty="0">
                <a:solidFill>
                  <a:prstClr val="black"/>
                </a:solidFill>
              </a:rPr>
              <a:t>94</a:t>
            </a:r>
            <a:r>
              <a:rPr lang="ja-JP" altLang="ja-JP" sz="5400" b="1" dirty="0">
                <a:solidFill>
                  <a:srgbClr val="FF0000"/>
                </a:solidFill>
                <a:latin typeface="游ゴシック" panose="020B0400000000000000" pitchFamily="50" charset="-128"/>
                <a:ea typeface="游ゴシック" panose="020B0400000000000000" pitchFamily="50" charset="-128"/>
              </a:rPr>
              <a:t>矜哀</a:t>
            </a:r>
            <a:r>
              <a:rPr lang="ja-JP" altLang="ja-JP" sz="5400" b="1" dirty="0">
                <a:latin typeface="游ゴシック" panose="020B0400000000000000" pitchFamily="50" charset="-128"/>
                <a:ea typeface="游ゴシック" panose="020B0400000000000000" pitchFamily="50" charset="-128"/>
              </a:rPr>
              <a:t>定散与逆悪</a:t>
            </a:r>
            <a:endParaRPr lang="en-US" altLang="ja-JP" sz="5400" b="1" dirty="0">
              <a:latin typeface="游ゴシック" panose="020B0400000000000000" pitchFamily="50" charset="-128"/>
              <a:ea typeface="游ゴシック" panose="020B0400000000000000" pitchFamily="50" charset="-128"/>
            </a:endParaRPr>
          </a:p>
        </p:txBody>
      </p:sp>
      <p:sp>
        <p:nvSpPr>
          <p:cNvPr id="3" name="右中かっこ 2"/>
          <p:cNvSpPr/>
          <p:nvPr/>
        </p:nvSpPr>
        <p:spPr>
          <a:xfrm>
            <a:off x="2551812" y="1277973"/>
            <a:ext cx="648072" cy="1358939"/>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1370471391"/>
      </p:ext>
    </p:extLst>
  </p:cSld>
  <p:clrMapOvr>
    <a:masterClrMapping/>
  </p:clrMapOvr>
  <mc:AlternateContent xmlns:mc="http://schemas.openxmlformats.org/markup-compatibility/2006" xmlns:p14="http://schemas.microsoft.com/office/powerpoint/2010/main">
    <mc:Choice Requires="p14">
      <p:transition spd="med" p14:dur="700" advTm="23314">
        <p:fade/>
      </p:transition>
    </mc:Choice>
    <mc:Fallback xmlns="">
      <p:transition spd="med" advTm="233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20" grpId="0" animBg="1"/>
      <p:bldP spid="5" grpId="0"/>
      <p:bldP spid="25" grpId="0" animBg="1"/>
      <p:bldP spid="26" grpId="0"/>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30">
            <a:extLst>
              <a:ext uri="{FF2B5EF4-FFF2-40B4-BE49-F238E27FC236}">
                <a16:creationId xmlns:a16="http://schemas.microsoft.com/office/drawing/2014/main" id="{91F05371-84C4-43D3-9265-0D936362A58E}"/>
              </a:ext>
            </a:extLst>
          </p:cNvPr>
          <p:cNvSpPr/>
          <p:nvPr/>
        </p:nvSpPr>
        <p:spPr>
          <a:xfrm>
            <a:off x="436010" y="1641481"/>
            <a:ext cx="8506661" cy="3234070"/>
          </a:xfrm>
          <a:prstGeom prst="roundRect">
            <a:avLst/>
          </a:prstGeom>
          <a:solidFill>
            <a:schemeClr val="accent3">
              <a:lumMod val="20000"/>
              <a:lumOff val="80000"/>
            </a:schemeClr>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a:p>
        </p:txBody>
      </p:sp>
      <p:sp>
        <p:nvSpPr>
          <p:cNvPr id="17" name="テキスト ボックス 16"/>
          <p:cNvSpPr txBox="1"/>
          <p:nvPr/>
        </p:nvSpPr>
        <p:spPr>
          <a:xfrm rot="16200000">
            <a:off x="1190750" y="1702787"/>
            <a:ext cx="923330" cy="1328313"/>
          </a:xfrm>
          <a:prstGeom prst="rect">
            <a:avLst/>
          </a:prstGeom>
          <a:solidFill>
            <a:srgbClr val="92D050"/>
          </a:solidFill>
          <a:ln/>
        </p:spPr>
        <p:style>
          <a:lnRef idx="0">
            <a:schemeClr val="accent6"/>
          </a:lnRef>
          <a:fillRef idx="3">
            <a:schemeClr val="accent6"/>
          </a:fillRef>
          <a:effectRef idx="3">
            <a:schemeClr val="accent6"/>
          </a:effectRef>
          <a:fontRef idx="minor">
            <a:schemeClr val="lt1"/>
          </a:fontRef>
        </p:style>
        <p:txBody>
          <a:bodyPr vert="eaVert" wrap="square" rtlCol="0">
            <a:spAutoFit/>
          </a:bodyPr>
          <a:lstStyle/>
          <a:p>
            <a:r>
              <a:rPr kumimoji="1" lang="ja-JP" altLang="en-US" sz="4800" b="1" dirty="0">
                <a:solidFill>
                  <a:schemeClr val="bg1"/>
                </a:solidFill>
                <a:ea typeface="游ゴシック" panose="020B0400000000000000" pitchFamily="50" charset="-128"/>
              </a:rPr>
              <a:t>定</a:t>
            </a:r>
            <a:r>
              <a:rPr kumimoji="1" lang="ja-JP" altLang="en-US" sz="4800" b="1" dirty="0">
                <a:ea typeface="游ゴシック" panose="020B0400000000000000" pitchFamily="50" charset="-128"/>
              </a:rPr>
              <a:t>善　</a:t>
            </a:r>
            <a:endParaRPr lang="en-US" altLang="ja-JP" sz="4800" b="1" dirty="0">
              <a:ea typeface="游ゴシック" panose="020B0400000000000000" pitchFamily="50" charset="-128"/>
            </a:endParaRPr>
          </a:p>
        </p:txBody>
      </p:sp>
      <p:sp>
        <p:nvSpPr>
          <p:cNvPr id="3" name="テキスト ボックス 2"/>
          <p:cNvSpPr txBox="1"/>
          <p:nvPr/>
        </p:nvSpPr>
        <p:spPr>
          <a:xfrm>
            <a:off x="3517407" y="292792"/>
            <a:ext cx="2109186" cy="1107996"/>
          </a:xfrm>
          <a:prstGeom prst="rect">
            <a:avLst/>
          </a:prstGeom>
          <a:noFill/>
          <a:ln w="50800" cmpd="tri">
            <a:solidFill>
              <a:srgbClr val="FF0000"/>
            </a:solidFill>
          </a:ln>
        </p:spPr>
        <p:txBody>
          <a:bodyPr wrap="square" rtlCol="0">
            <a:spAutoFit/>
          </a:bodyPr>
          <a:lstStyle/>
          <a:p>
            <a:pPr algn="ctr"/>
            <a:r>
              <a:rPr lang="ja-JP" altLang="en-US" sz="6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定散</a:t>
            </a:r>
            <a:endParaRPr kumimoji="1" lang="ja-JP" altLang="en-US" sz="6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20" name="テキスト ボックス 19"/>
          <p:cNvSpPr txBox="1"/>
          <p:nvPr/>
        </p:nvSpPr>
        <p:spPr>
          <a:xfrm rot="16200000">
            <a:off x="1190750" y="3456633"/>
            <a:ext cx="923330" cy="1328316"/>
          </a:xfrm>
          <a:prstGeom prst="rect">
            <a:avLst/>
          </a:prstGeom>
          <a:solidFill>
            <a:srgbClr val="92D050"/>
          </a:solidFill>
          <a:ln/>
        </p:spPr>
        <p:style>
          <a:lnRef idx="0">
            <a:schemeClr val="accent3"/>
          </a:lnRef>
          <a:fillRef idx="3">
            <a:schemeClr val="accent3"/>
          </a:fillRef>
          <a:effectRef idx="3">
            <a:schemeClr val="accent3"/>
          </a:effectRef>
          <a:fontRef idx="minor">
            <a:schemeClr val="lt1"/>
          </a:fontRef>
        </p:style>
        <p:txBody>
          <a:bodyPr vert="eaVert" wrap="square" rtlCol="0">
            <a:spAutoFit/>
          </a:bodyPr>
          <a:lstStyle/>
          <a:p>
            <a:r>
              <a:rPr lang="ja-JP" altLang="en-US" sz="4800" b="1" dirty="0">
                <a:solidFill>
                  <a:schemeClr val="bg1"/>
                </a:solidFill>
                <a:ea typeface="游ゴシック" panose="020B0400000000000000" pitchFamily="50" charset="-128"/>
              </a:rPr>
              <a:t>散善　</a:t>
            </a:r>
            <a:endParaRPr lang="en-US" altLang="ja-JP" sz="4800" b="1" dirty="0">
              <a:solidFill>
                <a:schemeClr val="bg1"/>
              </a:solidFill>
              <a:ea typeface="游ゴシック" panose="020B0400000000000000" pitchFamily="50" charset="-128"/>
            </a:endParaRPr>
          </a:p>
        </p:txBody>
      </p:sp>
      <p:sp>
        <p:nvSpPr>
          <p:cNvPr id="24" name="テキスト ボックス 23"/>
          <p:cNvSpPr txBox="1"/>
          <p:nvPr/>
        </p:nvSpPr>
        <p:spPr>
          <a:xfrm rot="16200000">
            <a:off x="4141114" y="2923729"/>
            <a:ext cx="861774" cy="6396903"/>
          </a:xfrm>
          <a:prstGeom prst="rect">
            <a:avLst/>
          </a:prstGeom>
          <a:solidFill>
            <a:schemeClr val="accent5">
              <a:lumMod val="40000"/>
              <a:lumOff val="60000"/>
            </a:schemeClr>
          </a:solidFill>
        </p:spPr>
        <p:txBody>
          <a:bodyPr vert="eaVert" wrap="square" rtlCol="0">
            <a:spAutoFit/>
          </a:bodyPr>
          <a:lstStyle/>
          <a:p>
            <a:pPr algn="ctr"/>
            <a:r>
              <a:rPr lang="ja-JP" altLang="en-US" sz="4400" b="1" dirty="0">
                <a:ea typeface="游ゴシック" panose="020B0400000000000000" pitchFamily="50" charset="-128"/>
              </a:rPr>
              <a:t>　</a:t>
            </a:r>
            <a:r>
              <a:rPr lang="ja-JP" altLang="en-US" sz="4400" b="1" dirty="0">
                <a:solidFill>
                  <a:srgbClr val="FF0000"/>
                </a:solidFill>
                <a:ea typeface="游ゴシック" panose="020B0400000000000000" pitchFamily="50" charset="-128"/>
              </a:rPr>
              <a:t>自力</a:t>
            </a:r>
            <a:r>
              <a:rPr lang="ja-JP" altLang="en-US" sz="4400" b="1" dirty="0">
                <a:ea typeface="游ゴシック" panose="020B0400000000000000" pitchFamily="50" charset="-128"/>
              </a:rPr>
              <a:t>で</a:t>
            </a:r>
            <a:r>
              <a:rPr kumimoji="1" lang="ja-JP" altLang="en-US" sz="4400" b="1" dirty="0">
                <a:ea typeface="游ゴシック" panose="020B0400000000000000" pitchFamily="50" charset="-128"/>
              </a:rPr>
              <a:t>善を積み重ねる</a:t>
            </a:r>
            <a:endParaRPr kumimoji="1" lang="en-US" altLang="ja-JP" sz="4400" b="1" dirty="0">
              <a:ea typeface="游ゴシック" panose="020B0400000000000000" pitchFamily="50" charset="-128"/>
            </a:endParaRPr>
          </a:p>
        </p:txBody>
      </p:sp>
      <p:sp>
        <p:nvSpPr>
          <p:cNvPr id="7" name="正方形/長方形 6"/>
          <p:cNvSpPr/>
          <p:nvPr/>
        </p:nvSpPr>
        <p:spPr>
          <a:xfrm>
            <a:off x="2721403" y="1689312"/>
            <a:ext cx="6391416" cy="1446550"/>
          </a:xfrm>
          <a:prstGeom prst="rect">
            <a:avLst/>
          </a:prstGeom>
        </p:spPr>
        <p:txBody>
          <a:bodyPr wrap="square">
            <a:spAutoFit/>
          </a:bodyPr>
          <a:lstStyle/>
          <a:p>
            <a:r>
              <a:rPr lang="ja-JP" altLang="en-US" sz="4400" b="1" dirty="0">
                <a:solidFill>
                  <a:prstClr val="black"/>
                </a:solidFill>
                <a:ea typeface="游ゴシック" panose="020B0400000000000000" pitchFamily="50" charset="-128"/>
              </a:rPr>
              <a:t>心を集中させて、</a:t>
            </a:r>
            <a:endParaRPr lang="en-US" altLang="ja-JP" sz="4400" b="1" dirty="0">
              <a:solidFill>
                <a:prstClr val="black"/>
              </a:solidFill>
              <a:ea typeface="游ゴシック" panose="020B0400000000000000" pitchFamily="50" charset="-128"/>
            </a:endParaRPr>
          </a:p>
          <a:p>
            <a:r>
              <a:rPr lang="ja-JP" altLang="en-US" sz="4400" b="1" dirty="0">
                <a:solidFill>
                  <a:prstClr val="black"/>
                </a:solidFill>
                <a:ea typeface="游ゴシック" panose="020B0400000000000000" pitchFamily="50" charset="-128"/>
              </a:rPr>
              <a:t>阿弥陀仏や浄土を観る</a:t>
            </a:r>
            <a:endParaRPr lang="en-US" altLang="ja-JP" sz="4400" b="1" dirty="0">
              <a:solidFill>
                <a:prstClr val="black"/>
              </a:solidFill>
              <a:ea typeface="游ゴシック" panose="020B0400000000000000" pitchFamily="50" charset="-128"/>
            </a:endParaRPr>
          </a:p>
        </p:txBody>
      </p:sp>
      <p:sp>
        <p:nvSpPr>
          <p:cNvPr id="8" name="正方形/長方形 7"/>
          <p:cNvSpPr/>
          <p:nvPr/>
        </p:nvSpPr>
        <p:spPr>
          <a:xfrm>
            <a:off x="2675864" y="3429000"/>
            <a:ext cx="5986587" cy="1446550"/>
          </a:xfrm>
          <a:prstGeom prst="rect">
            <a:avLst/>
          </a:prstGeom>
        </p:spPr>
        <p:txBody>
          <a:bodyPr wrap="square">
            <a:spAutoFit/>
          </a:bodyPr>
          <a:lstStyle/>
          <a:p>
            <a:pPr lvl="0"/>
            <a:r>
              <a:rPr lang="ja-JP" altLang="en-US" sz="4400" b="1" dirty="0">
                <a:solidFill>
                  <a:prstClr val="black"/>
                </a:solidFill>
                <a:ea typeface="游ゴシック" panose="020B0400000000000000" pitchFamily="50" charset="-128"/>
              </a:rPr>
              <a:t>心が散り乱れた状態で</a:t>
            </a:r>
            <a:endParaRPr lang="en-US" altLang="ja-JP" sz="4400" b="1" dirty="0">
              <a:solidFill>
                <a:prstClr val="black"/>
              </a:solidFill>
              <a:ea typeface="游ゴシック" panose="020B0400000000000000" pitchFamily="50" charset="-128"/>
            </a:endParaRPr>
          </a:p>
          <a:p>
            <a:pPr lvl="0"/>
            <a:r>
              <a:rPr lang="ja-JP" altLang="en-US" sz="4400" b="1" dirty="0">
                <a:solidFill>
                  <a:prstClr val="black"/>
                </a:solidFill>
                <a:ea typeface="游ゴシック" panose="020B0400000000000000" pitchFamily="50" charset="-128"/>
              </a:rPr>
              <a:t>悪を止めて善を修する</a:t>
            </a:r>
            <a:endParaRPr lang="en-US" altLang="ja-JP" sz="4400" b="1" dirty="0">
              <a:solidFill>
                <a:prstClr val="black"/>
              </a:solidFill>
              <a:ea typeface="游ゴシック" panose="020B0400000000000000" pitchFamily="50" charset="-128"/>
            </a:endParaRPr>
          </a:p>
        </p:txBody>
      </p:sp>
      <p:sp>
        <p:nvSpPr>
          <p:cNvPr id="4" name="吹き出し: 角を丸めた四角形 3">
            <a:extLst>
              <a:ext uri="{FF2B5EF4-FFF2-40B4-BE49-F238E27FC236}">
                <a16:creationId xmlns:a16="http://schemas.microsoft.com/office/drawing/2014/main" id="{EF65D644-14A4-46B5-9894-07B2E5ED26D7}"/>
              </a:ext>
            </a:extLst>
          </p:cNvPr>
          <p:cNvSpPr/>
          <p:nvPr/>
        </p:nvSpPr>
        <p:spPr>
          <a:xfrm>
            <a:off x="81602" y="93647"/>
            <a:ext cx="2978230" cy="1214808"/>
          </a:xfrm>
          <a:prstGeom prst="wedgeRoundRectCallout">
            <a:avLst>
              <a:gd name="adj1" fmla="val 64368"/>
              <a:gd name="adj2" fmla="val 16580"/>
              <a:gd name="adj3" fmla="val 16667"/>
            </a:avLst>
          </a:prstGeom>
          <a:solidFill>
            <a:srgbClr val="00B0F0"/>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r>
              <a:rPr kumimoji="1" lang="en-US" altLang="ja-JP" sz="3600" b="1" dirty="0">
                <a:solidFill>
                  <a:schemeClr val="bg1"/>
                </a:solidFill>
                <a:ea typeface="游ゴシック" panose="020B0400000000000000" pitchFamily="50" charset="-128"/>
              </a:rPr>
              <a:t>『</a:t>
            </a:r>
            <a:r>
              <a:rPr kumimoji="1" lang="ja-JP" altLang="en-US" sz="3600" b="1" dirty="0">
                <a:solidFill>
                  <a:schemeClr val="bg1"/>
                </a:solidFill>
                <a:ea typeface="游ゴシック" panose="020B0400000000000000" pitchFamily="50" charset="-128"/>
              </a:rPr>
              <a:t>観経</a:t>
            </a:r>
            <a:r>
              <a:rPr kumimoji="1" lang="en-US" altLang="ja-JP" sz="3600" b="1" dirty="0">
                <a:solidFill>
                  <a:schemeClr val="bg1"/>
                </a:solidFill>
                <a:ea typeface="游ゴシック" panose="020B0400000000000000" pitchFamily="50" charset="-128"/>
              </a:rPr>
              <a:t>』</a:t>
            </a:r>
            <a:r>
              <a:rPr kumimoji="1" lang="ja-JP" altLang="en-US" sz="3600" b="1" dirty="0">
                <a:solidFill>
                  <a:schemeClr val="bg1"/>
                </a:solidFill>
                <a:ea typeface="游ゴシック" panose="020B0400000000000000" pitchFamily="50" charset="-128"/>
              </a:rPr>
              <a:t>に</a:t>
            </a:r>
            <a:endParaRPr kumimoji="1" lang="en-US" altLang="ja-JP" sz="3600" b="1" dirty="0">
              <a:solidFill>
                <a:schemeClr val="bg1"/>
              </a:solidFill>
              <a:ea typeface="游ゴシック" panose="020B0400000000000000" pitchFamily="50" charset="-128"/>
            </a:endParaRPr>
          </a:p>
          <a:p>
            <a:pPr algn="ctr"/>
            <a:r>
              <a:rPr kumimoji="1" lang="ja-JP" altLang="en-US" sz="3600" b="1" dirty="0">
                <a:solidFill>
                  <a:schemeClr val="bg1"/>
                </a:solidFill>
                <a:ea typeface="游ゴシック" panose="020B0400000000000000" pitchFamily="50" charset="-128"/>
              </a:rPr>
              <a:t>説かれる</a:t>
            </a:r>
          </a:p>
        </p:txBody>
      </p:sp>
      <p:sp>
        <p:nvSpPr>
          <p:cNvPr id="5" name="テキスト ボックス 4">
            <a:extLst>
              <a:ext uri="{FF2B5EF4-FFF2-40B4-BE49-F238E27FC236}">
                <a16:creationId xmlns:a16="http://schemas.microsoft.com/office/drawing/2014/main" id="{93A6A50E-3BEF-4D72-8A28-E8048AEDCEA7}"/>
              </a:ext>
            </a:extLst>
          </p:cNvPr>
          <p:cNvSpPr txBox="1"/>
          <p:nvPr/>
        </p:nvSpPr>
        <p:spPr>
          <a:xfrm>
            <a:off x="5796136" y="391411"/>
            <a:ext cx="1713931" cy="1015663"/>
          </a:xfrm>
          <a:prstGeom prst="rect">
            <a:avLst/>
          </a:prstGeom>
          <a:noFill/>
        </p:spPr>
        <p:txBody>
          <a:bodyPr wrap="none" rtlCol="0">
            <a:spAutoFit/>
          </a:bodyPr>
          <a:lstStyle/>
          <a:p>
            <a:pPr algn="l"/>
            <a:r>
              <a:rPr kumimoji="1" lang="ja-JP" altLang="en-US" sz="6000" b="1" dirty="0">
                <a:latin typeface="游ゴシック" panose="020B0400000000000000" pitchFamily="50" charset="-128"/>
                <a:ea typeface="游ゴシック" panose="020B0400000000000000" pitchFamily="50" charset="-128"/>
              </a:rPr>
              <a:t>の人</a:t>
            </a:r>
          </a:p>
        </p:txBody>
      </p:sp>
      <p:sp>
        <p:nvSpPr>
          <p:cNvPr id="2" name="下矢印 1"/>
          <p:cNvSpPr/>
          <p:nvPr/>
        </p:nvSpPr>
        <p:spPr>
          <a:xfrm>
            <a:off x="4139952" y="4982830"/>
            <a:ext cx="864096" cy="4498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1352960302"/>
      </p:ext>
    </p:extLst>
  </p:cSld>
  <p:clrMapOvr>
    <a:masterClrMapping/>
  </p:clrMapOvr>
  <mc:AlternateContent xmlns:mc="http://schemas.openxmlformats.org/markup-compatibility/2006" xmlns:p14="http://schemas.microsoft.com/office/powerpoint/2010/main">
    <mc:Choice Requires="p14">
      <p:transition spd="med" p14:dur="700" advTm="38648">
        <p:fade/>
      </p:transition>
    </mc:Choice>
    <mc:Fallback xmlns="">
      <p:transition spd="med" advTm="386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4" grpId="0" animBg="1"/>
      <p:bldP spid="7" grpId="0"/>
      <p:bldP spid="8" grpId="0"/>
      <p:bldP spid="4" grpId="0" animBg="1"/>
      <p:bldP spid="5"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366" t="62948" r="12233" b="7904"/>
          <a:stretch/>
        </p:blipFill>
        <p:spPr bwMode="auto">
          <a:xfrm>
            <a:off x="1033154" y="4239089"/>
            <a:ext cx="8646283" cy="2527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82" t="63986" r="78475" b="7904"/>
          <a:stretch/>
        </p:blipFill>
        <p:spPr bwMode="auto">
          <a:xfrm>
            <a:off x="-271780" y="4329098"/>
            <a:ext cx="1320786" cy="243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角丸四角形 6"/>
          <p:cNvSpPr/>
          <p:nvPr/>
        </p:nvSpPr>
        <p:spPr>
          <a:xfrm>
            <a:off x="354477" y="764704"/>
            <a:ext cx="9468544" cy="3276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七</a:t>
            </a:r>
            <a:r>
              <a:rPr lang="ja-JP" altLang="en-US" sz="48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高僧</a:t>
            </a:r>
            <a:r>
              <a:rPr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は、         の教えを</a:t>
            </a:r>
            <a:endParaRPr lang="en-US" altLang="ja-JP"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endParaRPr>
          </a:p>
          <a:p>
            <a:r>
              <a:rPr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親鸞聖人まで届けてくださった。</a:t>
            </a:r>
            <a:endParaRPr lang="en-US" altLang="ja-JP"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endParaRPr>
          </a:p>
          <a:p>
            <a:r>
              <a:rPr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そして、多くの人を経て</a:t>
            </a:r>
            <a:endParaRPr lang="en-US" altLang="ja-JP"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endParaRPr>
          </a:p>
          <a:p>
            <a:r>
              <a:rPr lang="ja-JP" altLang="en-US"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いま、私のもとまで届いている。</a:t>
            </a:r>
            <a:endParaRPr lang="en-US" altLang="ja-JP" sz="4400" b="1" dirty="0">
              <a:solidFill>
                <a:schemeClr val="tx1"/>
              </a:solidFill>
              <a:effectLst>
                <a:glow rad="228600">
                  <a:schemeClr val="bg1"/>
                </a:glow>
              </a:effectLst>
              <a:latin typeface="游ゴシック" panose="020B0400000000000000" pitchFamily="50" charset="-128"/>
              <a:ea typeface="游ゴシック" panose="020B0400000000000000" pitchFamily="50" charset="-128"/>
            </a:endParaRPr>
          </a:p>
          <a:p>
            <a:endParaRPr lang="en-US" altLang="ja-JP" sz="1100" b="1" dirty="0">
              <a:solidFill>
                <a:schemeClr val="tx1"/>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033366C2-59D4-459E-AADA-FB92D5797C5B}"/>
              </a:ext>
            </a:extLst>
          </p:cNvPr>
          <p:cNvSpPr txBox="1"/>
          <p:nvPr/>
        </p:nvSpPr>
        <p:spPr>
          <a:xfrm>
            <a:off x="3203848" y="790372"/>
            <a:ext cx="1709936" cy="830997"/>
          </a:xfrm>
          <a:prstGeom prst="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sz="4800" b="1" dirty="0">
                <a:effectLst>
                  <a:outerShdw blurRad="38100" dist="38100" dir="2700000" algn="tl">
                    <a:srgbClr val="000000">
                      <a:alpha val="43137"/>
                    </a:srgbClr>
                  </a:outerShdw>
                </a:effectLst>
                <a:latin typeface="+mn-ea"/>
              </a:rPr>
              <a:t>本願</a:t>
            </a:r>
            <a:endParaRPr kumimoji="1" lang="en-US" altLang="ja-JP" sz="4800" b="1" dirty="0">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3354053499"/>
      </p:ext>
    </p:extLst>
  </p:cSld>
  <p:clrMapOvr>
    <a:masterClrMapping/>
  </p:clrMapOvr>
  <mc:AlternateContent xmlns:mc="http://schemas.openxmlformats.org/markup-compatibility/2006" xmlns:p14="http://schemas.microsoft.com/office/powerpoint/2010/main">
    <mc:Choice Requires="p14">
      <p:transition spd="med" p14:dur="700" advTm="43809">
        <p:fade/>
      </p:transition>
    </mc:Choice>
    <mc:Fallback xmlns="">
      <p:transition spd="med" advTm="438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26" presetClass="emph" presetSubtype="0" repeatCount="5000" fill="hold" nodeType="withEffect">
                                  <p:stCondLst>
                                    <p:cond delay="0"/>
                                  </p:stCondLst>
                                  <p:childTnLst>
                                    <p:animEffect transition="out" filter="fade">
                                      <p:cBhvr>
                                        <p:cTn id="20" dur="500" tmFilter="0, 0; .2, .5; .8, .5; 1, 0"/>
                                        <p:tgtEl>
                                          <p:spTgt spid="5"/>
                                        </p:tgtEl>
                                      </p:cBhvr>
                                    </p:animEffect>
                                    <p:animScale>
                                      <p:cBhvr>
                                        <p:cTn id="2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B8A5B0EE-6072-4F8F-B0CC-3C834C48DC06}"/>
              </a:ext>
            </a:extLst>
          </p:cNvPr>
          <p:cNvSpPr/>
          <p:nvPr/>
        </p:nvSpPr>
        <p:spPr>
          <a:xfrm>
            <a:off x="278920" y="1326267"/>
            <a:ext cx="8739456" cy="5466817"/>
          </a:xfrm>
          <a:prstGeom prst="rect">
            <a:avLst/>
          </a:prstGeom>
          <a:solidFill>
            <a:schemeClr val="accent3">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a:p>
        </p:txBody>
      </p:sp>
      <p:sp>
        <p:nvSpPr>
          <p:cNvPr id="3" name="テキスト ボックス 2"/>
          <p:cNvSpPr txBox="1"/>
          <p:nvPr/>
        </p:nvSpPr>
        <p:spPr>
          <a:xfrm>
            <a:off x="3369229" y="103057"/>
            <a:ext cx="2345678" cy="1107996"/>
          </a:xfrm>
          <a:prstGeom prst="rect">
            <a:avLst/>
          </a:prstGeom>
          <a:noFill/>
          <a:ln w="50800" cmpd="tri">
            <a:solidFill>
              <a:srgbClr val="FF0000"/>
            </a:solidFill>
          </a:ln>
        </p:spPr>
        <p:txBody>
          <a:bodyPr wrap="square" rtlCol="0">
            <a:spAutoFit/>
          </a:bodyPr>
          <a:lstStyle/>
          <a:p>
            <a:pPr algn="ctr"/>
            <a:r>
              <a:rPr lang="ja-JP" altLang="en-US" sz="6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逆悪</a:t>
            </a:r>
            <a:endParaRPr kumimoji="1" lang="ja-JP" altLang="en-US" sz="6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611560" y="2336672"/>
            <a:ext cx="149907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五逆</a:t>
            </a:r>
            <a:endParaRPr lang="zh-TW" altLang="en-US" sz="40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642015" y="4457831"/>
            <a:ext cx="1438159" cy="83099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十悪</a:t>
            </a:r>
            <a:endParaRPr lang="ja-JP" altLang="en-US" sz="2800" b="1" dirty="0">
              <a:solidFill>
                <a:schemeClr val="bg1"/>
              </a:solidFill>
            </a:endParaRPr>
          </a:p>
        </p:txBody>
      </p:sp>
      <p:sp>
        <p:nvSpPr>
          <p:cNvPr id="9" name="正方形/長方形 8"/>
          <p:cNvSpPr/>
          <p:nvPr/>
        </p:nvSpPr>
        <p:spPr>
          <a:xfrm>
            <a:off x="2339752" y="1562598"/>
            <a:ext cx="6632223" cy="646331"/>
          </a:xfrm>
          <a:prstGeom prst="rect">
            <a:avLst/>
          </a:prstGeom>
        </p:spPr>
        <p:txBody>
          <a:bodyPr wrap="square">
            <a:spAutoFit/>
          </a:bodyPr>
          <a:lstStyle/>
          <a:p>
            <a:pPr lvl="0"/>
            <a:r>
              <a:rPr lang="ja-JP" altLang="en-US" sz="3600" b="1" dirty="0">
                <a:solidFill>
                  <a:prstClr val="black"/>
                </a:solidFill>
                <a:latin typeface="游ゴシック" panose="020B0400000000000000" pitchFamily="50" charset="-128"/>
                <a:ea typeface="游ゴシック" panose="020B0400000000000000" pitchFamily="50" charset="-128"/>
              </a:rPr>
              <a:t>人倫や仏道に逆らう５つの重罪</a:t>
            </a:r>
            <a:endParaRPr lang="zh-TW" altLang="en-US" sz="3600" b="1" dirty="0">
              <a:solidFill>
                <a:prstClr val="black"/>
              </a:solidFill>
              <a:latin typeface="游ゴシック" panose="020B0400000000000000" pitchFamily="50" charset="-128"/>
              <a:ea typeface="游ゴシック" panose="020B0400000000000000" pitchFamily="50" charset="-128"/>
            </a:endParaRPr>
          </a:p>
        </p:txBody>
      </p:sp>
      <p:sp>
        <p:nvSpPr>
          <p:cNvPr id="10" name="正方形/長方形 9"/>
          <p:cNvSpPr/>
          <p:nvPr/>
        </p:nvSpPr>
        <p:spPr>
          <a:xfrm>
            <a:off x="2679075" y="3732679"/>
            <a:ext cx="6166195" cy="1015663"/>
          </a:xfrm>
          <a:prstGeom prst="rect">
            <a:avLst/>
          </a:prstGeom>
        </p:spPr>
        <p:txBody>
          <a:bodyPr wrap="square">
            <a:spAutoFit/>
          </a:bodyPr>
          <a:lstStyle/>
          <a:p>
            <a:pPr lvl="0"/>
            <a:r>
              <a:rPr lang="ja-JP" altLang="en-US" sz="3600" b="1" dirty="0">
                <a:solidFill>
                  <a:prstClr val="black"/>
                </a:solidFill>
                <a:latin typeface="游ゴシック" panose="020B0400000000000000" pitchFamily="50" charset="-128"/>
                <a:ea typeface="游ゴシック" panose="020B0400000000000000" pitchFamily="50" charset="-128"/>
              </a:rPr>
              <a:t>身･口･意</a:t>
            </a:r>
            <a:r>
              <a:rPr lang="en-US" altLang="ja-JP" sz="3600" b="1" dirty="0">
                <a:solidFill>
                  <a:prstClr val="black"/>
                </a:solidFill>
                <a:latin typeface="游ゴシック" panose="020B0400000000000000" pitchFamily="50" charset="-128"/>
                <a:ea typeface="游ゴシック" panose="020B0400000000000000" pitchFamily="50" charset="-128"/>
              </a:rPr>
              <a:t>(</a:t>
            </a:r>
            <a:r>
              <a:rPr lang="ja-JP" altLang="en-US" sz="3600" b="1" dirty="0">
                <a:solidFill>
                  <a:prstClr val="black"/>
                </a:solidFill>
                <a:latin typeface="游ゴシック" panose="020B0400000000000000" pitchFamily="50" charset="-128"/>
                <a:ea typeface="游ゴシック" panose="020B0400000000000000" pitchFamily="50" charset="-128"/>
              </a:rPr>
              <a:t>心</a:t>
            </a:r>
            <a:r>
              <a:rPr lang="en-US" altLang="ja-JP" sz="3600" b="1" dirty="0">
                <a:solidFill>
                  <a:prstClr val="black"/>
                </a:solidFill>
                <a:latin typeface="游ゴシック" panose="020B0400000000000000" pitchFamily="50" charset="-128"/>
                <a:ea typeface="游ゴシック" panose="020B0400000000000000" pitchFamily="50" charset="-128"/>
              </a:rPr>
              <a:t>)</a:t>
            </a:r>
            <a:r>
              <a:rPr lang="ja-JP" altLang="en-US" sz="3600" b="1" dirty="0">
                <a:solidFill>
                  <a:prstClr val="black"/>
                </a:solidFill>
                <a:latin typeface="游ゴシック" panose="020B0400000000000000" pitchFamily="50" charset="-128"/>
                <a:ea typeface="游ゴシック" panose="020B0400000000000000" pitchFamily="50" charset="-128"/>
              </a:rPr>
              <a:t>による</a:t>
            </a:r>
            <a:r>
              <a:rPr lang="en-US" altLang="ja-JP" sz="3600" b="1" dirty="0">
                <a:solidFill>
                  <a:prstClr val="black"/>
                </a:solidFill>
                <a:latin typeface="游ゴシック" panose="020B0400000000000000" pitchFamily="50" charset="-128"/>
                <a:ea typeface="游ゴシック" panose="020B0400000000000000" pitchFamily="50" charset="-128"/>
              </a:rPr>
              <a:t>10</a:t>
            </a:r>
            <a:r>
              <a:rPr lang="ja-JP" altLang="en-US" sz="3600" b="1" dirty="0">
                <a:solidFill>
                  <a:prstClr val="black"/>
                </a:solidFill>
                <a:latin typeface="游ゴシック" panose="020B0400000000000000" pitchFamily="50" charset="-128"/>
                <a:ea typeface="游ゴシック" panose="020B0400000000000000" pitchFamily="50" charset="-128"/>
              </a:rPr>
              <a:t>の悪</a:t>
            </a:r>
            <a:endParaRPr lang="en-US" altLang="ja-JP" sz="3600" b="1" dirty="0">
              <a:solidFill>
                <a:prstClr val="black"/>
              </a:solidFill>
              <a:latin typeface="游ゴシック" panose="020B0400000000000000" pitchFamily="50" charset="-128"/>
              <a:ea typeface="游ゴシック" panose="020B0400000000000000" pitchFamily="50" charset="-128"/>
            </a:endParaRPr>
          </a:p>
          <a:p>
            <a:pPr lvl="0"/>
            <a:r>
              <a:rPr lang="ja-JP" altLang="en-US" sz="2400" b="1" dirty="0">
                <a:solidFill>
                  <a:prstClr val="black"/>
                </a:solidFill>
                <a:latin typeface="游ゴシック" panose="020B0400000000000000" pitchFamily="50" charset="-128"/>
                <a:ea typeface="游ゴシック" panose="020B0400000000000000" pitchFamily="50" charset="-128"/>
              </a:rPr>
              <a:t>　　　　</a:t>
            </a:r>
            <a:endParaRPr lang="ja-JP" altLang="en-US" sz="2400" b="1" dirty="0">
              <a:solidFill>
                <a:prstClr val="black"/>
              </a:solidFill>
            </a:endParaRPr>
          </a:p>
        </p:txBody>
      </p:sp>
      <p:sp>
        <p:nvSpPr>
          <p:cNvPr id="16" name="正方形/長方形 15">
            <a:extLst>
              <a:ext uri="{FF2B5EF4-FFF2-40B4-BE49-F238E27FC236}">
                <a16:creationId xmlns:a16="http://schemas.microsoft.com/office/drawing/2014/main" id="{26112801-C101-44EE-8DBD-BBBE6F4EB667}"/>
              </a:ext>
            </a:extLst>
          </p:cNvPr>
          <p:cNvSpPr/>
          <p:nvPr/>
        </p:nvSpPr>
        <p:spPr>
          <a:xfrm>
            <a:off x="2704971" y="2336672"/>
            <a:ext cx="5611446" cy="1077218"/>
          </a:xfrm>
          <a:prstGeom prst="rect">
            <a:avLst/>
          </a:prstGeom>
          <a:ln w="57150" cap="rnd" cmpd="sng">
            <a:solidFill>
              <a:srgbClr val="00B0F0"/>
            </a:solidFill>
            <a:prstDash val="sysDot"/>
            <a:bevel/>
          </a:ln>
        </p:spPr>
        <p:txBody>
          <a:bodyPr wrap="square">
            <a:spAutoFit/>
          </a:bodyPr>
          <a:lstStyle/>
          <a:p>
            <a:pPr lvl="0"/>
            <a:r>
              <a:rPr lang="zh-TW" altLang="en-US" sz="3200" b="1" dirty="0">
                <a:solidFill>
                  <a:srgbClr val="FF0000"/>
                </a:solidFill>
                <a:latin typeface="游ゴシック" panose="020B0400000000000000" pitchFamily="50" charset="-128"/>
                <a:ea typeface="游ゴシック" panose="020B0400000000000000" pitchFamily="50" charset="-128"/>
              </a:rPr>
              <a:t>①殺父</a:t>
            </a:r>
            <a:r>
              <a:rPr lang="ja-JP" altLang="en-US" sz="3200" b="1" dirty="0">
                <a:solidFill>
                  <a:srgbClr val="FF0000"/>
                </a:solidFill>
                <a:latin typeface="游ゴシック" panose="020B0400000000000000" pitchFamily="50" charset="-128"/>
                <a:ea typeface="游ゴシック" panose="020B0400000000000000" pitchFamily="50" charset="-128"/>
              </a:rPr>
              <a:t>　</a:t>
            </a:r>
            <a:r>
              <a:rPr lang="zh-TW" altLang="en-US" sz="3200" b="1" dirty="0">
                <a:solidFill>
                  <a:srgbClr val="FF0000"/>
                </a:solidFill>
                <a:latin typeface="游ゴシック" panose="020B0400000000000000" pitchFamily="50" charset="-128"/>
                <a:ea typeface="游ゴシック" panose="020B0400000000000000" pitchFamily="50" charset="-128"/>
              </a:rPr>
              <a:t>②殺母</a:t>
            </a:r>
            <a:r>
              <a:rPr lang="ja-JP" altLang="en-US" sz="3200" b="1" dirty="0">
                <a:solidFill>
                  <a:srgbClr val="FF0000"/>
                </a:solidFill>
                <a:latin typeface="游ゴシック" panose="020B0400000000000000" pitchFamily="50" charset="-128"/>
                <a:ea typeface="游ゴシック" panose="020B0400000000000000" pitchFamily="50" charset="-128"/>
              </a:rPr>
              <a:t>　</a:t>
            </a:r>
            <a:r>
              <a:rPr lang="zh-TW" altLang="en-US" sz="3200" b="1" dirty="0">
                <a:solidFill>
                  <a:srgbClr val="FF0000"/>
                </a:solidFill>
                <a:latin typeface="游ゴシック" panose="020B0400000000000000" pitchFamily="50" charset="-128"/>
                <a:ea typeface="游ゴシック" panose="020B0400000000000000" pitchFamily="50" charset="-128"/>
              </a:rPr>
              <a:t>③殺阿羅漢</a:t>
            </a:r>
            <a:endParaRPr lang="en-US" altLang="ja-JP" sz="3200" b="1" dirty="0">
              <a:solidFill>
                <a:srgbClr val="FF0000"/>
              </a:solidFill>
              <a:latin typeface="游ゴシック" panose="020B0400000000000000" pitchFamily="50" charset="-128"/>
              <a:ea typeface="游ゴシック" panose="020B0400000000000000" pitchFamily="50" charset="-128"/>
            </a:endParaRPr>
          </a:p>
          <a:p>
            <a:pPr lvl="0"/>
            <a:r>
              <a:rPr lang="ja-JP" altLang="en-US" sz="3200" b="1" dirty="0">
                <a:solidFill>
                  <a:srgbClr val="FF0000"/>
                </a:solidFill>
                <a:latin typeface="游ゴシック" panose="020B0400000000000000" pitchFamily="50" charset="-128"/>
                <a:ea typeface="游ゴシック" panose="020B0400000000000000" pitchFamily="50" charset="-128"/>
              </a:rPr>
              <a:t>　④</a:t>
            </a:r>
            <a:r>
              <a:rPr lang="zh-TW" altLang="en-US" sz="3200" b="1" dirty="0">
                <a:solidFill>
                  <a:srgbClr val="FF0000"/>
                </a:solidFill>
                <a:latin typeface="游ゴシック" panose="020B0400000000000000" pitchFamily="50" charset="-128"/>
                <a:ea typeface="游ゴシック" panose="020B0400000000000000" pitchFamily="50" charset="-128"/>
              </a:rPr>
              <a:t>出仏身血</a:t>
            </a:r>
            <a:r>
              <a:rPr lang="ja-JP" altLang="en-US" sz="3200" b="1" dirty="0">
                <a:solidFill>
                  <a:srgbClr val="FF0000"/>
                </a:solidFill>
                <a:latin typeface="游ゴシック" panose="020B0400000000000000" pitchFamily="50" charset="-128"/>
                <a:ea typeface="游ゴシック" panose="020B0400000000000000" pitchFamily="50" charset="-128"/>
              </a:rPr>
              <a:t>　</a:t>
            </a:r>
            <a:r>
              <a:rPr lang="zh-TW" altLang="en-US" sz="3200" b="1" dirty="0">
                <a:solidFill>
                  <a:srgbClr val="FF0000"/>
                </a:solidFill>
                <a:latin typeface="游ゴシック" panose="020B0400000000000000" pitchFamily="50" charset="-128"/>
                <a:ea typeface="游ゴシック" panose="020B0400000000000000" pitchFamily="50" charset="-128"/>
              </a:rPr>
              <a:t>⑤破和合僧</a:t>
            </a:r>
          </a:p>
        </p:txBody>
      </p:sp>
      <p:sp>
        <p:nvSpPr>
          <p:cNvPr id="12" name="正方形/長方形 11">
            <a:extLst>
              <a:ext uri="{FF2B5EF4-FFF2-40B4-BE49-F238E27FC236}">
                <a16:creationId xmlns:a16="http://schemas.microsoft.com/office/drawing/2014/main" id="{3057B8A8-3652-4D69-80CB-CBCCE915B822}"/>
              </a:ext>
            </a:extLst>
          </p:cNvPr>
          <p:cNvSpPr/>
          <p:nvPr/>
        </p:nvSpPr>
        <p:spPr>
          <a:xfrm>
            <a:off x="2674191" y="4457831"/>
            <a:ext cx="6166195" cy="2062103"/>
          </a:xfrm>
          <a:prstGeom prst="rect">
            <a:avLst/>
          </a:prstGeom>
          <a:ln w="50800" cap="rnd">
            <a:solidFill>
              <a:srgbClr val="00B0F0"/>
            </a:solidFill>
            <a:prstDash val="sysDot"/>
            <a:miter lim="800000"/>
          </a:ln>
        </p:spPr>
        <p:txBody>
          <a:bodyPr wrap="square" lIns="72000">
            <a:spAutoFit/>
          </a:bodyPr>
          <a:lstStyle/>
          <a:p>
            <a:r>
              <a:rPr lang="en-US" altLang="ja-JP" sz="3200" b="1" dirty="0">
                <a:solidFill>
                  <a:srgbClr val="FF0000"/>
                </a:solidFill>
                <a:latin typeface="游ゴシック" panose="020B0400000000000000" pitchFamily="50" charset="-128"/>
                <a:ea typeface="游ゴシック" panose="020B0400000000000000" pitchFamily="50" charset="-128"/>
              </a:rPr>
              <a:t>(</a:t>
            </a:r>
            <a:r>
              <a:rPr lang="ja-JP" altLang="en-US" sz="3200" b="1" dirty="0">
                <a:solidFill>
                  <a:srgbClr val="FF0000"/>
                </a:solidFill>
                <a:latin typeface="游ゴシック" panose="020B0400000000000000" pitchFamily="50" charset="-128"/>
                <a:ea typeface="游ゴシック" panose="020B0400000000000000" pitchFamily="50" charset="-128"/>
              </a:rPr>
              <a:t>身</a:t>
            </a:r>
            <a:r>
              <a:rPr lang="en-US" altLang="ja-JP" sz="3200" b="1" dirty="0">
                <a:solidFill>
                  <a:srgbClr val="FF0000"/>
                </a:solidFill>
                <a:latin typeface="游ゴシック" panose="020B0400000000000000" pitchFamily="50" charset="-128"/>
                <a:ea typeface="游ゴシック" panose="020B0400000000000000" pitchFamily="50" charset="-128"/>
              </a:rPr>
              <a:t>)</a:t>
            </a:r>
            <a:r>
              <a:rPr lang="zh-TW" altLang="en-US" sz="3200" b="1" dirty="0">
                <a:solidFill>
                  <a:srgbClr val="FF0000"/>
                </a:solidFill>
                <a:latin typeface="游ゴシック" panose="020B0400000000000000" pitchFamily="50" charset="-128"/>
                <a:ea typeface="游ゴシック" panose="020B0400000000000000" pitchFamily="50" charset="-128"/>
              </a:rPr>
              <a:t>①</a:t>
            </a:r>
            <a:r>
              <a:rPr lang="ja-JP" altLang="en-US" sz="3200" b="1" dirty="0">
                <a:solidFill>
                  <a:srgbClr val="FF0000"/>
                </a:solidFill>
                <a:latin typeface="游ゴシック" panose="020B0400000000000000" pitchFamily="50" charset="-128"/>
                <a:ea typeface="游ゴシック" panose="020B0400000000000000" pitchFamily="50" charset="-128"/>
              </a:rPr>
              <a:t>殺 生　</a:t>
            </a:r>
            <a:r>
              <a:rPr lang="zh-TW" altLang="en-US" sz="3200" b="1" dirty="0">
                <a:solidFill>
                  <a:srgbClr val="FF0000"/>
                </a:solidFill>
                <a:latin typeface="游ゴシック" panose="020B0400000000000000" pitchFamily="50" charset="-128"/>
                <a:ea typeface="游ゴシック" panose="020B0400000000000000" pitchFamily="50" charset="-128"/>
              </a:rPr>
              <a:t>②</a:t>
            </a:r>
            <a:r>
              <a:rPr lang="ja-JP" altLang="en-US" sz="3200" b="1" dirty="0">
                <a:solidFill>
                  <a:srgbClr val="FF0000"/>
                </a:solidFill>
                <a:latin typeface="游ゴシック" panose="020B0400000000000000" pitchFamily="50" charset="-128"/>
                <a:ea typeface="游ゴシック" panose="020B0400000000000000" pitchFamily="50" charset="-128"/>
              </a:rPr>
              <a:t>偸 盗　</a:t>
            </a:r>
            <a:r>
              <a:rPr lang="zh-TW" altLang="en-US" sz="3200" b="1" dirty="0">
                <a:solidFill>
                  <a:srgbClr val="FF0000"/>
                </a:solidFill>
                <a:latin typeface="游ゴシック" panose="020B0400000000000000" pitchFamily="50" charset="-128"/>
                <a:ea typeface="游ゴシック" panose="020B0400000000000000" pitchFamily="50" charset="-128"/>
              </a:rPr>
              <a:t>③</a:t>
            </a:r>
            <a:r>
              <a:rPr lang="ja-JP" altLang="en-US" sz="3200" b="1" dirty="0">
                <a:solidFill>
                  <a:srgbClr val="FF0000"/>
                </a:solidFill>
                <a:latin typeface="游ゴシック" panose="020B0400000000000000" pitchFamily="50" charset="-128"/>
                <a:ea typeface="游ゴシック" panose="020B0400000000000000" pitchFamily="50" charset="-128"/>
              </a:rPr>
              <a:t>邪 婬</a:t>
            </a:r>
            <a:endParaRPr lang="en-US" altLang="ja-JP" sz="3200" b="1" dirty="0">
              <a:solidFill>
                <a:srgbClr val="FF0000"/>
              </a:solidFill>
              <a:latin typeface="游ゴシック" panose="020B0400000000000000" pitchFamily="50" charset="-128"/>
              <a:ea typeface="游ゴシック" panose="020B0400000000000000" pitchFamily="50" charset="-128"/>
            </a:endParaRPr>
          </a:p>
          <a:p>
            <a:r>
              <a:rPr lang="en-US" altLang="ja-JP" sz="3200" b="1" dirty="0">
                <a:solidFill>
                  <a:srgbClr val="FF0000"/>
                </a:solidFill>
                <a:latin typeface="游ゴシック" panose="020B0400000000000000" pitchFamily="50" charset="-128"/>
                <a:ea typeface="游ゴシック" panose="020B0400000000000000" pitchFamily="50" charset="-128"/>
              </a:rPr>
              <a:t>(</a:t>
            </a:r>
            <a:r>
              <a:rPr lang="ja-JP" altLang="en-US" sz="3200" b="1" dirty="0">
                <a:solidFill>
                  <a:srgbClr val="FF0000"/>
                </a:solidFill>
                <a:latin typeface="游ゴシック" panose="020B0400000000000000" pitchFamily="50" charset="-128"/>
                <a:ea typeface="游ゴシック" panose="020B0400000000000000" pitchFamily="50" charset="-128"/>
              </a:rPr>
              <a:t>口</a:t>
            </a:r>
            <a:r>
              <a:rPr lang="en-US" altLang="ja-JP" sz="3200" b="1" dirty="0">
                <a:solidFill>
                  <a:srgbClr val="FF0000"/>
                </a:solidFill>
                <a:latin typeface="游ゴシック" panose="020B0400000000000000" pitchFamily="50" charset="-128"/>
                <a:ea typeface="游ゴシック" panose="020B0400000000000000" pitchFamily="50" charset="-128"/>
              </a:rPr>
              <a:t>)</a:t>
            </a:r>
            <a:r>
              <a:rPr lang="ja-JP" altLang="en-US" sz="3200" b="1" dirty="0">
                <a:solidFill>
                  <a:srgbClr val="FF0000"/>
                </a:solidFill>
                <a:latin typeface="游ゴシック" panose="020B0400000000000000" pitchFamily="50" charset="-128"/>
                <a:ea typeface="游ゴシック" panose="020B0400000000000000" pitchFamily="50" charset="-128"/>
              </a:rPr>
              <a:t>④妄 語　</a:t>
            </a:r>
            <a:r>
              <a:rPr lang="zh-TW" altLang="en-US" sz="3200" b="1" dirty="0">
                <a:solidFill>
                  <a:srgbClr val="FF0000"/>
                </a:solidFill>
                <a:latin typeface="游ゴシック" panose="020B0400000000000000" pitchFamily="50" charset="-128"/>
                <a:ea typeface="游ゴシック" panose="020B0400000000000000" pitchFamily="50" charset="-128"/>
              </a:rPr>
              <a:t>⑤</a:t>
            </a:r>
            <a:r>
              <a:rPr lang="ja-JP" altLang="en-US" sz="3200" b="1" dirty="0">
                <a:solidFill>
                  <a:srgbClr val="FF0000"/>
                </a:solidFill>
                <a:latin typeface="游ゴシック" panose="020B0400000000000000" pitchFamily="50" charset="-128"/>
                <a:ea typeface="游ゴシック" panose="020B0400000000000000" pitchFamily="50" charset="-128"/>
              </a:rPr>
              <a:t>綺 語　</a:t>
            </a:r>
            <a:endParaRPr lang="en-US" altLang="ja-JP" sz="3200" b="1" dirty="0">
              <a:solidFill>
                <a:srgbClr val="FF0000"/>
              </a:solidFill>
              <a:latin typeface="游ゴシック" panose="020B0400000000000000" pitchFamily="50" charset="-128"/>
              <a:ea typeface="游ゴシック" panose="020B0400000000000000" pitchFamily="50" charset="-128"/>
            </a:endParaRPr>
          </a:p>
          <a:p>
            <a:r>
              <a:rPr lang="ja-JP" altLang="en-US" sz="3200" b="1" dirty="0">
                <a:solidFill>
                  <a:srgbClr val="FF0000"/>
                </a:solidFill>
                <a:latin typeface="游ゴシック" panose="020B0400000000000000" pitchFamily="50" charset="-128"/>
                <a:ea typeface="游ゴシック" panose="020B0400000000000000" pitchFamily="50" charset="-128"/>
              </a:rPr>
              <a:t>　　⑥悪 口　⑦両 舌</a:t>
            </a:r>
            <a:endParaRPr lang="en-US" altLang="ja-JP" sz="3200" b="1" dirty="0">
              <a:solidFill>
                <a:srgbClr val="FF0000"/>
              </a:solidFill>
              <a:latin typeface="游ゴシック" panose="020B0400000000000000" pitchFamily="50" charset="-128"/>
              <a:ea typeface="游ゴシック" panose="020B0400000000000000" pitchFamily="50" charset="-128"/>
            </a:endParaRPr>
          </a:p>
          <a:p>
            <a:r>
              <a:rPr lang="en-US" altLang="ja-JP" sz="3200" b="1" dirty="0">
                <a:solidFill>
                  <a:srgbClr val="FF0000"/>
                </a:solidFill>
                <a:latin typeface="游ゴシック" panose="020B0400000000000000" pitchFamily="50" charset="-128"/>
                <a:ea typeface="游ゴシック" panose="020B0400000000000000" pitchFamily="50" charset="-128"/>
              </a:rPr>
              <a:t>(</a:t>
            </a:r>
            <a:r>
              <a:rPr lang="ja-JP" altLang="en-US" sz="3200" b="1" dirty="0">
                <a:solidFill>
                  <a:srgbClr val="FF0000"/>
                </a:solidFill>
                <a:latin typeface="游ゴシック" panose="020B0400000000000000" pitchFamily="50" charset="-128"/>
                <a:ea typeface="游ゴシック" panose="020B0400000000000000" pitchFamily="50" charset="-128"/>
              </a:rPr>
              <a:t>意</a:t>
            </a:r>
            <a:r>
              <a:rPr lang="en-US" altLang="ja-JP" sz="3200" b="1" dirty="0">
                <a:solidFill>
                  <a:srgbClr val="FF0000"/>
                </a:solidFill>
                <a:latin typeface="游ゴシック" panose="020B0400000000000000" pitchFamily="50" charset="-128"/>
                <a:ea typeface="游ゴシック" panose="020B0400000000000000" pitchFamily="50" charset="-128"/>
              </a:rPr>
              <a:t>)</a:t>
            </a:r>
            <a:r>
              <a:rPr lang="ja-JP" altLang="en-US" sz="3200" b="1" dirty="0">
                <a:solidFill>
                  <a:srgbClr val="FF0000"/>
                </a:solidFill>
                <a:latin typeface="游ゴシック" panose="020B0400000000000000" pitchFamily="50" charset="-128"/>
                <a:ea typeface="游ゴシック" panose="020B0400000000000000" pitchFamily="50" charset="-128"/>
              </a:rPr>
              <a:t>⑧慳 貪　⑨瞋 恚　⑩邪 見</a:t>
            </a:r>
            <a:endParaRPr lang="zh-TW" altLang="en-US" sz="3200" b="1" dirty="0">
              <a:solidFill>
                <a:srgbClr val="FF0000"/>
              </a:solidFill>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2A278B2C-3BA0-4CE6-BD5E-825D14791D99}"/>
              </a:ext>
            </a:extLst>
          </p:cNvPr>
          <p:cNvSpPr txBox="1"/>
          <p:nvPr/>
        </p:nvSpPr>
        <p:spPr>
          <a:xfrm>
            <a:off x="5681346" y="338066"/>
            <a:ext cx="1713931" cy="1015663"/>
          </a:xfrm>
          <a:prstGeom prst="rect">
            <a:avLst/>
          </a:prstGeom>
          <a:noFill/>
        </p:spPr>
        <p:txBody>
          <a:bodyPr wrap="none" rtlCol="0">
            <a:spAutoFit/>
          </a:bodyPr>
          <a:lstStyle/>
          <a:p>
            <a:pPr algn="l"/>
            <a:r>
              <a:rPr kumimoji="1" lang="ja-JP" altLang="en-US" sz="6000" b="1" dirty="0">
                <a:latin typeface="游ゴシック" panose="020B0400000000000000" pitchFamily="50" charset="-128"/>
                <a:ea typeface="游ゴシック" panose="020B0400000000000000" pitchFamily="50" charset="-128"/>
              </a:rPr>
              <a:t>の人</a:t>
            </a:r>
          </a:p>
        </p:txBody>
      </p:sp>
    </p:spTree>
    <p:custDataLst>
      <p:tags r:id="rId1"/>
    </p:custDataLst>
    <p:extLst>
      <p:ext uri="{BB962C8B-B14F-4D97-AF65-F5344CB8AC3E}">
        <p14:creationId xmlns:p14="http://schemas.microsoft.com/office/powerpoint/2010/main" val="3870415808"/>
      </p:ext>
    </p:extLst>
  </p:cSld>
  <p:clrMapOvr>
    <a:masterClrMapping/>
  </p:clrMapOvr>
  <mc:AlternateContent xmlns:mc="http://schemas.openxmlformats.org/markup-compatibility/2006" xmlns:p14="http://schemas.microsoft.com/office/powerpoint/2010/main">
    <mc:Choice Requires="p14">
      <p:transition spd="med" p14:dur="700" advTm="55286">
        <p:fade/>
      </p:transition>
    </mc:Choice>
    <mc:Fallback xmlns="">
      <p:transition spd="med" advTm="5528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5" grpId="0" animBg="1"/>
      <p:bldP spid="9" grpId="0"/>
      <p:bldP spid="10" grpId="0"/>
      <p:bldP spid="16" grpId="0" animBg="1"/>
      <p:bldP spid="12" grpId="0" animBg="1"/>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33234" y="1336300"/>
            <a:ext cx="8856983" cy="3964908"/>
          </a:xfrm>
          <a:prstGeom prst="rect">
            <a:avLst/>
          </a:prstGeom>
          <a:solidFill>
            <a:srgbClr val="FFFF00"/>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0" name="テキスト ボックス 9"/>
          <p:cNvSpPr txBox="1"/>
          <p:nvPr/>
        </p:nvSpPr>
        <p:spPr>
          <a:xfrm rot="16200000">
            <a:off x="878077" y="2444216"/>
            <a:ext cx="1661993" cy="3528390"/>
          </a:xfrm>
          <a:prstGeom prst="rect">
            <a:avLst/>
          </a:prstGeom>
          <a:noFill/>
        </p:spPr>
        <p:txBody>
          <a:bodyPr vert="eaVert" wrap="square" rtlCol="0">
            <a:spAutoFit/>
          </a:bodyPr>
          <a:lstStyle/>
          <a:p>
            <a:pPr algn="ctr"/>
            <a:r>
              <a:rPr lang="ja-JP" altLang="en-US" sz="3200" b="1" dirty="0">
                <a:ea typeface="游ゴシック" panose="020B0400000000000000" pitchFamily="50" charset="-128"/>
              </a:rPr>
              <a:t>自力で善を積む</a:t>
            </a:r>
          </a:p>
          <a:p>
            <a:pPr algn="ctr"/>
            <a:r>
              <a:rPr kumimoji="1" lang="ja-JP" altLang="en-US" sz="3200" b="1" dirty="0">
                <a:ea typeface="游ゴシック" panose="020B0400000000000000" pitchFamily="50" charset="-128"/>
              </a:rPr>
              <a:t>→ 仏の願いに</a:t>
            </a:r>
            <a:endParaRPr kumimoji="1" lang="en-US" altLang="ja-JP" sz="3200" b="1" dirty="0">
              <a:ea typeface="游ゴシック" panose="020B0400000000000000" pitchFamily="50" charset="-128"/>
            </a:endParaRPr>
          </a:p>
          <a:p>
            <a:pPr algn="ctr"/>
            <a:r>
              <a:rPr kumimoji="1" lang="ja-JP" altLang="en-US" sz="3200" b="1" dirty="0">
                <a:ea typeface="游ゴシック" panose="020B0400000000000000" pitchFamily="50" charset="-128"/>
              </a:rPr>
              <a:t>     気づかない</a:t>
            </a:r>
          </a:p>
        </p:txBody>
      </p:sp>
      <p:sp>
        <p:nvSpPr>
          <p:cNvPr id="3" name="テキスト ボックス 2"/>
          <p:cNvSpPr txBox="1"/>
          <p:nvPr/>
        </p:nvSpPr>
        <p:spPr>
          <a:xfrm>
            <a:off x="3515725" y="2356266"/>
            <a:ext cx="2041073" cy="1015663"/>
          </a:xfrm>
          <a:prstGeom prst="rect">
            <a:avLst/>
          </a:prstGeom>
          <a:noFill/>
          <a:ln w="50800" cmpd="tri">
            <a:solidFill>
              <a:srgbClr val="FF0000"/>
            </a:solidFill>
          </a:ln>
        </p:spPr>
        <p:txBody>
          <a:bodyPr wrap="square" rtlCol="0">
            <a:spAutoFit/>
          </a:bodyPr>
          <a:lstStyle/>
          <a:p>
            <a:pPr algn="ctr"/>
            <a:r>
              <a:rPr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与</a:t>
            </a:r>
            <a:r>
              <a:rPr lang="en-US" altLang="ja-JP" sz="4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r>
              <a:rPr lang="ja-JP" altLang="en-US" sz="4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と</a:t>
            </a:r>
            <a:r>
              <a:rPr lang="en-US" altLang="ja-JP" sz="4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endParaRPr kumimoji="1"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24" name="テキスト ボックス 23"/>
          <p:cNvSpPr txBox="1"/>
          <p:nvPr/>
        </p:nvSpPr>
        <p:spPr>
          <a:xfrm rot="16200000">
            <a:off x="1308964" y="1294148"/>
            <a:ext cx="800219" cy="1195188"/>
          </a:xfrm>
          <a:prstGeom prst="rect">
            <a:avLst/>
          </a:prstGeom>
          <a:noFill/>
        </p:spPr>
        <p:txBody>
          <a:bodyPr vert="eaVert" wrap="square" rtlCol="0">
            <a:spAutoFit/>
          </a:bodyPr>
          <a:lstStyle/>
          <a:p>
            <a:r>
              <a:rPr kumimoji="1" lang="ja-JP" altLang="en-US" sz="4000" b="1" dirty="0">
                <a:ea typeface="游ゴシック" panose="020B0400000000000000" pitchFamily="50" charset="-128"/>
              </a:rPr>
              <a:t>善人</a:t>
            </a:r>
          </a:p>
        </p:txBody>
      </p:sp>
      <p:sp>
        <p:nvSpPr>
          <p:cNvPr id="22" name="正方形/長方形 21"/>
          <p:cNvSpPr/>
          <p:nvPr/>
        </p:nvSpPr>
        <p:spPr>
          <a:xfrm rot="16200000">
            <a:off x="7175738" y="1214663"/>
            <a:ext cx="800219" cy="1246632"/>
          </a:xfrm>
          <a:prstGeom prst="rect">
            <a:avLst/>
          </a:prstGeom>
        </p:spPr>
        <p:txBody>
          <a:bodyPr vert="eaVert" wrap="square">
            <a:spAutoFit/>
          </a:bodyPr>
          <a:lstStyle/>
          <a:p>
            <a:pPr lvl="0"/>
            <a:r>
              <a:rPr lang="ja-JP" altLang="en-US" sz="4000" b="1" dirty="0">
                <a:solidFill>
                  <a:srgbClr val="000000"/>
                </a:solidFill>
                <a:latin typeface="游ゴシック" panose="020B0400000000000000" pitchFamily="50" charset="-128"/>
                <a:ea typeface="游ゴシック" panose="020B0400000000000000" pitchFamily="50" charset="-128"/>
              </a:rPr>
              <a:t>悪人</a:t>
            </a:r>
            <a:endParaRPr lang="ja-JP" altLang="en-US" sz="4000" b="1" dirty="0">
              <a:solidFill>
                <a:prstClr val="black"/>
              </a:solidFill>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6005125" y="3380685"/>
            <a:ext cx="3072831" cy="1569660"/>
          </a:xfrm>
          <a:prstGeom prst="rect">
            <a:avLst/>
          </a:prstGeom>
          <a:noFill/>
        </p:spPr>
        <p:txBody>
          <a:bodyPr wrap="square" rtlCol="0">
            <a:spAutoFit/>
          </a:bodyPr>
          <a:lstStyle/>
          <a:p>
            <a:r>
              <a:rPr lang="ja-JP" altLang="en-US" sz="3200" b="1" dirty="0">
                <a:solidFill>
                  <a:srgbClr val="000000"/>
                </a:solidFill>
                <a:latin typeface="游ゴシック" panose="020B0400000000000000" pitchFamily="50" charset="-128"/>
                <a:ea typeface="游ゴシック" panose="020B0400000000000000" pitchFamily="50" charset="-128"/>
              </a:rPr>
              <a:t>散善もできない→悪にひがんで</a:t>
            </a:r>
            <a:endParaRPr lang="en-US" altLang="ja-JP" sz="3200" b="1" dirty="0">
              <a:solidFill>
                <a:srgbClr val="000000"/>
              </a:solidFill>
              <a:latin typeface="游ゴシック" panose="020B0400000000000000" pitchFamily="50" charset="-128"/>
              <a:ea typeface="游ゴシック" panose="020B0400000000000000" pitchFamily="50" charset="-128"/>
            </a:endParaRPr>
          </a:p>
          <a:p>
            <a:pPr algn="ctr"/>
            <a:r>
              <a:rPr lang="ja-JP" altLang="en-US" sz="3200" b="1" dirty="0">
                <a:solidFill>
                  <a:srgbClr val="000000"/>
                </a:solidFill>
                <a:latin typeface="游ゴシック" panose="020B0400000000000000" pitchFamily="50" charset="-128"/>
                <a:ea typeface="游ゴシック" panose="020B0400000000000000" pitchFamily="50" charset="-128"/>
              </a:rPr>
              <a:t>仏を見失う</a:t>
            </a:r>
            <a:endParaRPr kumimoji="1" lang="ja-JP" altLang="en-US" sz="3200" b="1" dirty="0"/>
          </a:p>
        </p:txBody>
      </p:sp>
      <p:sp>
        <p:nvSpPr>
          <p:cNvPr id="27" name="テキスト ボックス 26"/>
          <p:cNvSpPr txBox="1"/>
          <p:nvPr/>
        </p:nvSpPr>
        <p:spPr>
          <a:xfrm>
            <a:off x="0" y="5975273"/>
            <a:ext cx="9144000" cy="769441"/>
          </a:xfrm>
          <a:prstGeom prst="rect">
            <a:avLst/>
          </a:prstGeom>
          <a:solidFill>
            <a:schemeClr val="bg1"/>
          </a:solidFill>
        </p:spPr>
        <p:txBody>
          <a:bodyPr wrap="square" rtlCol="0">
            <a:spAutoFit/>
          </a:bodyPr>
          <a:lstStyle/>
          <a:p>
            <a:pPr algn="ctr"/>
            <a:r>
              <a:rPr kumimoji="1" lang="ja-JP" altLang="en-US" sz="4400" b="1" dirty="0">
                <a:latin typeface="游ゴシック" panose="020B0400000000000000" pitchFamily="50" charset="-128"/>
                <a:ea typeface="游ゴシック" panose="020B0400000000000000" pitchFamily="50" charset="-128"/>
              </a:rPr>
              <a:t>善人･悪人に救いの手を差し伸べる</a:t>
            </a:r>
          </a:p>
        </p:txBody>
      </p:sp>
      <p:sp>
        <p:nvSpPr>
          <p:cNvPr id="9" name="テキスト ボックス 8"/>
          <p:cNvSpPr txBox="1"/>
          <p:nvPr/>
        </p:nvSpPr>
        <p:spPr>
          <a:xfrm>
            <a:off x="5724128" y="139488"/>
            <a:ext cx="2700559" cy="1077218"/>
          </a:xfrm>
          <a:prstGeom prst="rect">
            <a:avLst/>
          </a:prstGeom>
          <a:noFill/>
        </p:spPr>
        <p:txBody>
          <a:bodyPr wrap="square" rtlCol="0">
            <a:spAutoFit/>
          </a:bodyPr>
          <a:lstStyle/>
          <a:p>
            <a:r>
              <a:rPr lang="ja-JP" altLang="en-US" sz="3200" b="1" dirty="0">
                <a:latin typeface="游ゴシック" panose="020B0400000000000000" pitchFamily="50" charset="-128"/>
                <a:ea typeface="游ゴシック" panose="020B0400000000000000" pitchFamily="50" charset="-128"/>
              </a:rPr>
              <a:t>深く</a:t>
            </a:r>
            <a:r>
              <a:rPr kumimoji="1" lang="ja-JP" altLang="en-US" sz="3200" b="1" dirty="0">
                <a:latin typeface="游ゴシック" panose="020B0400000000000000" pitchFamily="50" charset="-128"/>
                <a:ea typeface="游ゴシック" panose="020B0400000000000000" pitchFamily="50" charset="-128"/>
              </a:rPr>
              <a:t>あわれむ</a:t>
            </a:r>
            <a:endParaRPr kumimoji="1" lang="en-US" altLang="ja-JP" sz="3200" b="1" dirty="0">
              <a:latin typeface="游ゴシック" panose="020B0400000000000000" pitchFamily="50" charset="-128"/>
              <a:ea typeface="游ゴシック" panose="020B0400000000000000" pitchFamily="50" charset="-128"/>
            </a:endParaRPr>
          </a:p>
          <a:p>
            <a:r>
              <a:rPr kumimoji="1" lang="ja-JP" altLang="en-US" sz="3200" b="1" dirty="0">
                <a:latin typeface="游ゴシック" panose="020B0400000000000000" pitchFamily="50" charset="-128"/>
                <a:ea typeface="游ゴシック" panose="020B0400000000000000" pitchFamily="50" charset="-128"/>
              </a:rPr>
              <a:t>＝慈悲の心</a:t>
            </a:r>
          </a:p>
        </p:txBody>
      </p:sp>
      <p:sp>
        <p:nvSpPr>
          <p:cNvPr id="11" name="下矢印 10"/>
          <p:cNvSpPr/>
          <p:nvPr/>
        </p:nvSpPr>
        <p:spPr>
          <a:xfrm>
            <a:off x="3917418" y="1155882"/>
            <a:ext cx="1309163" cy="85659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p>
        </p:txBody>
      </p:sp>
      <p:sp>
        <p:nvSpPr>
          <p:cNvPr id="13" name="正方形/長方形 12"/>
          <p:cNvSpPr/>
          <p:nvPr/>
        </p:nvSpPr>
        <p:spPr>
          <a:xfrm>
            <a:off x="2057590" y="5046983"/>
            <a:ext cx="5355472" cy="646331"/>
          </a:xfrm>
          <a:prstGeom prst="rect">
            <a:avLst/>
          </a:prstGeom>
          <a:solidFill>
            <a:schemeClr val="accent1">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ja-JP" altLang="en-US" sz="3600" b="1" dirty="0">
                <a:ea typeface="游ゴシック" panose="020B0400000000000000" pitchFamily="50" charset="-128"/>
              </a:rPr>
              <a:t>自力をあてにする人たち</a:t>
            </a:r>
          </a:p>
        </p:txBody>
      </p:sp>
      <p:sp>
        <p:nvSpPr>
          <p:cNvPr id="20" name="テキスト ボックス 19">
            <a:extLst>
              <a:ext uri="{FF2B5EF4-FFF2-40B4-BE49-F238E27FC236}">
                <a16:creationId xmlns:a16="http://schemas.microsoft.com/office/drawing/2014/main" id="{C07F7791-8F0D-48E3-8D71-4FF8518D7928}"/>
              </a:ext>
            </a:extLst>
          </p:cNvPr>
          <p:cNvSpPr txBox="1"/>
          <p:nvPr/>
        </p:nvSpPr>
        <p:spPr>
          <a:xfrm rot="16200000">
            <a:off x="486360" y="2202995"/>
            <a:ext cx="923330" cy="1328313"/>
          </a:xfrm>
          <a:prstGeom prst="rect">
            <a:avLst/>
          </a:prstGeom>
          <a:solidFill>
            <a:srgbClr val="92D050"/>
          </a:solidFill>
          <a:ln/>
        </p:spPr>
        <p:style>
          <a:lnRef idx="0">
            <a:schemeClr val="accent3"/>
          </a:lnRef>
          <a:fillRef idx="3">
            <a:schemeClr val="accent3"/>
          </a:fillRef>
          <a:effectRef idx="3">
            <a:schemeClr val="accent3"/>
          </a:effectRef>
          <a:fontRef idx="minor">
            <a:schemeClr val="lt1"/>
          </a:fontRef>
        </p:style>
        <p:txBody>
          <a:bodyPr vert="eaVert" wrap="square" rtlCol="0">
            <a:spAutoFit/>
          </a:bodyPr>
          <a:lstStyle/>
          <a:p>
            <a:r>
              <a:rPr kumimoji="1" lang="ja-JP" altLang="en-US" sz="4800" b="1" dirty="0">
                <a:solidFill>
                  <a:srgbClr val="FF0000"/>
                </a:solidFill>
                <a:ea typeface="游ゴシック" panose="020B0400000000000000" pitchFamily="50" charset="-128"/>
              </a:rPr>
              <a:t>定</a:t>
            </a:r>
            <a:r>
              <a:rPr kumimoji="1" lang="ja-JP" altLang="en-US" sz="4800" b="1" dirty="0">
                <a:ea typeface="游ゴシック" panose="020B0400000000000000" pitchFamily="50" charset="-128"/>
              </a:rPr>
              <a:t>善　</a:t>
            </a:r>
            <a:endParaRPr lang="en-US" altLang="ja-JP" sz="4800" b="1" dirty="0">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2CC4E0C6-69DB-43FA-919D-8712CC01EBA9}"/>
              </a:ext>
            </a:extLst>
          </p:cNvPr>
          <p:cNvSpPr txBox="1"/>
          <p:nvPr/>
        </p:nvSpPr>
        <p:spPr>
          <a:xfrm rot="16200000">
            <a:off x="1955034" y="2199941"/>
            <a:ext cx="923330" cy="1328316"/>
          </a:xfrm>
          <a:prstGeom prst="rect">
            <a:avLst/>
          </a:prstGeom>
          <a:solidFill>
            <a:srgbClr val="92D050"/>
          </a:solidFill>
          <a:ln/>
        </p:spPr>
        <p:style>
          <a:lnRef idx="0">
            <a:schemeClr val="accent3"/>
          </a:lnRef>
          <a:fillRef idx="3">
            <a:schemeClr val="accent3"/>
          </a:fillRef>
          <a:effectRef idx="3">
            <a:schemeClr val="accent3"/>
          </a:effectRef>
          <a:fontRef idx="minor">
            <a:schemeClr val="lt1"/>
          </a:fontRef>
        </p:style>
        <p:txBody>
          <a:bodyPr vert="eaVert" wrap="square" rtlCol="0">
            <a:spAutoFit/>
          </a:bodyPr>
          <a:lstStyle/>
          <a:p>
            <a:r>
              <a:rPr lang="ja-JP" altLang="en-US" sz="4800" b="1" dirty="0">
                <a:solidFill>
                  <a:srgbClr val="FF0000"/>
                </a:solidFill>
                <a:ea typeface="游ゴシック" panose="020B0400000000000000" pitchFamily="50" charset="-128"/>
              </a:rPr>
              <a:t>散</a:t>
            </a:r>
            <a:r>
              <a:rPr lang="ja-JP" altLang="en-US" sz="4800" b="1" dirty="0">
                <a:solidFill>
                  <a:schemeClr val="bg1"/>
                </a:solidFill>
                <a:ea typeface="游ゴシック" panose="020B0400000000000000" pitchFamily="50" charset="-128"/>
              </a:rPr>
              <a:t>善　</a:t>
            </a:r>
            <a:endParaRPr lang="en-US" altLang="ja-JP" sz="4800" b="1" dirty="0">
              <a:solidFill>
                <a:schemeClr val="bg1"/>
              </a:solidFill>
              <a:ea typeface="游ゴシック" panose="020B0400000000000000" pitchFamily="50" charset="-128"/>
            </a:endParaRPr>
          </a:p>
        </p:txBody>
      </p:sp>
      <p:sp>
        <p:nvSpPr>
          <p:cNvPr id="28" name="正方形/長方形 27">
            <a:extLst>
              <a:ext uri="{FF2B5EF4-FFF2-40B4-BE49-F238E27FC236}">
                <a16:creationId xmlns:a16="http://schemas.microsoft.com/office/drawing/2014/main" id="{972DDE82-E168-47BF-9727-9925575A3839}"/>
              </a:ext>
            </a:extLst>
          </p:cNvPr>
          <p:cNvSpPr/>
          <p:nvPr/>
        </p:nvSpPr>
        <p:spPr>
          <a:xfrm>
            <a:off x="7514946" y="2404598"/>
            <a:ext cx="1438159" cy="83099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十</a:t>
            </a:r>
            <a:r>
              <a:rPr lang="ja-JP" altLang="en-US" sz="4800" b="1" dirty="0">
                <a:solidFill>
                  <a:srgbClr val="FF0000"/>
                </a:solidFill>
                <a:latin typeface="游ゴシック" panose="020B0400000000000000" pitchFamily="50" charset="-128"/>
                <a:ea typeface="游ゴシック" panose="020B0400000000000000" pitchFamily="50" charset="-128"/>
              </a:rPr>
              <a:t>悪</a:t>
            </a:r>
            <a:endParaRPr lang="ja-JP" altLang="en-US" sz="2800" b="1" dirty="0">
              <a:solidFill>
                <a:srgbClr val="FF0000"/>
              </a:solidFill>
            </a:endParaRPr>
          </a:p>
        </p:txBody>
      </p:sp>
      <p:sp>
        <p:nvSpPr>
          <p:cNvPr id="30" name="テキスト ボックス 29">
            <a:extLst>
              <a:ext uri="{FF2B5EF4-FFF2-40B4-BE49-F238E27FC236}">
                <a16:creationId xmlns:a16="http://schemas.microsoft.com/office/drawing/2014/main" id="{FA836A81-BA01-4CFA-BEEE-C82B12FD07DE}"/>
              </a:ext>
            </a:extLst>
          </p:cNvPr>
          <p:cNvSpPr txBox="1"/>
          <p:nvPr/>
        </p:nvSpPr>
        <p:spPr>
          <a:xfrm>
            <a:off x="5933747" y="2395086"/>
            <a:ext cx="149907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五</a:t>
            </a:r>
            <a:r>
              <a:rPr lang="ja-JP" altLang="en-US" sz="4800" b="1" dirty="0">
                <a:solidFill>
                  <a:srgbClr val="FF0000"/>
                </a:solidFill>
                <a:latin typeface="游ゴシック" panose="020B0400000000000000" pitchFamily="50" charset="-128"/>
                <a:ea typeface="游ゴシック" panose="020B0400000000000000" pitchFamily="50" charset="-128"/>
              </a:rPr>
              <a:t>逆</a:t>
            </a:r>
            <a:endParaRPr lang="zh-TW" altLang="en-US" sz="4000" b="1" dirty="0">
              <a:solidFill>
                <a:srgbClr val="FF0000"/>
              </a:solidFill>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3473269" y="132676"/>
            <a:ext cx="2041073" cy="1015663"/>
          </a:xfrm>
          <a:prstGeom prst="rect">
            <a:avLst/>
          </a:prstGeom>
          <a:noFill/>
          <a:ln w="50800" cmpd="tri">
            <a:solidFill>
              <a:srgbClr val="FF0000"/>
            </a:solidFill>
          </a:ln>
        </p:spPr>
        <p:txBody>
          <a:bodyPr wrap="square" rtlCol="0">
            <a:spAutoFit/>
          </a:bodyPr>
          <a:lstStyle/>
          <a:p>
            <a:pPr algn="ctr"/>
            <a:r>
              <a:rPr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矜哀</a:t>
            </a:r>
            <a:endParaRPr kumimoji="1"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149890603"/>
      </p:ext>
    </p:extLst>
  </p:cSld>
  <p:clrMapOvr>
    <a:masterClrMapping/>
  </p:clrMapOvr>
  <mc:AlternateContent xmlns:mc="http://schemas.openxmlformats.org/markup-compatibility/2006" xmlns:p14="http://schemas.microsoft.com/office/powerpoint/2010/main">
    <mc:Choice Requires="p14">
      <p:transition spd="med" p14:dur="700" advTm="62276">
        <p:fade/>
      </p:transition>
    </mc:Choice>
    <mc:Fallback xmlns="">
      <p:transition spd="med" advTm="6227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3" grpId="0" animBg="1"/>
      <p:bldP spid="24" grpId="0"/>
      <p:bldP spid="22" grpId="0"/>
      <p:bldP spid="23" grpId="0"/>
      <p:bldP spid="27" grpId="0" animBg="1"/>
      <p:bldP spid="9" grpId="0"/>
      <p:bldP spid="11" grpId="0" animBg="1"/>
      <p:bldP spid="13" grpId="0" animBg="1"/>
      <p:bldP spid="1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1799" y="1"/>
            <a:ext cx="1075936" cy="6021288"/>
          </a:xfrm>
          <a:prstGeom prst="rect">
            <a:avLst/>
          </a:prstGeom>
          <a:noFill/>
          <a:ln w="50800" cap="rnd" cmpd="tri">
            <a:solidFill>
              <a:schemeClr val="bg1"/>
            </a:solidFill>
            <a:bevel/>
          </a:ln>
        </p:spPr>
        <p:txBody>
          <a:bodyPr vert="eaVert" wrap="square">
            <a:spAutoFit/>
          </a:bodyPr>
          <a:lstStyle/>
          <a:p>
            <a:pPr algn="just"/>
            <a:r>
              <a:rPr kumimoji="1" lang="en-US" altLang="ja-JP" sz="5400" b="1" dirty="0">
                <a:solidFill>
                  <a:prstClr val="black"/>
                </a:solidFill>
              </a:rPr>
              <a:t>95</a:t>
            </a:r>
            <a:r>
              <a:rPr lang="zh-CN" altLang="en-US" sz="5400" b="1" dirty="0">
                <a:solidFill>
                  <a:srgbClr val="FF0000"/>
                </a:solidFill>
                <a:latin typeface="游ゴシック" panose="020B0400000000000000" pitchFamily="50" charset="-128"/>
                <a:ea typeface="游ゴシック" panose="020B0400000000000000" pitchFamily="50" charset="-128"/>
              </a:rPr>
              <a:t>光明名号</a:t>
            </a:r>
            <a:r>
              <a:rPr lang="zh-CN" altLang="en-US" sz="5400" b="1" dirty="0">
                <a:solidFill>
                  <a:srgbClr val="000000"/>
                </a:solidFill>
                <a:latin typeface="游ゴシック" panose="020B0400000000000000" pitchFamily="50" charset="-128"/>
                <a:ea typeface="游ゴシック" panose="020B0400000000000000" pitchFamily="50" charset="-128"/>
              </a:rPr>
              <a:t>顕</a:t>
            </a:r>
            <a:r>
              <a:rPr lang="zh-CN" altLang="en-US" sz="5400" b="1" dirty="0">
                <a:solidFill>
                  <a:schemeClr val="accent1"/>
                </a:solidFill>
                <a:latin typeface="游ゴシック" panose="020B0400000000000000" pitchFamily="50" charset="-128"/>
                <a:ea typeface="游ゴシック" panose="020B0400000000000000" pitchFamily="50" charset="-128"/>
              </a:rPr>
              <a:t>因縁</a:t>
            </a:r>
            <a:endParaRPr lang="en-US" altLang="zh-CN" sz="5400" b="1" dirty="0">
              <a:solidFill>
                <a:schemeClr val="accent1"/>
              </a:solidFill>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2343146" y="1215893"/>
            <a:ext cx="1780408" cy="2123658"/>
          </a:xfrm>
          <a:prstGeom prst="rect">
            <a:avLst/>
          </a:prstGeom>
          <a:noFill/>
          <a:ln w="50800" cmpd="tri">
            <a:solidFill>
              <a:srgbClr val="FF0000"/>
            </a:solidFill>
          </a:ln>
        </p:spPr>
        <p:txBody>
          <a:bodyPr wrap="square" rtlCol="0">
            <a:spAutoFit/>
          </a:bodyPr>
          <a:lstStyle/>
          <a:p>
            <a:pPr algn="ctr"/>
            <a:r>
              <a:rPr lang="ja-JP" altLang="en-US" sz="6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光明</a:t>
            </a:r>
            <a:endParaRPr kumimoji="1" lang="ja-JP" altLang="en-US" sz="6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12" name="吹き出し: 角を丸めた四角形 11">
            <a:extLst>
              <a:ext uri="{FF2B5EF4-FFF2-40B4-BE49-F238E27FC236}">
                <a16:creationId xmlns:a16="http://schemas.microsoft.com/office/drawing/2014/main" id="{3BFBDD46-33CB-4A40-9F0F-01F979556717}"/>
              </a:ext>
            </a:extLst>
          </p:cNvPr>
          <p:cNvSpPr/>
          <p:nvPr/>
        </p:nvSpPr>
        <p:spPr>
          <a:xfrm>
            <a:off x="5428539" y="5247171"/>
            <a:ext cx="3614130" cy="1255285"/>
          </a:xfrm>
          <a:prstGeom prst="wedgeRoundRectCallout">
            <a:avLst>
              <a:gd name="adj1" fmla="val -11948"/>
              <a:gd name="adj2" fmla="val -754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bg1"/>
                </a:solidFill>
              </a:rPr>
              <a:t>浄土に往生する</a:t>
            </a:r>
            <a:endParaRPr kumimoji="1" lang="en-US" altLang="ja-JP" sz="3600" b="1" dirty="0">
              <a:solidFill>
                <a:schemeClr val="bg1"/>
              </a:solidFill>
            </a:endParaRPr>
          </a:p>
          <a:p>
            <a:pPr algn="ctr"/>
            <a:r>
              <a:rPr kumimoji="1" lang="ja-JP" altLang="en-US" sz="3600" b="1" dirty="0">
                <a:solidFill>
                  <a:schemeClr val="bg1"/>
                </a:solidFill>
              </a:rPr>
              <a:t>間接の原因</a:t>
            </a:r>
          </a:p>
        </p:txBody>
      </p:sp>
      <p:sp>
        <p:nvSpPr>
          <p:cNvPr id="2" name="正方形/長方形 1"/>
          <p:cNvSpPr/>
          <p:nvPr/>
        </p:nvSpPr>
        <p:spPr>
          <a:xfrm>
            <a:off x="2729343" y="3942891"/>
            <a:ext cx="4658648" cy="1107996"/>
          </a:xfrm>
          <a:prstGeom prst="rect">
            <a:avLst/>
          </a:prstGeom>
        </p:spPr>
        <p:txBody>
          <a:bodyPr wrap="none">
            <a:spAutoFit/>
          </a:bodyPr>
          <a:lstStyle/>
          <a:p>
            <a:r>
              <a:rPr lang="ja-JP" altLang="en-US" sz="6600" b="1" dirty="0">
                <a:solidFill>
                  <a:schemeClr val="accent1"/>
                </a:solidFill>
                <a:ea typeface="游ゴシック" panose="020B0400000000000000" pitchFamily="50" charset="-128"/>
              </a:rPr>
              <a:t>因　　　 縁</a:t>
            </a:r>
            <a:endParaRPr lang="en-US" altLang="ja-JP" sz="6600" b="1" dirty="0">
              <a:solidFill>
                <a:schemeClr val="accent1"/>
              </a:solidFill>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0F25A289-DBBF-4447-9D71-D48A1ED4526C}"/>
              </a:ext>
            </a:extLst>
          </p:cNvPr>
          <p:cNvSpPr txBox="1"/>
          <p:nvPr/>
        </p:nvSpPr>
        <p:spPr>
          <a:xfrm>
            <a:off x="2843808" y="128826"/>
            <a:ext cx="6340197" cy="707886"/>
          </a:xfrm>
          <a:prstGeom prst="rect">
            <a:avLst/>
          </a:prstGeom>
          <a:noFill/>
        </p:spPr>
        <p:txBody>
          <a:bodyPr wrap="none" rtlCol="0">
            <a:spAutoFit/>
          </a:bodyPr>
          <a:lstStyle/>
          <a:p>
            <a:pPr algn="l"/>
            <a:r>
              <a:rPr kumimoji="1" lang="ja-JP" altLang="en-US" sz="4000" b="1" u="sng" dirty="0">
                <a:latin typeface="+mn-ea"/>
              </a:rPr>
              <a:t>では、救いの手立てとは？</a:t>
            </a:r>
          </a:p>
        </p:txBody>
      </p:sp>
      <p:sp>
        <p:nvSpPr>
          <p:cNvPr id="15" name="テキスト ボックス 14"/>
          <p:cNvSpPr txBox="1"/>
          <p:nvPr/>
        </p:nvSpPr>
        <p:spPr>
          <a:xfrm>
            <a:off x="5649051" y="1222045"/>
            <a:ext cx="1773917" cy="2123658"/>
          </a:xfrm>
          <a:prstGeom prst="rect">
            <a:avLst/>
          </a:prstGeom>
          <a:noFill/>
          <a:ln w="50800" cmpd="tri">
            <a:solidFill>
              <a:srgbClr val="FF0000"/>
            </a:solidFill>
          </a:ln>
        </p:spPr>
        <p:txBody>
          <a:bodyPr wrap="square" rtlCol="0">
            <a:spAutoFit/>
          </a:bodyPr>
          <a:lstStyle/>
          <a:p>
            <a:pPr algn="ctr"/>
            <a:r>
              <a:rPr lang="ja-JP" altLang="en-US" sz="6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名号</a:t>
            </a:r>
            <a:endParaRPr kumimoji="1" lang="ja-JP" altLang="en-US" sz="6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7535244" y="1865068"/>
            <a:ext cx="748923" cy="769441"/>
          </a:xfrm>
          <a:prstGeom prst="rect">
            <a:avLst/>
          </a:prstGeom>
          <a:noFill/>
        </p:spPr>
        <p:txBody>
          <a:bodyPr wrap="none" rtlCol="0">
            <a:spAutoFit/>
          </a:bodyPr>
          <a:lstStyle/>
          <a:p>
            <a:r>
              <a:rPr kumimoji="1" lang="ja-JP" altLang="en-US" sz="4400" b="1" dirty="0"/>
              <a:t>の</a:t>
            </a:r>
          </a:p>
        </p:txBody>
      </p:sp>
      <p:sp>
        <p:nvSpPr>
          <p:cNvPr id="16" name="テキスト ボックス 15"/>
          <p:cNvSpPr txBox="1"/>
          <p:nvPr/>
        </p:nvSpPr>
        <p:spPr>
          <a:xfrm>
            <a:off x="4633183" y="1971327"/>
            <a:ext cx="748923" cy="769441"/>
          </a:xfrm>
          <a:prstGeom prst="rect">
            <a:avLst/>
          </a:prstGeom>
          <a:noFill/>
        </p:spPr>
        <p:txBody>
          <a:bodyPr wrap="none" rtlCol="0">
            <a:spAutoFit/>
          </a:bodyPr>
          <a:lstStyle/>
          <a:p>
            <a:r>
              <a:rPr kumimoji="1" lang="ja-JP" altLang="en-US" sz="4400" b="1" dirty="0"/>
              <a:t>と</a:t>
            </a:r>
          </a:p>
        </p:txBody>
      </p:sp>
      <p:sp>
        <p:nvSpPr>
          <p:cNvPr id="20" name="テキスト ボックス 19"/>
          <p:cNvSpPr txBox="1"/>
          <p:nvPr/>
        </p:nvSpPr>
        <p:spPr>
          <a:xfrm>
            <a:off x="7368475" y="4253935"/>
            <a:ext cx="1877437" cy="769441"/>
          </a:xfrm>
          <a:prstGeom prst="rect">
            <a:avLst/>
          </a:prstGeom>
          <a:noFill/>
        </p:spPr>
        <p:txBody>
          <a:bodyPr wrap="none" rtlCol="0">
            <a:spAutoFit/>
          </a:bodyPr>
          <a:lstStyle/>
          <a:p>
            <a:r>
              <a:rPr kumimoji="1" lang="ja-JP" altLang="en-US" sz="4400" b="1" dirty="0"/>
              <a:t>による</a:t>
            </a:r>
          </a:p>
        </p:txBody>
      </p:sp>
      <p:sp>
        <p:nvSpPr>
          <p:cNvPr id="21" name="吹き出し: 角を丸めた四角形 11">
            <a:extLst>
              <a:ext uri="{FF2B5EF4-FFF2-40B4-BE49-F238E27FC236}">
                <a16:creationId xmlns:a16="http://schemas.microsoft.com/office/drawing/2014/main" id="{3BFBDD46-33CB-4A40-9F0F-01F979556717}"/>
              </a:ext>
            </a:extLst>
          </p:cNvPr>
          <p:cNvSpPr/>
          <p:nvPr/>
        </p:nvSpPr>
        <p:spPr>
          <a:xfrm>
            <a:off x="1612713" y="5247171"/>
            <a:ext cx="3614131" cy="1255285"/>
          </a:xfrm>
          <a:prstGeom prst="wedgeRoundRectCallout">
            <a:avLst>
              <a:gd name="adj1" fmla="val -4592"/>
              <a:gd name="adj2" fmla="val -783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bg1"/>
                </a:solidFill>
              </a:rPr>
              <a:t>浄土に往生する</a:t>
            </a:r>
            <a:endParaRPr kumimoji="1" lang="en-US" altLang="ja-JP" sz="3600" b="1" dirty="0">
              <a:solidFill>
                <a:schemeClr val="bg1"/>
              </a:solidFill>
            </a:endParaRPr>
          </a:p>
          <a:p>
            <a:pPr algn="ctr"/>
            <a:r>
              <a:rPr kumimoji="1" lang="ja-JP" altLang="en-US" sz="3600" b="1" dirty="0">
                <a:solidFill>
                  <a:schemeClr val="bg1"/>
                </a:solidFill>
              </a:rPr>
              <a:t>直接の原因</a:t>
            </a:r>
          </a:p>
        </p:txBody>
      </p:sp>
      <p:sp>
        <p:nvSpPr>
          <p:cNvPr id="8" name="テキスト ボックス 7"/>
          <p:cNvSpPr txBox="1"/>
          <p:nvPr/>
        </p:nvSpPr>
        <p:spPr>
          <a:xfrm>
            <a:off x="1833345" y="4365104"/>
            <a:ext cx="184731" cy="369332"/>
          </a:xfrm>
          <a:prstGeom prst="rect">
            <a:avLst/>
          </a:prstGeom>
          <a:noFill/>
        </p:spPr>
        <p:txBody>
          <a:bodyPr wrap="none" rtlCol="0">
            <a:spAutoFit/>
          </a:bodyPr>
          <a:lstStyle/>
          <a:p>
            <a:endParaRPr kumimoji="1" lang="ja-JP" altLang="en-US" b="1" dirty="0"/>
          </a:p>
        </p:txBody>
      </p:sp>
      <p:cxnSp>
        <p:nvCxnSpPr>
          <p:cNvPr id="22" name="直線矢印コネクタ 21"/>
          <p:cNvCxnSpPr>
            <a:cxnSpLocks/>
          </p:cNvCxnSpPr>
          <p:nvPr/>
        </p:nvCxnSpPr>
        <p:spPr>
          <a:xfrm flipH="1">
            <a:off x="3640410" y="3359078"/>
            <a:ext cx="2041212" cy="83750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4123554" y="3374579"/>
            <a:ext cx="2180032" cy="77870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4884740"/>
      </p:ext>
    </p:extLst>
  </p:cSld>
  <p:clrMapOvr>
    <a:masterClrMapping/>
  </p:clrMapOvr>
  <mc:AlternateContent xmlns:mc="http://schemas.openxmlformats.org/markup-compatibility/2006" xmlns:p14="http://schemas.microsoft.com/office/powerpoint/2010/main">
    <mc:Choice Requires="p14">
      <p:transition spd="med" p14:dur="700" advTm="65838">
        <p:fade/>
      </p:transition>
    </mc:Choice>
    <mc:Fallback xmlns="">
      <p:transition spd="med" advTm="658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10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4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10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p:bldP spid="15" grpId="0" animBg="1"/>
      <p:bldP spid="6" grpId="0"/>
      <p:bldP spid="16" grpId="0"/>
      <p:bldP spid="20" grpId="0"/>
      <p:bldP spid="2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編纂調査データ\聖典講座\2017初めて学ぶ聖典講座\パワポ用素材\せいてん講座イラスト（修正）\せいてん講座イラスト\透過画像\イラスト4全部.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41" r="22828" b="1399"/>
          <a:stretch/>
        </p:blipFill>
        <p:spPr bwMode="auto">
          <a:xfrm>
            <a:off x="107504" y="175245"/>
            <a:ext cx="2307241" cy="589500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9D2313A1-A147-41AC-A3F2-53F8A8D99961}"/>
              </a:ext>
            </a:extLst>
          </p:cNvPr>
          <p:cNvSpPr txBox="1"/>
          <p:nvPr/>
        </p:nvSpPr>
        <p:spPr>
          <a:xfrm>
            <a:off x="2278641" y="1419738"/>
            <a:ext cx="6955750" cy="2400657"/>
          </a:xfrm>
          <a:prstGeom prst="rect">
            <a:avLst/>
          </a:prstGeom>
          <a:noFill/>
        </p:spPr>
        <p:txBody>
          <a:bodyPr wrap="none" rtlCol="0">
            <a:spAutoFit/>
          </a:bodyPr>
          <a:lstStyle/>
          <a:p>
            <a:pPr algn="l"/>
            <a:r>
              <a:rPr kumimoji="1" lang="ja-JP" altLang="en-US" sz="54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十二光</a:t>
            </a:r>
            <a:endParaRPr kumimoji="1" lang="en-US" altLang="ja-JP" sz="4800" b="1" dirty="0">
              <a:latin typeface="游ゴシック" panose="020B0400000000000000" pitchFamily="50" charset="-128"/>
              <a:ea typeface="游ゴシック" panose="020B0400000000000000" pitchFamily="50" charset="-128"/>
            </a:endParaRPr>
          </a:p>
          <a:p>
            <a:pPr algn="l"/>
            <a:r>
              <a:rPr kumimoji="1" lang="ja-JP" altLang="en-US" sz="3200" b="1" dirty="0">
                <a:latin typeface="游ゴシック" panose="020B0400000000000000" pitchFamily="50" charset="-128"/>
                <a:ea typeface="游ゴシック" panose="020B0400000000000000" pitchFamily="50" charset="-128"/>
              </a:rPr>
              <a:t>   普放無量無辺光　無礙無対光炎王</a:t>
            </a:r>
            <a:endParaRPr kumimoji="1" lang="en-US" altLang="ja-JP" sz="3200" b="1" dirty="0">
              <a:latin typeface="游ゴシック" panose="020B0400000000000000" pitchFamily="50" charset="-128"/>
              <a:ea typeface="游ゴシック" panose="020B0400000000000000" pitchFamily="50" charset="-128"/>
            </a:endParaRPr>
          </a:p>
          <a:p>
            <a:pPr algn="l"/>
            <a:r>
              <a:rPr kumimoji="1" lang="ja-JP" altLang="en-US" sz="3200" b="1" dirty="0">
                <a:latin typeface="游ゴシック" panose="020B0400000000000000" pitchFamily="50" charset="-128"/>
                <a:ea typeface="游ゴシック" panose="020B0400000000000000" pitchFamily="50" charset="-128"/>
              </a:rPr>
              <a:t>   清浄歓喜智慧光　不断難思無称光</a:t>
            </a:r>
            <a:endParaRPr kumimoji="1" lang="en-US" altLang="ja-JP" sz="3200" b="1" dirty="0">
              <a:latin typeface="游ゴシック" panose="020B0400000000000000" pitchFamily="50" charset="-128"/>
              <a:ea typeface="游ゴシック" panose="020B0400000000000000" pitchFamily="50" charset="-128"/>
            </a:endParaRPr>
          </a:p>
          <a:p>
            <a:pPr algn="l"/>
            <a:r>
              <a:rPr kumimoji="1" lang="ja-JP" altLang="en-US" sz="3200" b="1" dirty="0">
                <a:latin typeface="游ゴシック" panose="020B0400000000000000" pitchFamily="50" charset="-128"/>
                <a:ea typeface="游ゴシック" panose="020B0400000000000000" pitchFamily="50" charset="-128"/>
              </a:rPr>
              <a:t>   超日月光照塵刹　一切群生蒙光照</a:t>
            </a:r>
            <a:endParaRPr kumimoji="1" lang="en-US" altLang="ja-JP" sz="3200" b="1" dirty="0">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3187419" y="175245"/>
            <a:ext cx="1780408" cy="1015663"/>
          </a:xfrm>
          <a:prstGeom prst="rect">
            <a:avLst/>
          </a:prstGeom>
          <a:noFill/>
          <a:ln w="50800" cmpd="tri">
            <a:solidFill>
              <a:srgbClr val="FF0000"/>
            </a:solidFill>
          </a:ln>
        </p:spPr>
        <p:txBody>
          <a:bodyPr wrap="square" rtlCol="0">
            <a:spAutoFit/>
          </a:bodyPr>
          <a:lstStyle/>
          <a:p>
            <a:pPr algn="ctr"/>
            <a:r>
              <a:rPr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光明</a:t>
            </a:r>
            <a:endParaRPr kumimoji="1"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5A283141-38A7-4CB5-83B2-F90000000212}"/>
              </a:ext>
            </a:extLst>
          </p:cNvPr>
          <p:cNvSpPr txBox="1"/>
          <p:nvPr/>
        </p:nvSpPr>
        <p:spPr>
          <a:xfrm>
            <a:off x="3326771" y="5150802"/>
            <a:ext cx="5827236" cy="1446550"/>
          </a:xfrm>
          <a:prstGeom prst="rect">
            <a:avLst/>
          </a:prstGeom>
        </p:spPr>
        <p:style>
          <a:lnRef idx="1">
            <a:schemeClr val="accent4"/>
          </a:lnRef>
          <a:fillRef idx="2">
            <a:schemeClr val="accent4"/>
          </a:fillRef>
          <a:effectRef idx="1">
            <a:schemeClr val="accent4"/>
          </a:effectRef>
          <a:fontRef idx="minor">
            <a:schemeClr val="dk1"/>
          </a:fontRef>
        </p:style>
        <p:txBody>
          <a:bodyPr vert="horz" wrap="none" rtlCol="0">
            <a:spAutoFit/>
          </a:bodyPr>
          <a:lstStyle/>
          <a:p>
            <a:pPr algn="l"/>
            <a:r>
              <a:rPr kumimoji="1" lang="ja-JP" altLang="en-US" sz="4400" b="1" dirty="0">
                <a:latin typeface="游ゴシック" panose="020B0400000000000000" pitchFamily="50" charset="-128"/>
                <a:ea typeface="游ゴシック" panose="020B0400000000000000" pitchFamily="50" charset="-128"/>
              </a:rPr>
              <a:t>一々光明遍照十方世界</a:t>
            </a:r>
            <a:endParaRPr kumimoji="1" lang="en-US" altLang="ja-JP" sz="4400" b="1" dirty="0">
              <a:latin typeface="游ゴシック" panose="020B0400000000000000" pitchFamily="50" charset="-128"/>
              <a:ea typeface="游ゴシック" panose="020B0400000000000000" pitchFamily="50" charset="-128"/>
            </a:endParaRPr>
          </a:p>
          <a:p>
            <a:pPr algn="l"/>
            <a:r>
              <a:rPr kumimoji="1" lang="ja-JP" altLang="en-US" sz="4400" b="1" dirty="0">
                <a:latin typeface="游ゴシック" panose="020B0400000000000000" pitchFamily="50" charset="-128"/>
                <a:ea typeface="游ゴシック" panose="020B0400000000000000" pitchFamily="50" charset="-128"/>
              </a:rPr>
              <a:t>念仏衆生</a:t>
            </a:r>
            <a:r>
              <a:rPr kumimoji="1" lang="ja-JP" altLang="en-US" sz="4400" b="1" dirty="0">
                <a:solidFill>
                  <a:srgbClr val="FF0000"/>
                </a:solidFill>
                <a:latin typeface="游ゴシック" panose="020B0400000000000000" pitchFamily="50" charset="-128"/>
                <a:ea typeface="游ゴシック" panose="020B0400000000000000" pitchFamily="50" charset="-128"/>
              </a:rPr>
              <a:t>摂取不捨</a:t>
            </a:r>
            <a:endParaRPr kumimoji="1" lang="en-US" altLang="ja-JP" sz="4400" b="1" dirty="0">
              <a:solidFill>
                <a:srgbClr val="FF0000"/>
              </a:solidFill>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2526552" y="5099700"/>
            <a:ext cx="800219" cy="156966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kumimoji="1" lang="ja-JP" altLang="en-US" sz="4800" b="1" dirty="0">
                <a:latin typeface="游ゴシック" panose="020B0400000000000000" pitchFamily="50" charset="-128"/>
                <a:ea typeface="游ゴシック" panose="020B0400000000000000" pitchFamily="50" charset="-128"/>
              </a:rPr>
              <a:t>観</a:t>
            </a:r>
            <a:endParaRPr kumimoji="1" lang="en-US" altLang="ja-JP" sz="4800" b="1" dirty="0">
              <a:latin typeface="游ゴシック" panose="020B0400000000000000" pitchFamily="50" charset="-128"/>
              <a:ea typeface="游ゴシック" panose="020B0400000000000000" pitchFamily="50" charset="-128"/>
            </a:endParaRPr>
          </a:p>
          <a:p>
            <a:r>
              <a:rPr kumimoji="1" lang="ja-JP" altLang="en-US" sz="4800" b="1" dirty="0">
                <a:latin typeface="游ゴシック" panose="020B0400000000000000" pitchFamily="50" charset="-128"/>
                <a:ea typeface="游ゴシック" panose="020B0400000000000000" pitchFamily="50" charset="-128"/>
              </a:rPr>
              <a:t>経</a:t>
            </a:r>
          </a:p>
        </p:txBody>
      </p:sp>
      <p:sp>
        <p:nvSpPr>
          <p:cNvPr id="19" name="テキスト ボックス 18">
            <a:extLst>
              <a:ext uri="{FF2B5EF4-FFF2-40B4-BE49-F238E27FC236}">
                <a16:creationId xmlns:a16="http://schemas.microsoft.com/office/drawing/2014/main" id="{9D2313A1-A147-41AC-A3F2-53F8A8D99961}"/>
              </a:ext>
            </a:extLst>
          </p:cNvPr>
          <p:cNvSpPr txBox="1"/>
          <p:nvPr/>
        </p:nvSpPr>
        <p:spPr>
          <a:xfrm>
            <a:off x="2223832" y="4018693"/>
            <a:ext cx="6340197" cy="830997"/>
          </a:xfrm>
          <a:prstGeom prst="rect">
            <a:avLst/>
          </a:prstGeom>
          <a:noFill/>
        </p:spPr>
        <p:txBody>
          <a:bodyPr wrap="none" rtlCol="0">
            <a:spAutoFit/>
          </a:bodyPr>
          <a:lstStyle/>
          <a:p>
            <a:pPr algn="l"/>
            <a:r>
              <a:rPr kumimoji="1" lang="ja-JP" altLang="en-US" sz="4800" b="1" dirty="0">
                <a:latin typeface="游ゴシック" panose="020B0400000000000000" pitchFamily="50" charset="-128"/>
                <a:ea typeface="游ゴシック" panose="020B0400000000000000" pitchFamily="50" charset="-128"/>
              </a:rPr>
              <a:t>・摂</a:t>
            </a:r>
            <a:r>
              <a:rPr kumimoji="1" lang="ja-JP" altLang="en-US" sz="4800" b="1" dirty="0" err="1">
                <a:latin typeface="游ゴシック" panose="020B0400000000000000" pitchFamily="50" charset="-128"/>
                <a:ea typeface="游ゴシック" panose="020B0400000000000000" pitchFamily="50" charset="-128"/>
              </a:rPr>
              <a:t>め</a:t>
            </a:r>
            <a:r>
              <a:rPr kumimoji="1" lang="ja-JP" altLang="en-US" sz="4800" b="1" dirty="0">
                <a:latin typeface="游ゴシック" panose="020B0400000000000000" pitchFamily="50" charset="-128"/>
                <a:ea typeface="游ゴシック" panose="020B0400000000000000" pitchFamily="50" charset="-128"/>
              </a:rPr>
              <a:t>取って捨てない</a:t>
            </a:r>
            <a:endParaRPr kumimoji="1" lang="en-US" altLang="ja-JP" sz="4800" b="1" dirty="0">
              <a:latin typeface="游ゴシック" panose="020B0400000000000000" pitchFamily="50" charset="-128"/>
              <a:ea typeface="游ゴシック" panose="020B0400000000000000" pitchFamily="50" charset="-128"/>
            </a:endParaRPr>
          </a:p>
        </p:txBody>
      </p:sp>
      <p:sp>
        <p:nvSpPr>
          <p:cNvPr id="2" name="吹き出し: 角を丸めた四角形 1">
            <a:extLst>
              <a:ext uri="{FF2B5EF4-FFF2-40B4-BE49-F238E27FC236}">
                <a16:creationId xmlns:a16="http://schemas.microsoft.com/office/drawing/2014/main" id="{AF261C5B-0EBB-4C74-8B27-C64799C8474C}"/>
              </a:ext>
            </a:extLst>
          </p:cNvPr>
          <p:cNvSpPr/>
          <p:nvPr/>
        </p:nvSpPr>
        <p:spPr>
          <a:xfrm>
            <a:off x="5508104" y="548680"/>
            <a:ext cx="3240360" cy="1152128"/>
          </a:xfrm>
          <a:prstGeom prst="wedgeRoundRectCallout">
            <a:avLst>
              <a:gd name="adj1" fmla="val -75569"/>
              <a:gd name="adj2" fmla="val 771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正信偈</a:t>
            </a:r>
            <a:endParaRPr kumimoji="1" lang="en-US" altLang="ja-JP" sz="3600" b="1" dirty="0"/>
          </a:p>
          <a:p>
            <a:pPr algn="ctr"/>
            <a:r>
              <a:rPr kumimoji="1" lang="ja-JP" altLang="en-US" sz="3600" b="1" dirty="0"/>
              <a:t>第</a:t>
            </a:r>
            <a:r>
              <a:rPr kumimoji="1" lang="en-US" altLang="ja-JP" sz="3600" b="1" dirty="0"/>
              <a:t>11</a:t>
            </a:r>
            <a:r>
              <a:rPr kumimoji="1" lang="ja-JP" altLang="en-US" sz="3600" b="1" dirty="0"/>
              <a:t>～</a:t>
            </a:r>
            <a:r>
              <a:rPr kumimoji="1" lang="en-US" altLang="ja-JP" sz="3600" b="1" dirty="0"/>
              <a:t>16</a:t>
            </a:r>
            <a:r>
              <a:rPr kumimoji="1" lang="ja-JP" altLang="en-US" sz="3600" b="1" dirty="0"/>
              <a:t>句</a:t>
            </a:r>
          </a:p>
        </p:txBody>
      </p:sp>
    </p:spTree>
    <p:custDataLst>
      <p:tags r:id="rId1"/>
    </p:custDataLst>
    <p:extLst>
      <p:ext uri="{BB962C8B-B14F-4D97-AF65-F5344CB8AC3E}">
        <p14:creationId xmlns:p14="http://schemas.microsoft.com/office/powerpoint/2010/main" val="2010184358"/>
      </p:ext>
    </p:extLst>
  </p:cSld>
  <p:clrMapOvr>
    <a:masterClrMapping/>
  </p:clrMapOvr>
  <mc:AlternateContent xmlns:mc="http://schemas.openxmlformats.org/markup-compatibility/2006" xmlns:p14="http://schemas.microsoft.com/office/powerpoint/2010/main">
    <mc:Choice Requires="p14">
      <p:transition spd="med" p14:dur="700" advTm="49282">
        <p:fade/>
      </p:transition>
    </mc:Choice>
    <mc:Fallback xmlns="">
      <p:transition spd="med" advTm="492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500"/>
                                        <p:tgtEl>
                                          <p:spTgt spid="7">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E45F826-E7CE-4E94-8BBA-0843FE8D7412}"/>
              </a:ext>
            </a:extLst>
          </p:cNvPr>
          <p:cNvSpPr txBox="1"/>
          <p:nvPr/>
        </p:nvSpPr>
        <p:spPr>
          <a:xfrm>
            <a:off x="5345913" y="37578"/>
            <a:ext cx="2646878" cy="6760825"/>
          </a:xfrm>
          <a:prstGeom prst="rect">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vert="eaVert" wrap="none" rtlCol="0">
            <a:spAutoFit/>
          </a:bodyPr>
          <a:lstStyle/>
          <a:p>
            <a:pPr algn="l"/>
            <a:r>
              <a:rPr kumimoji="1" lang="ja-JP" altLang="en-US" sz="4000" b="1" dirty="0">
                <a:latin typeface="游ゴシック" panose="020B0400000000000000" pitchFamily="50" charset="-128"/>
                <a:ea typeface="游ゴシック" panose="020B0400000000000000" pitchFamily="50" charset="-128"/>
              </a:rPr>
              <a:t> 十方微塵世界の</a:t>
            </a:r>
            <a:endParaRPr kumimoji="1" lang="en-US" altLang="ja-JP" sz="4000" b="1" dirty="0">
              <a:latin typeface="游ゴシック" panose="020B0400000000000000" pitchFamily="50" charset="-128"/>
              <a:ea typeface="游ゴシック" panose="020B0400000000000000" pitchFamily="50" charset="-128"/>
            </a:endParaRPr>
          </a:p>
          <a:p>
            <a:pPr algn="l"/>
            <a:r>
              <a:rPr kumimoji="1" lang="ja-JP" altLang="en-US" sz="4000" b="1" dirty="0">
                <a:latin typeface="游ゴシック" panose="020B0400000000000000" pitchFamily="50" charset="-128"/>
                <a:ea typeface="游ゴシック" panose="020B0400000000000000" pitchFamily="50" charset="-128"/>
              </a:rPr>
              <a:t>　念仏の衆生をみそなはし</a:t>
            </a:r>
            <a:endParaRPr kumimoji="1" lang="en-US" altLang="ja-JP" sz="4000" b="1" dirty="0">
              <a:latin typeface="游ゴシック" panose="020B0400000000000000" pitchFamily="50" charset="-128"/>
              <a:ea typeface="游ゴシック" panose="020B0400000000000000" pitchFamily="50" charset="-128"/>
            </a:endParaRPr>
          </a:p>
          <a:p>
            <a:pPr algn="l"/>
            <a:r>
              <a:rPr kumimoji="1" lang="ja-JP" altLang="en-US" sz="4000" b="1" dirty="0">
                <a:latin typeface="游ゴシック" panose="020B0400000000000000" pitchFamily="50" charset="-128"/>
                <a:ea typeface="游ゴシック" panose="020B0400000000000000" pitchFamily="50" charset="-128"/>
              </a:rPr>
              <a:t>　</a:t>
            </a:r>
            <a:r>
              <a:rPr kumimoji="1" lang="ja-JP" altLang="en-US" sz="4000" b="1" dirty="0">
                <a:solidFill>
                  <a:srgbClr val="FF0000"/>
                </a:solidFill>
                <a:latin typeface="游ゴシック" panose="020B0400000000000000" pitchFamily="50" charset="-128"/>
                <a:ea typeface="游ゴシック" panose="020B0400000000000000" pitchFamily="50" charset="-128"/>
              </a:rPr>
              <a:t>摂取して捨てざれ</a:t>
            </a:r>
            <a:r>
              <a:rPr kumimoji="1" lang="ja-JP" altLang="en-US" sz="4000" b="1" dirty="0" err="1">
                <a:solidFill>
                  <a:srgbClr val="FF0000"/>
                </a:solidFill>
                <a:latin typeface="游ゴシック" panose="020B0400000000000000" pitchFamily="50" charset="-128"/>
                <a:ea typeface="游ゴシック" panose="020B0400000000000000" pitchFamily="50" charset="-128"/>
              </a:rPr>
              <a:t>ば</a:t>
            </a:r>
            <a:endParaRPr kumimoji="1" lang="en-US" altLang="ja-JP" sz="4000" b="1" dirty="0">
              <a:solidFill>
                <a:srgbClr val="FF0000"/>
              </a:solidFill>
              <a:latin typeface="游ゴシック" panose="020B0400000000000000" pitchFamily="50" charset="-128"/>
              <a:ea typeface="游ゴシック" panose="020B0400000000000000" pitchFamily="50" charset="-128"/>
            </a:endParaRPr>
          </a:p>
          <a:p>
            <a:pPr algn="l"/>
            <a:r>
              <a:rPr kumimoji="1" lang="ja-JP" altLang="en-US" sz="4000" b="1" dirty="0">
                <a:latin typeface="游ゴシック" panose="020B0400000000000000" pitchFamily="50" charset="-128"/>
                <a:ea typeface="游ゴシック" panose="020B0400000000000000" pitchFamily="50" charset="-128"/>
              </a:rPr>
              <a:t>　阿弥陀となづけたてまつる</a:t>
            </a:r>
            <a:endParaRPr kumimoji="1" lang="en-US" altLang="ja-JP" sz="4000" b="1"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1B6E49E8-E4BC-4B45-BCEA-13A8344E5061}"/>
              </a:ext>
            </a:extLst>
          </p:cNvPr>
          <p:cNvSpPr txBox="1"/>
          <p:nvPr/>
        </p:nvSpPr>
        <p:spPr>
          <a:xfrm>
            <a:off x="8120435" y="67275"/>
            <a:ext cx="800219" cy="5221942"/>
          </a:xfrm>
          <a:prstGeom prst="rect">
            <a:avLst/>
          </a:prstGeom>
          <a:noFill/>
        </p:spPr>
        <p:txBody>
          <a:bodyPr vert="eaVert" wrap="none" rtlCol="0">
            <a:spAutoFit/>
          </a:bodyPr>
          <a:lstStyle/>
          <a:p>
            <a:pPr algn="l"/>
            <a:r>
              <a:rPr kumimoji="1" lang="en-US" altLang="ja-JP" sz="4000" b="1" dirty="0">
                <a:latin typeface="+mn-ea"/>
              </a:rPr>
              <a:t>『</a:t>
            </a:r>
            <a:r>
              <a:rPr kumimoji="1" lang="ja-JP" altLang="en-US" sz="4000" b="1" dirty="0">
                <a:latin typeface="+mn-ea"/>
              </a:rPr>
              <a:t>浄土和讃</a:t>
            </a:r>
            <a:r>
              <a:rPr kumimoji="1" lang="en-US" altLang="ja-JP" sz="4000" b="1" dirty="0">
                <a:latin typeface="+mn-ea"/>
              </a:rPr>
              <a:t>』</a:t>
            </a:r>
            <a:r>
              <a:rPr kumimoji="1" lang="ja-JP" altLang="en-US" sz="4000" b="1" dirty="0">
                <a:latin typeface="+mn-ea"/>
              </a:rPr>
              <a:t>弥陀経讃</a:t>
            </a:r>
          </a:p>
        </p:txBody>
      </p:sp>
      <p:sp>
        <p:nvSpPr>
          <p:cNvPr id="9" name="テキスト ボックス 8">
            <a:extLst>
              <a:ext uri="{FF2B5EF4-FFF2-40B4-BE49-F238E27FC236}">
                <a16:creationId xmlns:a16="http://schemas.microsoft.com/office/drawing/2014/main" id="{44CAF39E-CAA2-40D5-A2E4-DF20797B3FB0}"/>
              </a:ext>
            </a:extLst>
          </p:cNvPr>
          <p:cNvSpPr txBox="1"/>
          <p:nvPr/>
        </p:nvSpPr>
        <p:spPr>
          <a:xfrm>
            <a:off x="4853471" y="4970304"/>
            <a:ext cx="492443" cy="1887696"/>
          </a:xfrm>
          <a:prstGeom prst="rect">
            <a:avLst/>
          </a:prstGeom>
          <a:noFill/>
        </p:spPr>
        <p:txBody>
          <a:bodyPr vert="eaVert" wrap="none" rtlCol="0">
            <a:spAutoFit/>
          </a:bodyPr>
          <a:lstStyle/>
          <a:p>
            <a:pPr algn="l"/>
            <a:r>
              <a:rPr kumimoji="1" lang="ja-JP" altLang="en-US" sz="2000" b="1" dirty="0">
                <a:latin typeface="游ゴシック" panose="020B0400000000000000" pitchFamily="50" charset="-128"/>
                <a:ea typeface="游ゴシック" panose="020B0400000000000000" pitchFamily="50" charset="-128"/>
              </a:rPr>
              <a:t>（註１８４頁）</a:t>
            </a:r>
          </a:p>
        </p:txBody>
      </p:sp>
      <p:sp>
        <p:nvSpPr>
          <p:cNvPr id="10" name="テキスト ボックス 9">
            <a:extLst>
              <a:ext uri="{FF2B5EF4-FFF2-40B4-BE49-F238E27FC236}">
                <a16:creationId xmlns:a16="http://schemas.microsoft.com/office/drawing/2014/main" id="{CABBB26A-EFBB-40DB-B343-4B44132D1840}"/>
              </a:ext>
            </a:extLst>
          </p:cNvPr>
          <p:cNvSpPr txBox="1"/>
          <p:nvPr/>
        </p:nvSpPr>
        <p:spPr>
          <a:xfrm>
            <a:off x="-478515" y="1412776"/>
            <a:ext cx="5478423" cy="6789584"/>
          </a:xfrm>
          <a:prstGeom prst="rect">
            <a:avLst/>
          </a:prstGeom>
          <a:noFill/>
        </p:spPr>
        <p:txBody>
          <a:bodyPr vert="eaVert" wrap="square" rtlCol="0">
            <a:spAutoFit/>
          </a:bodyPr>
          <a:lstStyle/>
          <a:p>
            <a:r>
              <a:rPr kumimoji="1" lang="ja-JP" altLang="en-US" sz="3600" b="1" dirty="0">
                <a:solidFill>
                  <a:srgbClr val="FF0000"/>
                </a:solidFill>
              </a:rPr>
              <a:t>左訓</a:t>
            </a:r>
            <a:endParaRPr kumimoji="1" lang="en-US" altLang="ja-JP" sz="3600" b="1" dirty="0">
              <a:solidFill>
                <a:srgbClr val="FF0000"/>
              </a:solidFill>
            </a:endParaRPr>
          </a:p>
          <a:p>
            <a:r>
              <a:rPr kumimoji="1" lang="ja-JP" altLang="en-US" sz="4000" b="1" dirty="0">
                <a:solidFill>
                  <a:srgbClr val="FF0000"/>
                </a:solidFill>
              </a:rPr>
              <a:t>「摂めとる。</a:t>
            </a:r>
            <a:endParaRPr kumimoji="1" lang="en-US" altLang="ja-JP" sz="4000" b="1" dirty="0">
              <a:solidFill>
                <a:srgbClr val="FF0000"/>
              </a:solidFill>
            </a:endParaRPr>
          </a:p>
          <a:p>
            <a:r>
              <a:rPr kumimoji="1" lang="ja-JP" altLang="en-US" sz="4000" b="1" dirty="0">
                <a:solidFill>
                  <a:srgbClr val="FF0000"/>
                </a:solidFill>
              </a:rPr>
              <a:t>　ひとたびとりて　</a:t>
            </a:r>
            <a:endParaRPr kumimoji="1" lang="en-US" altLang="ja-JP" sz="4000" b="1" dirty="0">
              <a:solidFill>
                <a:srgbClr val="FF0000"/>
              </a:solidFill>
            </a:endParaRPr>
          </a:p>
          <a:p>
            <a:r>
              <a:rPr kumimoji="1" lang="ja-JP" altLang="en-US" sz="4000" b="1" dirty="0">
                <a:solidFill>
                  <a:srgbClr val="FF0000"/>
                </a:solidFill>
              </a:rPr>
              <a:t>       永く捨てぬなり。</a:t>
            </a:r>
            <a:endParaRPr kumimoji="1" lang="en-US" altLang="ja-JP" sz="4000" b="1" dirty="0">
              <a:solidFill>
                <a:srgbClr val="FF0000"/>
              </a:solidFill>
            </a:endParaRPr>
          </a:p>
          <a:p>
            <a:r>
              <a:rPr kumimoji="1" lang="ja-JP" altLang="en-US" sz="4000" b="1" dirty="0">
                <a:solidFill>
                  <a:srgbClr val="FF0000"/>
                </a:solidFill>
              </a:rPr>
              <a:t>　摂はものの</a:t>
            </a:r>
            <a:r>
              <a:rPr kumimoji="1" lang="ja-JP" altLang="en-US" sz="4000" b="1" dirty="0" err="1">
                <a:solidFill>
                  <a:srgbClr val="FF0000"/>
                </a:solidFill>
              </a:rPr>
              <a:t>逃ぐるを</a:t>
            </a:r>
            <a:endParaRPr kumimoji="1" lang="en-US" altLang="ja-JP" sz="4000" b="1" dirty="0">
              <a:solidFill>
                <a:srgbClr val="FF0000"/>
              </a:solidFill>
            </a:endParaRPr>
          </a:p>
          <a:p>
            <a:r>
              <a:rPr kumimoji="1" lang="ja-JP" altLang="en-US" sz="4000" b="1" dirty="0">
                <a:solidFill>
                  <a:srgbClr val="FF0000"/>
                </a:solidFill>
              </a:rPr>
              <a:t>　    </a:t>
            </a:r>
            <a:r>
              <a:rPr kumimoji="1" lang="ja-JP" altLang="en-US" sz="4000" b="1" dirty="0" err="1">
                <a:solidFill>
                  <a:srgbClr val="FF0000"/>
                </a:solidFill>
              </a:rPr>
              <a:t>追はへ</a:t>
            </a:r>
            <a:r>
              <a:rPr kumimoji="1" lang="ja-JP" altLang="en-US" sz="4000" b="1" dirty="0">
                <a:solidFill>
                  <a:srgbClr val="FF0000"/>
                </a:solidFill>
              </a:rPr>
              <a:t>とるなり。</a:t>
            </a:r>
            <a:endParaRPr kumimoji="1" lang="en-US" altLang="ja-JP" sz="4000" b="1" dirty="0">
              <a:solidFill>
                <a:srgbClr val="FF0000"/>
              </a:solidFill>
            </a:endParaRPr>
          </a:p>
          <a:p>
            <a:r>
              <a:rPr kumimoji="1" lang="ja-JP" altLang="en-US" sz="4000" b="1" dirty="0">
                <a:solidFill>
                  <a:srgbClr val="FF0000"/>
                </a:solidFill>
              </a:rPr>
              <a:t>　摂はをさめとる、</a:t>
            </a:r>
            <a:endParaRPr kumimoji="1" lang="en-US" altLang="ja-JP" sz="4000" b="1" dirty="0">
              <a:solidFill>
                <a:srgbClr val="FF0000"/>
              </a:solidFill>
            </a:endParaRPr>
          </a:p>
          <a:p>
            <a:r>
              <a:rPr kumimoji="1" lang="ja-JP" altLang="en-US" sz="4000" b="1" dirty="0">
                <a:solidFill>
                  <a:srgbClr val="FF0000"/>
                </a:solidFill>
              </a:rPr>
              <a:t>　取は迎えとる」</a:t>
            </a:r>
          </a:p>
        </p:txBody>
      </p:sp>
      <p:sp>
        <p:nvSpPr>
          <p:cNvPr id="11" name="矢印: 右 10">
            <a:extLst>
              <a:ext uri="{FF2B5EF4-FFF2-40B4-BE49-F238E27FC236}">
                <a16:creationId xmlns:a16="http://schemas.microsoft.com/office/drawing/2014/main" id="{5E263527-DEB8-4A17-ABFC-1D3E35877002}"/>
              </a:ext>
            </a:extLst>
          </p:cNvPr>
          <p:cNvSpPr/>
          <p:nvPr/>
        </p:nvSpPr>
        <p:spPr>
          <a:xfrm flipH="1">
            <a:off x="4641233" y="2553894"/>
            <a:ext cx="577036" cy="86409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2290524292"/>
      </p:ext>
    </p:extLst>
  </p:cSld>
  <p:clrMapOvr>
    <a:masterClrMapping/>
  </p:clrMapOvr>
  <mc:AlternateContent xmlns:mc="http://schemas.openxmlformats.org/markup-compatibility/2006" xmlns:p14="http://schemas.microsoft.com/office/powerpoint/2010/main">
    <mc:Choice Requires="p14">
      <p:transition spd="med" p14:dur="700" advTm="75531">
        <p:fade/>
      </p:transition>
    </mc:Choice>
    <mc:Fallback xmlns="">
      <p:transition spd="med" advTm="7553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編纂調査データ\聖典講座\2017初めて学ぶ聖典講座\パワポ用素材\せいてん講座イラスト（修正）\せいてん講座イラスト\透過画像\イラスト4全部.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41" r="22828" b="1399"/>
          <a:stretch/>
        </p:blipFill>
        <p:spPr bwMode="auto">
          <a:xfrm>
            <a:off x="107504" y="175245"/>
            <a:ext cx="2307241" cy="589500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9D2313A1-A147-41AC-A3F2-53F8A8D99961}"/>
              </a:ext>
            </a:extLst>
          </p:cNvPr>
          <p:cNvSpPr txBox="1"/>
          <p:nvPr/>
        </p:nvSpPr>
        <p:spPr>
          <a:xfrm>
            <a:off x="2278641" y="1419738"/>
            <a:ext cx="6955750" cy="2400657"/>
          </a:xfrm>
          <a:prstGeom prst="rect">
            <a:avLst/>
          </a:prstGeom>
          <a:noFill/>
        </p:spPr>
        <p:txBody>
          <a:bodyPr wrap="none" rtlCol="0">
            <a:spAutoFit/>
          </a:bodyPr>
          <a:lstStyle/>
          <a:p>
            <a:pPr algn="l"/>
            <a:r>
              <a:rPr kumimoji="1" lang="ja-JP" altLang="en-US" sz="54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十二光</a:t>
            </a:r>
            <a:endParaRPr kumimoji="1" lang="en-US" altLang="ja-JP" sz="4800" b="1" dirty="0">
              <a:latin typeface="游ゴシック" panose="020B0400000000000000" pitchFamily="50" charset="-128"/>
              <a:ea typeface="游ゴシック" panose="020B0400000000000000" pitchFamily="50" charset="-128"/>
            </a:endParaRPr>
          </a:p>
          <a:p>
            <a:pPr algn="l"/>
            <a:r>
              <a:rPr kumimoji="1" lang="ja-JP" altLang="en-US" sz="3200" b="1" dirty="0">
                <a:latin typeface="游ゴシック" panose="020B0400000000000000" pitchFamily="50" charset="-128"/>
                <a:ea typeface="游ゴシック" panose="020B0400000000000000" pitchFamily="50" charset="-128"/>
              </a:rPr>
              <a:t>   普放無量無辺光　無礙無対光炎王</a:t>
            </a:r>
            <a:endParaRPr kumimoji="1" lang="en-US" altLang="ja-JP" sz="3200" b="1" dirty="0">
              <a:latin typeface="游ゴシック" panose="020B0400000000000000" pitchFamily="50" charset="-128"/>
              <a:ea typeface="游ゴシック" panose="020B0400000000000000" pitchFamily="50" charset="-128"/>
            </a:endParaRPr>
          </a:p>
          <a:p>
            <a:pPr algn="l"/>
            <a:r>
              <a:rPr kumimoji="1" lang="ja-JP" altLang="en-US" sz="3200" b="1" dirty="0">
                <a:latin typeface="游ゴシック" panose="020B0400000000000000" pitchFamily="50" charset="-128"/>
                <a:ea typeface="游ゴシック" panose="020B0400000000000000" pitchFamily="50" charset="-128"/>
              </a:rPr>
              <a:t>   清浄歓喜智慧光　不断難思無称光</a:t>
            </a:r>
            <a:endParaRPr kumimoji="1" lang="en-US" altLang="ja-JP" sz="3200" b="1" dirty="0">
              <a:latin typeface="游ゴシック" panose="020B0400000000000000" pitchFamily="50" charset="-128"/>
              <a:ea typeface="游ゴシック" panose="020B0400000000000000" pitchFamily="50" charset="-128"/>
            </a:endParaRPr>
          </a:p>
          <a:p>
            <a:pPr algn="l"/>
            <a:r>
              <a:rPr kumimoji="1" lang="ja-JP" altLang="en-US" sz="3200" b="1" dirty="0">
                <a:latin typeface="游ゴシック" panose="020B0400000000000000" pitchFamily="50" charset="-128"/>
                <a:ea typeface="游ゴシック" panose="020B0400000000000000" pitchFamily="50" charset="-128"/>
              </a:rPr>
              <a:t>   超日月光照塵刹　一切群生蒙光照</a:t>
            </a:r>
            <a:endParaRPr kumimoji="1" lang="en-US" altLang="ja-JP" sz="3200" b="1" dirty="0">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3187419" y="175245"/>
            <a:ext cx="1780408" cy="1015663"/>
          </a:xfrm>
          <a:prstGeom prst="rect">
            <a:avLst/>
          </a:prstGeom>
          <a:noFill/>
          <a:ln w="50800" cmpd="tri">
            <a:solidFill>
              <a:srgbClr val="FF0000"/>
            </a:solidFill>
          </a:ln>
        </p:spPr>
        <p:txBody>
          <a:bodyPr wrap="square" rtlCol="0">
            <a:spAutoFit/>
          </a:bodyPr>
          <a:lstStyle/>
          <a:p>
            <a:pPr algn="ctr"/>
            <a:r>
              <a:rPr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光明</a:t>
            </a:r>
            <a:endParaRPr kumimoji="1"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5A283141-38A7-4CB5-83B2-F90000000212}"/>
              </a:ext>
            </a:extLst>
          </p:cNvPr>
          <p:cNvSpPr txBox="1"/>
          <p:nvPr/>
        </p:nvSpPr>
        <p:spPr>
          <a:xfrm>
            <a:off x="3326771" y="5078794"/>
            <a:ext cx="5827236" cy="1446550"/>
          </a:xfrm>
          <a:prstGeom prst="rect">
            <a:avLst/>
          </a:prstGeom>
        </p:spPr>
        <p:style>
          <a:lnRef idx="1">
            <a:schemeClr val="accent4"/>
          </a:lnRef>
          <a:fillRef idx="2">
            <a:schemeClr val="accent4"/>
          </a:fillRef>
          <a:effectRef idx="1">
            <a:schemeClr val="accent4"/>
          </a:effectRef>
          <a:fontRef idx="minor">
            <a:schemeClr val="dk1"/>
          </a:fontRef>
        </p:style>
        <p:txBody>
          <a:bodyPr vert="horz" wrap="none" rtlCol="0">
            <a:spAutoFit/>
          </a:bodyPr>
          <a:lstStyle/>
          <a:p>
            <a:pPr algn="l"/>
            <a:r>
              <a:rPr kumimoji="1" lang="ja-JP" altLang="en-US" sz="4400" b="1" dirty="0">
                <a:latin typeface="游ゴシック" panose="020B0400000000000000" pitchFamily="50" charset="-128"/>
                <a:ea typeface="游ゴシック" panose="020B0400000000000000" pitchFamily="50" charset="-128"/>
              </a:rPr>
              <a:t>一々光明遍照十方世界</a:t>
            </a:r>
            <a:endParaRPr kumimoji="1" lang="en-US" altLang="ja-JP" sz="4400" b="1" dirty="0">
              <a:latin typeface="游ゴシック" panose="020B0400000000000000" pitchFamily="50" charset="-128"/>
              <a:ea typeface="游ゴシック" panose="020B0400000000000000" pitchFamily="50" charset="-128"/>
            </a:endParaRPr>
          </a:p>
          <a:p>
            <a:pPr algn="l"/>
            <a:r>
              <a:rPr kumimoji="1" lang="ja-JP" altLang="en-US" sz="4400" b="1" dirty="0">
                <a:latin typeface="游ゴシック" panose="020B0400000000000000" pitchFamily="50" charset="-128"/>
                <a:ea typeface="游ゴシック" panose="020B0400000000000000" pitchFamily="50" charset="-128"/>
              </a:rPr>
              <a:t>念仏衆生</a:t>
            </a:r>
            <a:r>
              <a:rPr kumimoji="1" lang="ja-JP" altLang="en-US" sz="4400" b="1" dirty="0">
                <a:solidFill>
                  <a:srgbClr val="FF0000"/>
                </a:solidFill>
                <a:latin typeface="游ゴシック" panose="020B0400000000000000" pitchFamily="50" charset="-128"/>
                <a:ea typeface="游ゴシック" panose="020B0400000000000000" pitchFamily="50" charset="-128"/>
              </a:rPr>
              <a:t>摂取不捨</a:t>
            </a:r>
            <a:endParaRPr kumimoji="1" lang="en-US" altLang="ja-JP" sz="4400" b="1" dirty="0">
              <a:solidFill>
                <a:srgbClr val="FF0000"/>
              </a:solidFill>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2526552" y="5027692"/>
            <a:ext cx="800219" cy="1569660"/>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kumimoji="1" lang="ja-JP" altLang="en-US" sz="4800" b="1" dirty="0">
                <a:latin typeface="游ゴシック" panose="020B0400000000000000" pitchFamily="50" charset="-128"/>
                <a:ea typeface="游ゴシック" panose="020B0400000000000000" pitchFamily="50" charset="-128"/>
              </a:rPr>
              <a:t>観</a:t>
            </a:r>
            <a:endParaRPr kumimoji="1" lang="en-US" altLang="ja-JP" sz="4800" b="1" dirty="0">
              <a:latin typeface="游ゴシック" panose="020B0400000000000000" pitchFamily="50" charset="-128"/>
              <a:ea typeface="游ゴシック" panose="020B0400000000000000" pitchFamily="50" charset="-128"/>
            </a:endParaRPr>
          </a:p>
          <a:p>
            <a:r>
              <a:rPr kumimoji="1" lang="ja-JP" altLang="en-US" sz="4800" b="1" dirty="0">
                <a:latin typeface="游ゴシック" panose="020B0400000000000000" pitchFamily="50" charset="-128"/>
                <a:ea typeface="游ゴシック" panose="020B0400000000000000" pitchFamily="50" charset="-128"/>
              </a:rPr>
              <a:t>経</a:t>
            </a:r>
          </a:p>
        </p:txBody>
      </p:sp>
      <p:sp>
        <p:nvSpPr>
          <p:cNvPr id="19" name="テキスト ボックス 18">
            <a:extLst>
              <a:ext uri="{FF2B5EF4-FFF2-40B4-BE49-F238E27FC236}">
                <a16:creationId xmlns:a16="http://schemas.microsoft.com/office/drawing/2014/main" id="{9D2313A1-A147-41AC-A3F2-53F8A8D99961}"/>
              </a:ext>
            </a:extLst>
          </p:cNvPr>
          <p:cNvSpPr txBox="1"/>
          <p:nvPr/>
        </p:nvSpPr>
        <p:spPr>
          <a:xfrm>
            <a:off x="2223832" y="4018693"/>
            <a:ext cx="6340197" cy="830997"/>
          </a:xfrm>
          <a:prstGeom prst="rect">
            <a:avLst/>
          </a:prstGeom>
          <a:noFill/>
        </p:spPr>
        <p:txBody>
          <a:bodyPr wrap="none" rtlCol="0">
            <a:spAutoFit/>
          </a:bodyPr>
          <a:lstStyle/>
          <a:p>
            <a:pPr algn="l"/>
            <a:r>
              <a:rPr kumimoji="1" lang="ja-JP" altLang="en-US" sz="4800" b="1" dirty="0">
                <a:latin typeface="游ゴシック" panose="020B0400000000000000" pitchFamily="50" charset="-128"/>
                <a:ea typeface="游ゴシック" panose="020B0400000000000000" pitchFamily="50" charset="-128"/>
              </a:rPr>
              <a:t>・摂</a:t>
            </a:r>
            <a:r>
              <a:rPr kumimoji="1" lang="ja-JP" altLang="en-US" sz="4800" b="1" dirty="0" err="1">
                <a:latin typeface="游ゴシック" panose="020B0400000000000000" pitchFamily="50" charset="-128"/>
                <a:ea typeface="游ゴシック" panose="020B0400000000000000" pitchFamily="50" charset="-128"/>
              </a:rPr>
              <a:t>め</a:t>
            </a:r>
            <a:r>
              <a:rPr kumimoji="1" lang="ja-JP" altLang="en-US" sz="4800" b="1" dirty="0">
                <a:latin typeface="游ゴシック" panose="020B0400000000000000" pitchFamily="50" charset="-128"/>
                <a:ea typeface="游ゴシック" panose="020B0400000000000000" pitchFamily="50" charset="-128"/>
              </a:rPr>
              <a:t>取って捨てない</a:t>
            </a:r>
            <a:endParaRPr kumimoji="1" lang="en-US" altLang="ja-JP" sz="4800" b="1" dirty="0">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1201717" y="1916832"/>
            <a:ext cx="6647974" cy="3416320"/>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lgn="ctr"/>
            <a:r>
              <a:rPr lang="ja-JP" altLang="en-US" sz="7200" b="1" dirty="0">
                <a:solidFill>
                  <a:schemeClr val="bg1"/>
                </a:solidFill>
                <a:ea typeface="游ゴシック" panose="020B0400000000000000" pitchFamily="50" charset="-128"/>
              </a:rPr>
              <a:t>わたしたちを</a:t>
            </a:r>
            <a:endParaRPr lang="en-US" altLang="ja-JP" sz="7200" b="1" dirty="0">
              <a:solidFill>
                <a:schemeClr val="bg1"/>
              </a:solidFill>
              <a:ea typeface="游ゴシック" panose="020B0400000000000000" pitchFamily="50" charset="-128"/>
            </a:endParaRPr>
          </a:p>
          <a:p>
            <a:pPr algn="ctr"/>
            <a:r>
              <a:rPr lang="ja-JP" altLang="en-US" sz="7200" b="1" dirty="0">
                <a:solidFill>
                  <a:schemeClr val="bg1"/>
                </a:solidFill>
                <a:ea typeface="游ゴシック" panose="020B0400000000000000" pitchFamily="50" charset="-128"/>
              </a:rPr>
              <a:t>浄土へ導き取る</a:t>
            </a:r>
            <a:endParaRPr lang="en-US" altLang="ja-JP" sz="7200" b="1" dirty="0">
              <a:solidFill>
                <a:schemeClr val="bg1"/>
              </a:solidFill>
              <a:ea typeface="游ゴシック" panose="020B0400000000000000" pitchFamily="50" charset="-128"/>
            </a:endParaRPr>
          </a:p>
          <a:p>
            <a:pPr algn="ctr"/>
            <a:r>
              <a:rPr lang="ja-JP" altLang="en-US" sz="7200" b="1" dirty="0">
                <a:solidFill>
                  <a:schemeClr val="bg1"/>
                </a:solidFill>
                <a:ea typeface="游ゴシック" panose="020B0400000000000000" pitchFamily="50" charset="-128"/>
              </a:rPr>
              <a:t>原因のひとつ</a:t>
            </a:r>
            <a:endParaRPr lang="en-US" altLang="ja-JP" sz="7200" b="1" dirty="0">
              <a:solidFill>
                <a:schemeClr val="bg1"/>
              </a:solidFill>
              <a:ea typeface="游ゴシック" panose="020B0400000000000000" pitchFamily="50" charset="-128"/>
            </a:endParaRPr>
          </a:p>
        </p:txBody>
      </p:sp>
    </p:spTree>
    <p:custDataLst>
      <p:tags r:id="rId1"/>
    </p:custDataLst>
    <p:extLst>
      <p:ext uri="{BB962C8B-B14F-4D97-AF65-F5344CB8AC3E}">
        <p14:creationId xmlns:p14="http://schemas.microsoft.com/office/powerpoint/2010/main" val="3936972368"/>
      </p:ext>
    </p:extLst>
  </p:cSld>
  <p:clrMapOvr>
    <a:masterClrMapping/>
  </p:clrMapOvr>
  <mc:AlternateContent xmlns:mc="http://schemas.openxmlformats.org/markup-compatibility/2006" xmlns:p14="http://schemas.microsoft.com/office/powerpoint/2010/main">
    <mc:Choice Requires="p14">
      <p:transition spd="med" p14:dur="700" advTm="9646">
        <p:fade/>
      </p:transition>
    </mc:Choice>
    <mc:Fallback xmlns="">
      <p:transition spd="med" advTm="964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347864" y="300526"/>
            <a:ext cx="1773917" cy="1015663"/>
          </a:xfrm>
          <a:prstGeom prst="rect">
            <a:avLst/>
          </a:prstGeom>
          <a:solidFill>
            <a:srgbClr val="FFFF00"/>
          </a:solidFill>
          <a:ln w="50800" cmpd="tri">
            <a:solidFill>
              <a:srgbClr val="FF0000"/>
            </a:solidFill>
          </a:ln>
        </p:spPr>
        <p:txBody>
          <a:bodyPr wrap="square" rtlCol="0">
            <a:spAutoFit/>
          </a:bodyPr>
          <a:lstStyle/>
          <a:p>
            <a:pPr algn="ctr"/>
            <a:r>
              <a:rPr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名号</a:t>
            </a:r>
            <a:endParaRPr kumimoji="1"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B48580D2-A473-42BE-9424-4E81FBA6D5D0}"/>
              </a:ext>
            </a:extLst>
          </p:cNvPr>
          <p:cNvSpPr txBox="1"/>
          <p:nvPr/>
        </p:nvSpPr>
        <p:spPr>
          <a:xfrm>
            <a:off x="2512606" y="1627706"/>
            <a:ext cx="6340197" cy="3785652"/>
          </a:xfrm>
          <a:prstGeom prst="rect">
            <a:avLst/>
          </a:prstGeom>
          <a:noFill/>
        </p:spPr>
        <p:txBody>
          <a:bodyPr wrap="none" rtlCol="0">
            <a:spAutoFit/>
          </a:bodyPr>
          <a:lstStyle/>
          <a:p>
            <a:pPr algn="l"/>
            <a:r>
              <a:rPr kumimoji="1" lang="en-US" altLang="ja-JP" sz="6000" b="1" dirty="0">
                <a:latin typeface="游ゴシック" panose="020B0400000000000000" pitchFamily="50" charset="-128"/>
                <a:ea typeface="游ゴシック" panose="020B0400000000000000" pitchFamily="50" charset="-128"/>
              </a:rPr>
              <a:t>(</a:t>
            </a:r>
            <a:r>
              <a:rPr kumimoji="1" lang="ja-JP" altLang="en-US" sz="6000" b="1" dirty="0">
                <a:latin typeface="游ゴシック" panose="020B0400000000000000" pitchFamily="50" charset="-128"/>
                <a:ea typeface="游ゴシック" panose="020B0400000000000000" pitchFamily="50" charset="-128"/>
              </a:rPr>
              <a:t>仏より与えられ</a:t>
            </a:r>
            <a:r>
              <a:rPr kumimoji="1" lang="en-US" altLang="ja-JP" sz="6000" b="1" dirty="0">
                <a:latin typeface="游ゴシック" panose="020B0400000000000000" pitchFamily="50" charset="-128"/>
                <a:ea typeface="游ゴシック" panose="020B0400000000000000" pitchFamily="50" charset="-128"/>
              </a:rPr>
              <a:t>)</a:t>
            </a:r>
          </a:p>
          <a:p>
            <a:pPr algn="l"/>
            <a:r>
              <a:rPr kumimoji="1" lang="ja-JP" altLang="en-US" sz="6000" b="1" dirty="0">
                <a:latin typeface="游ゴシック" panose="020B0400000000000000" pitchFamily="50" charset="-128"/>
                <a:ea typeface="游ゴシック" panose="020B0400000000000000" pitchFamily="50" charset="-128"/>
              </a:rPr>
              <a:t>･聞く</a:t>
            </a:r>
            <a:endParaRPr kumimoji="1" lang="en-US" altLang="ja-JP" sz="6000" b="1" dirty="0">
              <a:latin typeface="游ゴシック" panose="020B0400000000000000" pitchFamily="50" charset="-128"/>
              <a:ea typeface="游ゴシック" panose="020B0400000000000000" pitchFamily="50" charset="-128"/>
            </a:endParaRPr>
          </a:p>
          <a:p>
            <a:pPr algn="l"/>
            <a:r>
              <a:rPr kumimoji="1" lang="ja-JP" altLang="en-US" sz="6000" b="1" dirty="0">
                <a:latin typeface="游ゴシック" panose="020B0400000000000000" pitchFamily="50" charset="-128"/>
                <a:ea typeface="游ゴシック" panose="020B0400000000000000" pitchFamily="50" charset="-128"/>
              </a:rPr>
              <a:t>･称える</a:t>
            </a:r>
            <a:endParaRPr kumimoji="1" lang="en-US" altLang="ja-JP" sz="6000" b="1" dirty="0">
              <a:latin typeface="游ゴシック" panose="020B0400000000000000" pitchFamily="50" charset="-128"/>
              <a:ea typeface="游ゴシック" panose="020B0400000000000000" pitchFamily="50" charset="-128"/>
            </a:endParaRPr>
          </a:p>
          <a:p>
            <a:pPr algn="l"/>
            <a:r>
              <a:rPr kumimoji="1" lang="ja-JP" altLang="en-US" sz="6000" b="1" dirty="0">
                <a:latin typeface="游ゴシック" panose="020B0400000000000000" pitchFamily="50" charset="-128"/>
                <a:ea typeface="游ゴシック" panose="020B0400000000000000" pitchFamily="50" charset="-128"/>
              </a:rPr>
              <a:t>･信心となる</a:t>
            </a:r>
          </a:p>
        </p:txBody>
      </p:sp>
      <p:sp>
        <p:nvSpPr>
          <p:cNvPr id="9" name="テキスト ボックス 8">
            <a:extLst>
              <a:ext uri="{FF2B5EF4-FFF2-40B4-BE49-F238E27FC236}">
                <a16:creationId xmlns:a16="http://schemas.microsoft.com/office/drawing/2014/main" id="{20442142-0E06-48AD-8756-7A6155A83C0F}"/>
              </a:ext>
            </a:extLst>
          </p:cNvPr>
          <p:cNvSpPr txBox="1"/>
          <p:nvPr/>
        </p:nvSpPr>
        <p:spPr>
          <a:xfrm>
            <a:off x="314534" y="465197"/>
            <a:ext cx="2198072" cy="461665"/>
          </a:xfrm>
          <a:prstGeom prst="rect">
            <a:avLst/>
          </a:prstGeom>
          <a:noFill/>
          <a:effectLst>
            <a:softEdge rad="63500"/>
          </a:effectLst>
        </p:spPr>
        <p:txBody>
          <a:bodyPr vert="horz" wrap="square" rtlCol="0">
            <a:spAutoFit/>
          </a:bodyPr>
          <a:lstStyle/>
          <a:p>
            <a:pPr algn="ctr"/>
            <a:r>
              <a:rPr lang="ja-JP" altLang="en-US" sz="2400" b="1" dirty="0">
                <a:ea typeface="游ゴシック" panose="020B0400000000000000" pitchFamily="50" charset="-128"/>
              </a:rPr>
              <a:t>六字名号</a:t>
            </a:r>
            <a:endParaRPr lang="ja-JP" altLang="en-US" sz="2400" b="1" dirty="0">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813405" y="977424"/>
            <a:ext cx="1200329" cy="5328592"/>
          </a:xfrm>
          <a:prstGeom prst="rect">
            <a:avLst/>
          </a:prstGeom>
          <a:solidFill>
            <a:srgbClr val="FFFF00"/>
          </a:solidFill>
        </p:spPr>
        <p:txBody>
          <a:bodyPr vert="eaVert" wrap="square" rtlCol="0">
            <a:spAutoFit/>
          </a:bodyPr>
          <a:lstStyle/>
          <a:p>
            <a:r>
              <a:rPr kumimoji="1" lang="ja-JP" altLang="en-US" sz="6600" b="1" dirty="0"/>
              <a:t>南無阿弥陀仏</a:t>
            </a:r>
          </a:p>
        </p:txBody>
      </p:sp>
    </p:spTree>
    <p:custDataLst>
      <p:tags r:id="rId1"/>
    </p:custDataLst>
    <p:extLst>
      <p:ext uri="{BB962C8B-B14F-4D97-AF65-F5344CB8AC3E}">
        <p14:creationId xmlns:p14="http://schemas.microsoft.com/office/powerpoint/2010/main" val="4036555840"/>
      </p:ext>
    </p:extLst>
  </p:cSld>
  <p:clrMapOvr>
    <a:masterClrMapping/>
  </p:clrMapOvr>
  <mc:AlternateContent xmlns:mc="http://schemas.openxmlformats.org/markup-compatibility/2006" xmlns:p14="http://schemas.microsoft.com/office/powerpoint/2010/main">
    <mc:Choice Requires="p14">
      <p:transition spd="med" p14:dur="700" advTm="32843">
        <p:fade/>
      </p:transition>
    </mc:Choice>
    <mc:Fallback xmlns="">
      <p:transition spd="med" advTm="328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347864" y="300526"/>
            <a:ext cx="1773917" cy="1015663"/>
          </a:xfrm>
          <a:prstGeom prst="rect">
            <a:avLst/>
          </a:prstGeom>
          <a:solidFill>
            <a:srgbClr val="FFFF00"/>
          </a:solidFill>
          <a:ln w="50800" cmpd="tri">
            <a:solidFill>
              <a:srgbClr val="FF0000"/>
            </a:solidFill>
          </a:ln>
        </p:spPr>
        <p:txBody>
          <a:bodyPr wrap="square" rtlCol="0">
            <a:spAutoFit/>
          </a:bodyPr>
          <a:lstStyle/>
          <a:p>
            <a:pPr algn="ctr"/>
            <a:r>
              <a:rPr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名号</a:t>
            </a:r>
            <a:endParaRPr kumimoji="1"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B48580D2-A473-42BE-9424-4E81FBA6D5D0}"/>
              </a:ext>
            </a:extLst>
          </p:cNvPr>
          <p:cNvSpPr txBox="1"/>
          <p:nvPr/>
        </p:nvSpPr>
        <p:spPr>
          <a:xfrm>
            <a:off x="2512606" y="1627706"/>
            <a:ext cx="6340197" cy="3785652"/>
          </a:xfrm>
          <a:prstGeom prst="rect">
            <a:avLst/>
          </a:prstGeom>
          <a:noFill/>
        </p:spPr>
        <p:txBody>
          <a:bodyPr wrap="none" rtlCol="0">
            <a:spAutoFit/>
          </a:bodyPr>
          <a:lstStyle/>
          <a:p>
            <a:pPr algn="l"/>
            <a:r>
              <a:rPr kumimoji="1" lang="en-US" altLang="ja-JP" sz="6000" b="1" dirty="0">
                <a:latin typeface="游ゴシック" panose="020B0400000000000000" pitchFamily="50" charset="-128"/>
                <a:ea typeface="游ゴシック" panose="020B0400000000000000" pitchFamily="50" charset="-128"/>
              </a:rPr>
              <a:t>(</a:t>
            </a:r>
            <a:r>
              <a:rPr kumimoji="1" lang="ja-JP" altLang="en-US" sz="6000" b="1" dirty="0">
                <a:latin typeface="游ゴシック" panose="020B0400000000000000" pitchFamily="50" charset="-128"/>
                <a:ea typeface="游ゴシック" panose="020B0400000000000000" pitchFamily="50" charset="-128"/>
              </a:rPr>
              <a:t>仏より与えられ</a:t>
            </a:r>
            <a:r>
              <a:rPr kumimoji="1" lang="en-US" altLang="ja-JP" sz="6000" b="1" dirty="0">
                <a:latin typeface="游ゴシック" panose="020B0400000000000000" pitchFamily="50" charset="-128"/>
                <a:ea typeface="游ゴシック" panose="020B0400000000000000" pitchFamily="50" charset="-128"/>
              </a:rPr>
              <a:t>)</a:t>
            </a:r>
          </a:p>
          <a:p>
            <a:pPr algn="l"/>
            <a:r>
              <a:rPr kumimoji="1" lang="ja-JP" altLang="en-US" sz="6000" b="1" dirty="0">
                <a:latin typeface="游ゴシック" panose="020B0400000000000000" pitchFamily="50" charset="-128"/>
                <a:ea typeface="游ゴシック" panose="020B0400000000000000" pitchFamily="50" charset="-128"/>
              </a:rPr>
              <a:t>･聞く</a:t>
            </a:r>
            <a:endParaRPr kumimoji="1" lang="en-US" altLang="ja-JP" sz="6000" b="1" dirty="0">
              <a:latin typeface="游ゴシック" panose="020B0400000000000000" pitchFamily="50" charset="-128"/>
              <a:ea typeface="游ゴシック" panose="020B0400000000000000" pitchFamily="50" charset="-128"/>
            </a:endParaRPr>
          </a:p>
          <a:p>
            <a:pPr algn="l"/>
            <a:r>
              <a:rPr kumimoji="1" lang="ja-JP" altLang="en-US" sz="6000" b="1" dirty="0">
                <a:latin typeface="游ゴシック" panose="020B0400000000000000" pitchFamily="50" charset="-128"/>
                <a:ea typeface="游ゴシック" panose="020B0400000000000000" pitchFamily="50" charset="-128"/>
              </a:rPr>
              <a:t>･称える</a:t>
            </a:r>
            <a:endParaRPr kumimoji="1" lang="en-US" altLang="ja-JP" sz="6000" b="1" dirty="0">
              <a:latin typeface="游ゴシック" panose="020B0400000000000000" pitchFamily="50" charset="-128"/>
              <a:ea typeface="游ゴシック" panose="020B0400000000000000" pitchFamily="50" charset="-128"/>
            </a:endParaRPr>
          </a:p>
          <a:p>
            <a:pPr algn="l"/>
            <a:r>
              <a:rPr kumimoji="1" lang="ja-JP" altLang="en-US" sz="6000" b="1" dirty="0">
                <a:latin typeface="游ゴシック" panose="020B0400000000000000" pitchFamily="50" charset="-128"/>
                <a:ea typeface="游ゴシック" panose="020B0400000000000000" pitchFamily="50" charset="-128"/>
              </a:rPr>
              <a:t>･信心となる</a:t>
            </a:r>
          </a:p>
        </p:txBody>
      </p:sp>
      <p:sp>
        <p:nvSpPr>
          <p:cNvPr id="12" name="テキスト ボックス 11"/>
          <p:cNvSpPr txBox="1"/>
          <p:nvPr/>
        </p:nvSpPr>
        <p:spPr>
          <a:xfrm>
            <a:off x="813405" y="977424"/>
            <a:ext cx="1200329" cy="5328592"/>
          </a:xfrm>
          <a:prstGeom prst="rect">
            <a:avLst/>
          </a:prstGeom>
          <a:solidFill>
            <a:srgbClr val="FFFF00"/>
          </a:solidFill>
        </p:spPr>
        <p:txBody>
          <a:bodyPr vert="eaVert" wrap="square" rtlCol="0">
            <a:spAutoFit/>
          </a:bodyPr>
          <a:lstStyle/>
          <a:p>
            <a:r>
              <a:rPr kumimoji="1" lang="ja-JP" altLang="en-US" sz="6600" b="1" dirty="0"/>
              <a:t>南無阿弥陀仏</a:t>
            </a:r>
          </a:p>
        </p:txBody>
      </p:sp>
      <p:sp>
        <p:nvSpPr>
          <p:cNvPr id="13" name="テキスト ボックス 12">
            <a:extLst>
              <a:ext uri="{FF2B5EF4-FFF2-40B4-BE49-F238E27FC236}">
                <a16:creationId xmlns:a16="http://schemas.microsoft.com/office/drawing/2014/main" id="{20442142-0E06-48AD-8756-7A6155A83C0F}"/>
              </a:ext>
            </a:extLst>
          </p:cNvPr>
          <p:cNvSpPr txBox="1"/>
          <p:nvPr/>
        </p:nvSpPr>
        <p:spPr>
          <a:xfrm>
            <a:off x="314534" y="465197"/>
            <a:ext cx="2198072" cy="461665"/>
          </a:xfrm>
          <a:prstGeom prst="rect">
            <a:avLst/>
          </a:prstGeom>
          <a:noFill/>
          <a:effectLst>
            <a:softEdge rad="63500"/>
          </a:effectLst>
        </p:spPr>
        <p:txBody>
          <a:bodyPr vert="horz" wrap="square" rtlCol="0">
            <a:spAutoFit/>
          </a:bodyPr>
          <a:lstStyle/>
          <a:p>
            <a:pPr algn="ctr"/>
            <a:r>
              <a:rPr lang="ja-JP" altLang="en-US" sz="2400" b="1" dirty="0">
                <a:ea typeface="游ゴシック" panose="020B0400000000000000" pitchFamily="50" charset="-128"/>
              </a:rPr>
              <a:t>六字名号</a:t>
            </a:r>
            <a:endParaRPr lang="ja-JP" altLang="en-US" sz="2400" b="1" dirty="0">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1361994" y="1772816"/>
            <a:ext cx="6647974" cy="3416320"/>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lgn="ctr"/>
            <a:r>
              <a:rPr lang="ja-JP" altLang="en-US" sz="7200" b="1" dirty="0">
                <a:solidFill>
                  <a:schemeClr val="bg1"/>
                </a:solidFill>
                <a:ea typeface="游ゴシック" panose="020B0400000000000000" pitchFamily="50" charset="-128"/>
              </a:rPr>
              <a:t>わたしたちが</a:t>
            </a:r>
            <a:endParaRPr lang="en-US" altLang="ja-JP" sz="7200" b="1" dirty="0">
              <a:solidFill>
                <a:schemeClr val="bg1"/>
              </a:solidFill>
              <a:ea typeface="游ゴシック" panose="020B0400000000000000" pitchFamily="50" charset="-128"/>
            </a:endParaRPr>
          </a:p>
          <a:p>
            <a:pPr algn="ctr"/>
            <a:r>
              <a:rPr lang="ja-JP" altLang="en-US" sz="7200" b="1" dirty="0">
                <a:solidFill>
                  <a:schemeClr val="bg1"/>
                </a:solidFill>
                <a:ea typeface="游ゴシック" panose="020B0400000000000000" pitchFamily="50" charset="-128"/>
              </a:rPr>
              <a:t>浄土へ生まれる</a:t>
            </a:r>
            <a:endParaRPr lang="en-US" altLang="ja-JP" sz="7200" b="1" dirty="0">
              <a:solidFill>
                <a:schemeClr val="bg1"/>
              </a:solidFill>
              <a:ea typeface="游ゴシック" panose="020B0400000000000000" pitchFamily="50" charset="-128"/>
            </a:endParaRPr>
          </a:p>
          <a:p>
            <a:pPr algn="ctr"/>
            <a:r>
              <a:rPr lang="ja-JP" altLang="en-US" sz="7200" b="1" dirty="0">
                <a:solidFill>
                  <a:schemeClr val="bg1"/>
                </a:solidFill>
                <a:ea typeface="游ゴシック" panose="020B0400000000000000" pitchFamily="50" charset="-128"/>
              </a:rPr>
              <a:t>直接の原因</a:t>
            </a:r>
            <a:endParaRPr lang="en-US" altLang="ja-JP" sz="7200" b="1" dirty="0">
              <a:solidFill>
                <a:schemeClr val="bg1"/>
              </a:solidFill>
              <a:ea typeface="游ゴシック" panose="020B0400000000000000" pitchFamily="50" charset="-128"/>
            </a:endParaRPr>
          </a:p>
        </p:txBody>
      </p:sp>
    </p:spTree>
    <p:custDataLst>
      <p:tags r:id="rId1"/>
    </p:custDataLst>
    <p:extLst>
      <p:ext uri="{BB962C8B-B14F-4D97-AF65-F5344CB8AC3E}">
        <p14:creationId xmlns:p14="http://schemas.microsoft.com/office/powerpoint/2010/main" val="1692206245"/>
      </p:ext>
    </p:extLst>
  </p:cSld>
  <p:clrMapOvr>
    <a:masterClrMapping/>
  </p:clrMapOvr>
  <mc:AlternateContent xmlns:mc="http://schemas.openxmlformats.org/markup-compatibility/2006" xmlns:p14="http://schemas.microsoft.com/office/powerpoint/2010/main">
    <mc:Choice Requires="p14">
      <p:transition spd="med" p14:dur="700" advTm="11643">
        <p:fade/>
      </p:transition>
    </mc:Choice>
    <mc:Fallback xmlns="">
      <p:transition spd="med" advTm="116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mishima-nobumi\Desktop\ta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356991"/>
            <a:ext cx="1475836" cy="12913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omishima-nobumi\Desktop\カラーイラスト（P06～P16）\年間行事（P06～P13）\P06\P06-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1484784"/>
            <a:ext cx="2875616" cy="32896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860603" y="4852503"/>
            <a:ext cx="7254697" cy="1408575"/>
            <a:chOff x="760139" y="4788238"/>
            <a:chExt cx="7254697" cy="1408575"/>
          </a:xfrm>
        </p:grpSpPr>
        <p:sp>
          <p:nvSpPr>
            <p:cNvPr id="3" name="テキスト ボックス 2"/>
            <p:cNvSpPr txBox="1"/>
            <p:nvPr/>
          </p:nvSpPr>
          <p:spPr>
            <a:xfrm>
              <a:off x="760139" y="4788239"/>
              <a:ext cx="945961" cy="1323439"/>
            </a:xfrm>
            <a:prstGeom prst="rect">
              <a:avLst/>
            </a:prstGeom>
            <a:noFill/>
          </p:spPr>
          <p:txBody>
            <a:bodyPr wrap="square" rtlCol="0">
              <a:spAutoFit/>
            </a:bodyPr>
            <a:lstStyle/>
            <a:p>
              <a:r>
                <a:rPr kumimoji="1" lang="ja-JP" altLang="en-US" sz="8000" b="1" dirty="0"/>
                <a:t>因</a:t>
              </a:r>
            </a:p>
          </p:txBody>
        </p:sp>
        <p:sp>
          <p:nvSpPr>
            <p:cNvPr id="7" name="テキスト ボックス 6"/>
            <p:cNvSpPr txBox="1"/>
            <p:nvPr/>
          </p:nvSpPr>
          <p:spPr>
            <a:xfrm>
              <a:off x="3549079" y="4788239"/>
              <a:ext cx="1210588" cy="1323439"/>
            </a:xfrm>
            <a:prstGeom prst="rect">
              <a:avLst/>
            </a:prstGeom>
            <a:noFill/>
          </p:spPr>
          <p:txBody>
            <a:bodyPr wrap="none" rtlCol="0">
              <a:spAutoFit/>
            </a:bodyPr>
            <a:lstStyle/>
            <a:p>
              <a:r>
                <a:rPr kumimoji="1" lang="ja-JP" altLang="en-US" sz="8000" b="1" dirty="0"/>
                <a:t>縁</a:t>
              </a:r>
            </a:p>
          </p:txBody>
        </p:sp>
        <p:sp>
          <p:nvSpPr>
            <p:cNvPr id="8" name="テキスト ボックス 7"/>
            <p:cNvSpPr txBox="1"/>
            <p:nvPr/>
          </p:nvSpPr>
          <p:spPr>
            <a:xfrm>
              <a:off x="6804248" y="4873374"/>
              <a:ext cx="1210588" cy="1323439"/>
            </a:xfrm>
            <a:prstGeom prst="rect">
              <a:avLst/>
            </a:prstGeom>
            <a:noFill/>
          </p:spPr>
          <p:txBody>
            <a:bodyPr wrap="none" rtlCol="0">
              <a:spAutoFit/>
            </a:bodyPr>
            <a:lstStyle/>
            <a:p>
              <a:r>
                <a:rPr kumimoji="1" lang="ja-JP" altLang="en-US" sz="8000" b="1" dirty="0"/>
                <a:t>果</a:t>
              </a:r>
            </a:p>
          </p:txBody>
        </p:sp>
        <p:sp>
          <p:nvSpPr>
            <p:cNvPr id="9" name="テキスト ボックス 8"/>
            <p:cNvSpPr txBox="1"/>
            <p:nvPr/>
          </p:nvSpPr>
          <p:spPr>
            <a:xfrm>
              <a:off x="2348260" y="4895960"/>
              <a:ext cx="1031051" cy="1107996"/>
            </a:xfrm>
            <a:prstGeom prst="rect">
              <a:avLst/>
            </a:prstGeom>
            <a:noFill/>
          </p:spPr>
          <p:txBody>
            <a:bodyPr wrap="none" rtlCol="0">
              <a:spAutoFit/>
            </a:bodyPr>
            <a:lstStyle/>
            <a:p>
              <a:r>
                <a:rPr kumimoji="1" lang="ja-JP" altLang="en-US" sz="6600" b="1" dirty="0"/>
                <a:t>＋</a:t>
              </a:r>
            </a:p>
          </p:txBody>
        </p:sp>
        <p:sp>
          <p:nvSpPr>
            <p:cNvPr id="10" name="テキスト ボックス 9"/>
            <p:cNvSpPr txBox="1"/>
            <p:nvPr/>
          </p:nvSpPr>
          <p:spPr>
            <a:xfrm>
              <a:off x="5148064" y="4788238"/>
              <a:ext cx="1210588" cy="1323439"/>
            </a:xfrm>
            <a:prstGeom prst="rect">
              <a:avLst/>
            </a:prstGeom>
            <a:noFill/>
          </p:spPr>
          <p:txBody>
            <a:bodyPr wrap="none" rtlCol="0">
              <a:spAutoFit/>
            </a:bodyPr>
            <a:lstStyle/>
            <a:p>
              <a:r>
                <a:rPr kumimoji="1" lang="ja-JP" altLang="en-US" sz="8000" b="1" dirty="0"/>
                <a:t>→</a:t>
              </a:r>
            </a:p>
          </p:txBody>
        </p:sp>
      </p:grpSp>
      <p:pic>
        <p:nvPicPr>
          <p:cNvPr id="1029" name="Picture 5" descr="C:\Users\tomishima-nobumi\Desktop\カラーイラスト（P06～P16）\年間行事（P06～P13）\P06\P06-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147543" flipH="1">
            <a:off x="2493280" y="2399492"/>
            <a:ext cx="2978346" cy="2473550"/>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1840" y="116632"/>
            <a:ext cx="2203405" cy="2233180"/>
          </a:xfrm>
          <a:prstGeom prst="rect">
            <a:avLst/>
          </a:prstGeom>
          <a:ln>
            <a:noFill/>
          </a:ln>
        </p:spPr>
      </p:pic>
      <p:sp>
        <p:nvSpPr>
          <p:cNvPr id="5" name="テキスト ボックス 4"/>
          <p:cNvSpPr txBox="1"/>
          <p:nvPr/>
        </p:nvSpPr>
        <p:spPr>
          <a:xfrm>
            <a:off x="315253" y="379983"/>
            <a:ext cx="2441694" cy="769441"/>
          </a:xfrm>
          <a:prstGeom prst="rect">
            <a:avLst/>
          </a:prstGeom>
          <a:noFill/>
        </p:spPr>
        <p:txBody>
          <a:bodyPr wrap="none" rtlCol="0">
            <a:spAutoFit/>
          </a:bodyPr>
          <a:lstStyle/>
          <a:p>
            <a:r>
              <a:rPr kumimoji="1" lang="ja-JP" altLang="en-US" sz="4400" b="1" dirty="0"/>
              <a:t>例えば</a:t>
            </a:r>
            <a:r>
              <a:rPr kumimoji="1" lang="en-US" altLang="ja-JP" sz="4400" b="1" dirty="0"/>
              <a:t>…</a:t>
            </a:r>
            <a:endParaRPr kumimoji="1" lang="ja-JP" altLang="en-US" sz="4400" b="1" dirty="0"/>
          </a:p>
        </p:txBody>
      </p:sp>
      <p:sp>
        <p:nvSpPr>
          <p:cNvPr id="6" name="テキスト ボックス 5">
            <a:extLst>
              <a:ext uri="{FF2B5EF4-FFF2-40B4-BE49-F238E27FC236}">
                <a16:creationId xmlns:a16="http://schemas.microsoft.com/office/drawing/2014/main" id="{65D5FE02-8BB7-46AA-A648-03CF143B8AF9}"/>
              </a:ext>
            </a:extLst>
          </p:cNvPr>
          <p:cNvSpPr txBox="1"/>
          <p:nvPr/>
        </p:nvSpPr>
        <p:spPr>
          <a:xfrm>
            <a:off x="3938" y="6087799"/>
            <a:ext cx="3057247" cy="584775"/>
          </a:xfrm>
          <a:prstGeom prst="rect">
            <a:avLst/>
          </a:prstGeom>
          <a:noFill/>
        </p:spPr>
        <p:txBody>
          <a:bodyPr wrap="none" rtlCol="0">
            <a:spAutoFit/>
          </a:bodyPr>
          <a:lstStyle/>
          <a:p>
            <a:r>
              <a:rPr kumimoji="1" lang="ja-JP" altLang="en-US" sz="3200" b="1" dirty="0"/>
              <a:t>（直接の原因）</a:t>
            </a:r>
          </a:p>
        </p:txBody>
      </p:sp>
      <p:sp>
        <p:nvSpPr>
          <p:cNvPr id="15" name="テキスト ボックス 14">
            <a:extLst>
              <a:ext uri="{FF2B5EF4-FFF2-40B4-BE49-F238E27FC236}">
                <a16:creationId xmlns:a16="http://schemas.microsoft.com/office/drawing/2014/main" id="{AC154F5E-830F-45AD-89B7-DA049629593D}"/>
              </a:ext>
            </a:extLst>
          </p:cNvPr>
          <p:cNvSpPr txBox="1"/>
          <p:nvPr/>
        </p:nvSpPr>
        <p:spPr>
          <a:xfrm>
            <a:off x="2830934" y="6068951"/>
            <a:ext cx="3057247" cy="584775"/>
          </a:xfrm>
          <a:prstGeom prst="rect">
            <a:avLst/>
          </a:prstGeom>
          <a:noFill/>
        </p:spPr>
        <p:txBody>
          <a:bodyPr wrap="none" rtlCol="0">
            <a:spAutoFit/>
          </a:bodyPr>
          <a:lstStyle/>
          <a:p>
            <a:r>
              <a:rPr kumimoji="1" lang="ja-JP" altLang="en-US" sz="3200" b="1" dirty="0"/>
              <a:t>（間接の原因）</a:t>
            </a:r>
          </a:p>
        </p:txBody>
      </p:sp>
      <p:sp>
        <p:nvSpPr>
          <p:cNvPr id="16" name="テキスト ボックス 15">
            <a:extLst>
              <a:ext uri="{FF2B5EF4-FFF2-40B4-BE49-F238E27FC236}">
                <a16:creationId xmlns:a16="http://schemas.microsoft.com/office/drawing/2014/main" id="{32180688-2B92-4A4D-B00F-9B708F24E930}"/>
              </a:ext>
            </a:extLst>
          </p:cNvPr>
          <p:cNvSpPr txBox="1"/>
          <p:nvPr/>
        </p:nvSpPr>
        <p:spPr>
          <a:xfrm>
            <a:off x="6755013" y="6068951"/>
            <a:ext cx="1826141" cy="584775"/>
          </a:xfrm>
          <a:prstGeom prst="rect">
            <a:avLst/>
          </a:prstGeom>
          <a:noFill/>
        </p:spPr>
        <p:txBody>
          <a:bodyPr wrap="none" rtlCol="0">
            <a:spAutoFit/>
          </a:bodyPr>
          <a:lstStyle/>
          <a:p>
            <a:r>
              <a:rPr kumimoji="1" lang="ja-JP" altLang="en-US" sz="3200" b="1" dirty="0"/>
              <a:t>（結果）</a:t>
            </a:r>
          </a:p>
        </p:txBody>
      </p:sp>
    </p:spTree>
    <p:custDataLst>
      <p:tags r:id="rId1"/>
    </p:custDataLst>
    <p:extLst>
      <p:ext uri="{BB962C8B-B14F-4D97-AF65-F5344CB8AC3E}">
        <p14:creationId xmlns:p14="http://schemas.microsoft.com/office/powerpoint/2010/main" val="1640566090"/>
      </p:ext>
    </p:extLst>
  </p:cSld>
  <p:clrMapOvr>
    <a:masterClrMapping/>
  </p:clrMapOvr>
  <mc:AlternateContent xmlns:mc="http://schemas.openxmlformats.org/markup-compatibility/2006" xmlns:p14="http://schemas.microsoft.com/office/powerpoint/2010/main">
    <mc:Choice Requires="p14">
      <p:transition spd="med" p14:dur="700" advTm="56774">
        <p:fade/>
      </p:transition>
    </mc:Choice>
    <mc:Fallback xmlns="">
      <p:transition spd="med" advTm="5677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omishima-nobumi\Desktop\カラーイラスト（P06～P16）\年間行事（P06～P13）\P06\P06-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1484784"/>
            <a:ext cx="2875616" cy="3289600"/>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1840" y="116632"/>
            <a:ext cx="2203405" cy="2233180"/>
          </a:xfrm>
          <a:prstGeom prst="rect">
            <a:avLst/>
          </a:prstGeom>
          <a:ln>
            <a:noFill/>
          </a:ln>
        </p:spPr>
      </p:pic>
      <p:sp>
        <p:nvSpPr>
          <p:cNvPr id="3" name="角丸四角形 2"/>
          <p:cNvSpPr/>
          <p:nvPr/>
        </p:nvSpPr>
        <p:spPr>
          <a:xfrm>
            <a:off x="565835" y="5589236"/>
            <a:ext cx="7822589" cy="115221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1029" name="Picture 5" descr="C:\Users\tomishima-nobumi\Desktop\カラーイラスト（P06～P16）\年間行事（P06～P13）\P06\P06-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147543" flipH="1">
            <a:off x="3069612" y="3026320"/>
            <a:ext cx="2169522" cy="1801812"/>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7721" y="116632"/>
            <a:ext cx="2047524" cy="2075193"/>
          </a:xfrm>
          <a:prstGeom prst="rect">
            <a:avLst/>
          </a:prstGeom>
          <a:ln>
            <a:noFill/>
          </a:ln>
        </p:spPr>
      </p:pic>
      <p:pic>
        <p:nvPicPr>
          <p:cNvPr id="16" name="Picture 2" descr="R:\編纂調査データ\聖典講座\2017初めて学ぶ聖典講座\パワポ用素材\せいてん講座イラスト（修正）\せいてん講座イラスト\透過画像\イラスト4全部.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809" y="166455"/>
            <a:ext cx="3883138" cy="54870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omishima-nobumi\Desktop\tan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139" y="3427163"/>
            <a:ext cx="1143000" cy="1000125"/>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18109" y="3014790"/>
            <a:ext cx="1773917" cy="1015663"/>
          </a:xfrm>
          <a:prstGeom prst="rect">
            <a:avLst/>
          </a:prstGeom>
          <a:solidFill>
            <a:schemeClr val="bg1"/>
          </a:solidFill>
          <a:ln w="50800" cmpd="tri">
            <a:solidFill>
              <a:srgbClr val="FF0000"/>
            </a:solidFill>
          </a:ln>
        </p:spPr>
        <p:txBody>
          <a:bodyPr wrap="square" rtlCol="0">
            <a:spAutoFit/>
          </a:bodyPr>
          <a:lstStyle/>
          <a:p>
            <a:pPr algn="ctr"/>
            <a:r>
              <a:rPr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名号</a:t>
            </a:r>
            <a:endParaRPr kumimoji="1"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3573928" y="2941359"/>
            <a:ext cx="1780408" cy="1015663"/>
          </a:xfrm>
          <a:prstGeom prst="rect">
            <a:avLst/>
          </a:prstGeom>
          <a:solidFill>
            <a:schemeClr val="bg1"/>
          </a:solidFill>
          <a:ln w="50800" cmpd="tri">
            <a:solidFill>
              <a:srgbClr val="FF0000"/>
            </a:solidFill>
          </a:ln>
        </p:spPr>
        <p:txBody>
          <a:bodyPr wrap="square" rtlCol="0">
            <a:spAutoFit/>
          </a:bodyPr>
          <a:lstStyle/>
          <a:p>
            <a:pPr algn="ctr"/>
            <a:r>
              <a:rPr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光明</a:t>
            </a:r>
            <a:endParaRPr kumimoji="1"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731393" y="906733"/>
            <a:ext cx="1723549" cy="1938992"/>
          </a:xfrm>
          <a:prstGeom prst="rect">
            <a:avLst/>
          </a:prstGeom>
          <a:solidFill>
            <a:srgbClr val="00B0F0"/>
          </a:solidFill>
        </p:spPr>
        <p:txBody>
          <a:bodyPr wrap="none" rtlCol="0">
            <a:spAutoFit/>
          </a:bodyPr>
          <a:lstStyle/>
          <a:p>
            <a:r>
              <a:rPr kumimoji="1" lang="ja-JP" altLang="en-US" sz="4000" b="1" dirty="0">
                <a:solidFill>
                  <a:schemeClr val="bg1"/>
                </a:solidFill>
              </a:rPr>
              <a:t>聞く</a:t>
            </a:r>
            <a:endParaRPr kumimoji="1" lang="en-US" altLang="ja-JP" sz="4000" b="1" dirty="0">
              <a:solidFill>
                <a:schemeClr val="bg1"/>
              </a:solidFill>
            </a:endParaRPr>
          </a:p>
          <a:p>
            <a:r>
              <a:rPr kumimoji="1" lang="ja-JP" altLang="en-US" sz="4000" b="1" dirty="0">
                <a:solidFill>
                  <a:schemeClr val="bg1"/>
                </a:solidFill>
              </a:rPr>
              <a:t>称える</a:t>
            </a:r>
            <a:endParaRPr kumimoji="1" lang="en-US" altLang="ja-JP" sz="4000" b="1" dirty="0">
              <a:solidFill>
                <a:schemeClr val="bg1"/>
              </a:solidFill>
            </a:endParaRPr>
          </a:p>
          <a:p>
            <a:r>
              <a:rPr kumimoji="1" lang="ja-JP" altLang="en-US" sz="4000" b="1" dirty="0">
                <a:solidFill>
                  <a:schemeClr val="bg1"/>
                </a:solidFill>
              </a:rPr>
              <a:t>信心</a:t>
            </a:r>
            <a:endParaRPr kumimoji="1" lang="en-US" altLang="ja-JP" sz="4000" b="1" dirty="0">
              <a:solidFill>
                <a:schemeClr val="bg1"/>
              </a:solidFill>
            </a:endParaRPr>
          </a:p>
        </p:txBody>
      </p:sp>
      <p:grpSp>
        <p:nvGrpSpPr>
          <p:cNvPr id="5" name="グループ化 4"/>
          <p:cNvGrpSpPr/>
          <p:nvPr/>
        </p:nvGrpSpPr>
        <p:grpSpPr>
          <a:xfrm>
            <a:off x="5767144" y="1583750"/>
            <a:ext cx="3096344" cy="2890744"/>
            <a:chOff x="5767144" y="1583750"/>
            <a:chExt cx="3096344" cy="2890744"/>
          </a:xfrm>
        </p:grpSpPr>
        <p:pic>
          <p:nvPicPr>
            <p:cNvPr id="2" name="図 1"/>
            <p:cNvPicPr>
              <a:picLocks noChangeAspect="1"/>
            </p:cNvPicPr>
            <p:nvPr/>
          </p:nvPicPr>
          <p:blipFill rotWithShape="1">
            <a:blip r:embed="rId9" cstate="print">
              <a:extLst>
                <a:ext uri="{28A0092B-C50C-407E-A947-70E740481C1C}">
                  <a14:useLocalDpi xmlns:a14="http://schemas.microsoft.com/office/drawing/2010/main" val="0"/>
                </a:ext>
              </a:extLst>
            </a:blip>
            <a:srcRect l="8510" r="20829"/>
            <a:stretch/>
          </p:blipFill>
          <p:spPr>
            <a:xfrm>
              <a:off x="5767144" y="1583750"/>
              <a:ext cx="3096344" cy="2890744"/>
            </a:xfrm>
            <a:prstGeom prst="rect">
              <a:avLst/>
            </a:prstGeom>
          </p:spPr>
        </p:pic>
        <p:pic>
          <p:nvPicPr>
            <p:cNvPr id="1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815187" y="1866600"/>
              <a:ext cx="958067" cy="252596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正方形/長方形 18"/>
          <p:cNvSpPr/>
          <p:nvPr/>
        </p:nvSpPr>
        <p:spPr>
          <a:xfrm>
            <a:off x="6005697" y="2813094"/>
            <a:ext cx="2812543" cy="1323439"/>
          </a:xfrm>
          <a:prstGeom prst="rect">
            <a:avLst/>
          </a:prstGeom>
          <a:noFill/>
        </p:spPr>
        <p:txBody>
          <a:bodyPr wrap="square">
            <a:spAutoFit/>
          </a:bodyPr>
          <a:lstStyle/>
          <a:p>
            <a:pPr algn="ctr"/>
            <a:r>
              <a:rPr lang="ja-JP" altLang="en-US" sz="4000" b="1" dirty="0">
                <a:solidFill>
                  <a:srgbClr val="FF0000"/>
                </a:solidFill>
                <a:effectLst>
                  <a:glow rad="127000">
                    <a:schemeClr val="bg1"/>
                  </a:glow>
                </a:effectLst>
                <a:ea typeface="游ゴシック" panose="020B0400000000000000" pitchFamily="50" charset="-128"/>
              </a:rPr>
              <a:t>阿弥陀仏の</a:t>
            </a:r>
            <a:endParaRPr lang="en-US" altLang="ja-JP" sz="4000" b="1" dirty="0">
              <a:solidFill>
                <a:srgbClr val="FF0000"/>
              </a:solidFill>
              <a:effectLst>
                <a:glow rad="127000">
                  <a:schemeClr val="bg1"/>
                </a:glow>
              </a:effectLst>
              <a:ea typeface="游ゴシック" panose="020B0400000000000000" pitchFamily="50" charset="-128"/>
            </a:endParaRPr>
          </a:p>
          <a:p>
            <a:pPr algn="ctr"/>
            <a:r>
              <a:rPr lang="ja-JP" altLang="en-US" sz="4000" b="1" dirty="0">
                <a:solidFill>
                  <a:srgbClr val="FF0000"/>
                </a:solidFill>
                <a:effectLst>
                  <a:glow rad="127000">
                    <a:schemeClr val="bg1"/>
                  </a:glow>
                </a:effectLst>
                <a:ea typeface="游ゴシック" panose="020B0400000000000000" pitchFamily="50" charset="-128"/>
              </a:rPr>
              <a:t>浄土</a:t>
            </a:r>
          </a:p>
        </p:txBody>
      </p:sp>
      <p:grpSp>
        <p:nvGrpSpPr>
          <p:cNvPr id="20" name="グループ化 19"/>
          <p:cNvGrpSpPr/>
          <p:nvPr/>
        </p:nvGrpSpPr>
        <p:grpSpPr>
          <a:xfrm>
            <a:off x="971600" y="5492525"/>
            <a:ext cx="7247912" cy="1348146"/>
            <a:chOff x="760139" y="4788238"/>
            <a:chExt cx="7247912" cy="1348146"/>
          </a:xfrm>
        </p:grpSpPr>
        <p:sp>
          <p:nvSpPr>
            <p:cNvPr id="21" name="テキスト ボックス 20"/>
            <p:cNvSpPr txBox="1"/>
            <p:nvPr/>
          </p:nvSpPr>
          <p:spPr>
            <a:xfrm>
              <a:off x="760139" y="4788239"/>
              <a:ext cx="945961" cy="1323439"/>
            </a:xfrm>
            <a:prstGeom prst="rect">
              <a:avLst/>
            </a:prstGeom>
            <a:noFill/>
          </p:spPr>
          <p:txBody>
            <a:bodyPr wrap="square" rtlCol="0">
              <a:spAutoFit/>
            </a:bodyPr>
            <a:lstStyle/>
            <a:p>
              <a:r>
                <a:rPr kumimoji="1" lang="ja-JP" altLang="en-US" sz="8000" b="1" dirty="0"/>
                <a:t>因</a:t>
              </a:r>
            </a:p>
          </p:txBody>
        </p:sp>
        <p:sp>
          <p:nvSpPr>
            <p:cNvPr id="22" name="テキスト ボックス 21"/>
            <p:cNvSpPr txBox="1"/>
            <p:nvPr/>
          </p:nvSpPr>
          <p:spPr>
            <a:xfrm>
              <a:off x="3549079" y="4788239"/>
              <a:ext cx="1210588" cy="1323439"/>
            </a:xfrm>
            <a:prstGeom prst="rect">
              <a:avLst/>
            </a:prstGeom>
            <a:noFill/>
          </p:spPr>
          <p:txBody>
            <a:bodyPr wrap="none" rtlCol="0">
              <a:spAutoFit/>
            </a:bodyPr>
            <a:lstStyle/>
            <a:p>
              <a:r>
                <a:rPr kumimoji="1" lang="ja-JP" altLang="en-US" sz="8000" b="1" dirty="0"/>
                <a:t>縁</a:t>
              </a:r>
            </a:p>
          </p:txBody>
        </p:sp>
        <p:sp>
          <p:nvSpPr>
            <p:cNvPr id="23" name="テキスト ボックス 22"/>
            <p:cNvSpPr txBox="1"/>
            <p:nvPr/>
          </p:nvSpPr>
          <p:spPr>
            <a:xfrm>
              <a:off x="6797463" y="4812945"/>
              <a:ext cx="1210588" cy="1323439"/>
            </a:xfrm>
            <a:prstGeom prst="rect">
              <a:avLst/>
            </a:prstGeom>
            <a:noFill/>
          </p:spPr>
          <p:txBody>
            <a:bodyPr wrap="none" rtlCol="0">
              <a:spAutoFit/>
            </a:bodyPr>
            <a:lstStyle/>
            <a:p>
              <a:r>
                <a:rPr kumimoji="1" lang="ja-JP" altLang="en-US" sz="8000" b="1" dirty="0"/>
                <a:t>果</a:t>
              </a:r>
            </a:p>
          </p:txBody>
        </p:sp>
        <p:sp>
          <p:nvSpPr>
            <p:cNvPr id="24" name="テキスト ボックス 23"/>
            <p:cNvSpPr txBox="1"/>
            <p:nvPr/>
          </p:nvSpPr>
          <p:spPr>
            <a:xfrm>
              <a:off x="2348260" y="4895960"/>
              <a:ext cx="1031051" cy="1107996"/>
            </a:xfrm>
            <a:prstGeom prst="rect">
              <a:avLst/>
            </a:prstGeom>
            <a:noFill/>
          </p:spPr>
          <p:txBody>
            <a:bodyPr wrap="none" rtlCol="0">
              <a:spAutoFit/>
            </a:bodyPr>
            <a:lstStyle/>
            <a:p>
              <a:r>
                <a:rPr kumimoji="1" lang="ja-JP" altLang="en-US" sz="6600" b="1" dirty="0"/>
                <a:t>＋</a:t>
              </a:r>
            </a:p>
          </p:txBody>
        </p:sp>
        <p:sp>
          <p:nvSpPr>
            <p:cNvPr id="25" name="テキスト ボックス 24"/>
            <p:cNvSpPr txBox="1"/>
            <p:nvPr/>
          </p:nvSpPr>
          <p:spPr>
            <a:xfrm>
              <a:off x="5148064" y="4788238"/>
              <a:ext cx="1210588" cy="1323439"/>
            </a:xfrm>
            <a:prstGeom prst="rect">
              <a:avLst/>
            </a:prstGeom>
            <a:noFill/>
          </p:spPr>
          <p:txBody>
            <a:bodyPr wrap="none" rtlCol="0">
              <a:spAutoFit/>
            </a:bodyPr>
            <a:lstStyle/>
            <a:p>
              <a:r>
                <a:rPr kumimoji="1" lang="ja-JP" altLang="en-US" sz="8000" b="1" dirty="0"/>
                <a:t>→</a:t>
              </a:r>
            </a:p>
          </p:txBody>
        </p:sp>
      </p:grpSp>
      <p:sp>
        <p:nvSpPr>
          <p:cNvPr id="4" name="円/楕円 3"/>
          <p:cNvSpPr/>
          <p:nvPr/>
        </p:nvSpPr>
        <p:spPr>
          <a:xfrm>
            <a:off x="121192" y="4091771"/>
            <a:ext cx="2674396" cy="7266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t>与える</a:t>
            </a:r>
          </a:p>
        </p:txBody>
      </p:sp>
      <p:sp>
        <p:nvSpPr>
          <p:cNvPr id="26" name="円/楕円 25"/>
          <p:cNvSpPr/>
          <p:nvPr/>
        </p:nvSpPr>
        <p:spPr>
          <a:xfrm>
            <a:off x="2717949" y="3939375"/>
            <a:ext cx="3518360" cy="1553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t>護る</a:t>
            </a:r>
            <a:endParaRPr kumimoji="1" lang="en-US" altLang="ja-JP" sz="4400" b="1" dirty="0"/>
          </a:p>
          <a:p>
            <a:pPr algn="ctr"/>
            <a:r>
              <a:rPr kumimoji="1" lang="ja-JP" altLang="en-US" sz="4400" b="1" dirty="0"/>
              <a:t>迎え取る</a:t>
            </a:r>
          </a:p>
        </p:txBody>
      </p:sp>
    </p:spTree>
    <p:custDataLst>
      <p:tags r:id="rId1"/>
    </p:custDataLst>
    <p:extLst>
      <p:ext uri="{BB962C8B-B14F-4D97-AF65-F5344CB8AC3E}">
        <p14:creationId xmlns:p14="http://schemas.microsoft.com/office/powerpoint/2010/main" val="2626840185"/>
      </p:ext>
    </p:extLst>
  </p:cSld>
  <p:clrMapOvr>
    <a:masterClrMapping/>
  </p:clrMapOvr>
  <mc:AlternateContent xmlns:mc="http://schemas.openxmlformats.org/markup-compatibility/2006" xmlns:p14="http://schemas.microsoft.com/office/powerpoint/2010/main">
    <mc:Choice Requires="p14">
      <p:transition spd="med" p14:dur="700" advTm="49658">
        <p:fade/>
      </p:transition>
    </mc:Choice>
    <mc:Fallback xmlns="">
      <p:transition spd="med" advTm="4965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19" grpId="0"/>
      <p:bldP spid="4"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a:spLocks noChangeAspect="1"/>
          </p:cNvSpPr>
          <p:nvPr/>
        </p:nvSpPr>
        <p:spPr>
          <a:xfrm>
            <a:off x="-342982" y="-45943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43808" y="775349"/>
            <a:ext cx="3357270" cy="8851527"/>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148771" y="39988"/>
            <a:ext cx="4340486" cy="2554545"/>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「あなたを</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　必ず我が国に</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　生まれさせる。</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　まかせよ」</a:t>
            </a:r>
            <a:endParaRPr lang="en-US" altLang="ja-JP" sz="4000" b="1" spc="-100" dirty="0">
              <a:latin typeface="ヒラギノ明朝 ProN W6" pitchFamily="18" charset="-128"/>
              <a:ea typeface="游ゴシック" panose="020B0400000000000000" pitchFamily="50" charset="-128"/>
            </a:endParaRPr>
          </a:p>
        </p:txBody>
      </p:sp>
      <p:sp>
        <p:nvSpPr>
          <p:cNvPr id="6" name="テキスト ボックス 5"/>
          <p:cNvSpPr txBox="1"/>
          <p:nvPr/>
        </p:nvSpPr>
        <p:spPr>
          <a:xfrm>
            <a:off x="7236182" y="638378"/>
            <a:ext cx="1692771" cy="5581243"/>
          </a:xfrm>
          <a:prstGeom prst="rect">
            <a:avLst/>
          </a:prstGeom>
          <a:noFill/>
        </p:spPr>
        <p:txBody>
          <a:bodyPr vert="eaVert" wrap="square" rtlCol="0">
            <a:spAutoFit/>
          </a:bodyPr>
          <a:lstStyle/>
          <a:p>
            <a:r>
              <a:rPr lang="ja-JP" altLang="en-US" sz="6600" b="1" dirty="0">
                <a:solidFill>
                  <a:srgbClr val="FF0000"/>
                </a:solidFill>
                <a:ea typeface="游ゴシック" panose="020B0400000000000000" pitchFamily="50" charset="-128"/>
              </a:rPr>
              <a:t>「第十八願」　　　　　</a:t>
            </a:r>
            <a:endParaRPr lang="en-US" altLang="ja-JP" sz="6600" b="1" dirty="0">
              <a:solidFill>
                <a:srgbClr val="FF0000"/>
              </a:solidFill>
              <a:ea typeface="游ゴシック" panose="020B0400000000000000" pitchFamily="50" charset="-128"/>
            </a:endParaRPr>
          </a:p>
          <a:p>
            <a:r>
              <a:rPr lang="ja-JP" altLang="en-US" sz="2400" b="1" dirty="0">
                <a:solidFill>
                  <a:srgbClr val="FF0000"/>
                </a:solidFill>
                <a:ea typeface="游ゴシック" panose="020B0400000000000000" pitchFamily="50" charset="-128"/>
              </a:rPr>
              <a:t>　</a:t>
            </a:r>
            <a:r>
              <a:rPr lang="ja-JP" altLang="en-US" sz="3200" b="1" dirty="0">
                <a:solidFill>
                  <a:srgbClr val="FF0000"/>
                </a:solidFill>
                <a:ea typeface="游ゴシック" panose="020B0400000000000000" pitchFamily="50" charset="-128"/>
              </a:rPr>
              <a:t>　　　　（至心信楽の願）</a:t>
            </a:r>
            <a:endParaRPr lang="en-US" altLang="ja-JP" sz="3200" b="1" dirty="0">
              <a:solidFill>
                <a:srgbClr val="FF0000"/>
              </a:solidFill>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068D8078-C477-48E8-A67F-A783341EAEE8}"/>
              </a:ext>
            </a:extLst>
          </p:cNvPr>
          <p:cNvSpPr txBox="1"/>
          <p:nvPr/>
        </p:nvSpPr>
        <p:spPr>
          <a:xfrm>
            <a:off x="683569" y="4296296"/>
            <a:ext cx="6278642" cy="2373064"/>
          </a:xfrm>
          <a:prstGeom prst="rect">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vert="eaVert" wrap="square" rtlCol="0">
            <a:spAutoFit/>
          </a:bodyPr>
          <a:lstStyle/>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設我得仏</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十方衆生</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至心信楽</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欲生我国</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乃至十念</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若不生者</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不取正覚</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唯除五逆</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誹謗正法</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8EE3BFBB-F05C-43F2-9D8F-0D18B21556E9}"/>
              </a:ext>
            </a:extLst>
          </p:cNvPr>
          <p:cNvSpPr txBox="1"/>
          <p:nvPr/>
        </p:nvSpPr>
        <p:spPr>
          <a:xfrm>
            <a:off x="2689017" y="2796587"/>
            <a:ext cx="2267744" cy="1323439"/>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kumimoji="1" lang="ja-JP" altLang="en-US" sz="8000" b="1"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本願</a:t>
            </a:r>
            <a:endParaRPr kumimoji="1" lang="en-US" altLang="ja-JP" sz="8000" b="1"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endParaRPr>
          </a:p>
        </p:txBody>
      </p:sp>
    </p:spTree>
    <p:custDataLst>
      <p:tags r:id="rId1"/>
    </p:custDataLst>
    <p:extLst>
      <p:ext uri="{BB962C8B-B14F-4D97-AF65-F5344CB8AC3E}">
        <p14:creationId xmlns:p14="http://schemas.microsoft.com/office/powerpoint/2010/main" val="3476916868"/>
      </p:ext>
    </p:extLst>
  </p:cSld>
  <p:clrMapOvr>
    <a:masterClrMapping/>
  </p:clrMapOvr>
  <mc:AlternateContent xmlns:mc="http://schemas.openxmlformats.org/markup-compatibility/2006" xmlns:p14="http://schemas.microsoft.com/office/powerpoint/2010/main">
    <mc:Choice Requires="p14">
      <p:transition spd="med" p14:dur="700" advTm="50746">
        <p:fade/>
      </p:transition>
    </mc:Choice>
    <mc:Fallback xmlns="">
      <p:transition spd="med" advTm="507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094F3B-8914-4933-95CB-73A4A5966322}"/>
              </a:ext>
            </a:extLst>
          </p:cNvPr>
          <p:cNvSpPr/>
          <p:nvPr/>
        </p:nvSpPr>
        <p:spPr>
          <a:xfrm>
            <a:off x="0" y="1501339"/>
            <a:ext cx="9382343" cy="4524315"/>
          </a:xfrm>
          <a:prstGeom prst="rect">
            <a:avLst/>
          </a:prstGeom>
        </p:spPr>
        <p:txBody>
          <a:bodyPr wrap="square">
            <a:spAutoFit/>
          </a:bodyPr>
          <a:lstStyle/>
          <a:p>
            <a:r>
              <a:rPr lang="ja-JP" altLang="en-US" sz="4800" b="1" dirty="0">
                <a:latin typeface="游ゴシック" panose="020B0400000000000000" pitchFamily="50" charset="-128"/>
                <a:ea typeface="游ゴシック" panose="020B0400000000000000" pitchFamily="50" charset="-128"/>
              </a:rPr>
              <a:t>･</a:t>
            </a:r>
            <a:r>
              <a:rPr lang="en-US" altLang="ja-JP" sz="4800" b="1"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仏</a:t>
            </a:r>
            <a:r>
              <a:rPr lang="en-US" altLang="ja-JP" sz="4800" b="1"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私に</a:t>
            </a:r>
            <a:r>
              <a:rPr lang="ja-JP" altLang="en-US" sz="4800" b="1" dirty="0">
                <a:solidFill>
                  <a:srgbClr val="FF0000"/>
                </a:solidFill>
                <a:latin typeface="游ゴシック" panose="020B0400000000000000" pitchFamily="50" charset="-128"/>
                <a:ea typeface="游ゴシック" panose="020B0400000000000000" pitchFamily="50" charset="-128"/>
              </a:rPr>
              <a:t>名号</a:t>
            </a:r>
            <a:r>
              <a:rPr lang="ja-JP" altLang="en-US" sz="4800" b="1" dirty="0">
                <a:latin typeface="游ゴシック" panose="020B0400000000000000" pitchFamily="50" charset="-128"/>
                <a:ea typeface="游ゴシック" panose="020B0400000000000000" pitchFamily="50" charset="-128"/>
              </a:rPr>
              <a:t>を与える</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　　　＝浄土へ生まれる</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　　　 　種となる</a:t>
            </a:r>
            <a:r>
              <a:rPr lang="en-US" altLang="ja-JP" sz="4800" b="1" dirty="0">
                <a:latin typeface="游ゴシック" panose="020B0400000000000000" pitchFamily="50" charset="-128"/>
                <a:ea typeface="游ゴシック" panose="020B0400000000000000" pitchFamily="50" charset="-128"/>
              </a:rPr>
              <a:t>(</a:t>
            </a:r>
            <a:r>
              <a:rPr lang="ja-JP" altLang="en-US" sz="4800" b="1" dirty="0">
                <a:solidFill>
                  <a:srgbClr val="00B0F0"/>
                </a:solidFill>
                <a:latin typeface="游ゴシック" panose="020B0400000000000000" pitchFamily="50" charset="-128"/>
                <a:ea typeface="游ゴシック" panose="020B0400000000000000" pitchFamily="50" charset="-128"/>
              </a:rPr>
              <a:t>因</a:t>
            </a:r>
            <a:r>
              <a:rPr lang="en-US" altLang="ja-JP" sz="4800" b="1" dirty="0">
                <a:latin typeface="游ゴシック" panose="020B0400000000000000" pitchFamily="50" charset="-128"/>
                <a:ea typeface="游ゴシック" panose="020B0400000000000000" pitchFamily="50" charset="-128"/>
              </a:rPr>
              <a:t>)</a:t>
            </a:r>
          </a:p>
          <a:p>
            <a:r>
              <a:rPr lang="ja-JP" altLang="en-US" sz="4800" b="1" dirty="0">
                <a:latin typeface="游ゴシック" panose="020B0400000000000000" pitchFamily="50" charset="-128"/>
                <a:ea typeface="游ゴシック" panose="020B0400000000000000" pitchFamily="50" charset="-128"/>
              </a:rPr>
              <a:t>･</a:t>
            </a:r>
            <a:r>
              <a:rPr lang="en-US" altLang="ja-JP" sz="4800" b="1"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仏</a:t>
            </a:r>
            <a:r>
              <a:rPr lang="en-US" altLang="ja-JP" sz="4800" b="1"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私を</a:t>
            </a:r>
            <a:r>
              <a:rPr lang="ja-JP" altLang="en-US" sz="4800" b="1" dirty="0">
                <a:solidFill>
                  <a:srgbClr val="FF0000"/>
                </a:solidFill>
                <a:latin typeface="游ゴシック" panose="020B0400000000000000" pitchFamily="50" charset="-128"/>
                <a:ea typeface="游ゴシック" panose="020B0400000000000000" pitchFamily="50" charset="-128"/>
              </a:rPr>
              <a:t>光明</a:t>
            </a:r>
            <a:r>
              <a:rPr lang="ja-JP" altLang="en-US" sz="4800" b="1" dirty="0">
                <a:latin typeface="游ゴシック" panose="020B0400000000000000" pitchFamily="50" charset="-128"/>
                <a:ea typeface="游ゴシック" panose="020B0400000000000000" pitchFamily="50" charset="-128"/>
              </a:rPr>
              <a:t>で照らす</a:t>
            </a:r>
            <a:r>
              <a:rPr lang="en-US" altLang="ja-JP" sz="4800" b="1" dirty="0">
                <a:latin typeface="游ゴシック" panose="020B0400000000000000" pitchFamily="50" charset="-128"/>
                <a:ea typeface="游ゴシック" panose="020B0400000000000000" pitchFamily="50" charset="-128"/>
              </a:rPr>
              <a:t>	</a:t>
            </a:r>
          </a:p>
          <a:p>
            <a:r>
              <a:rPr lang="ja-JP" altLang="en-US" sz="4800" b="1" dirty="0">
                <a:latin typeface="游ゴシック" panose="020B0400000000000000" pitchFamily="50" charset="-128"/>
                <a:ea typeface="游ゴシック" panose="020B0400000000000000" pitchFamily="50" charset="-128"/>
              </a:rPr>
              <a:t>　　　＝外から護って、</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　　　　浄土に迎え取る</a:t>
            </a:r>
            <a:r>
              <a:rPr lang="en-US" altLang="ja-JP" sz="4800" b="1" dirty="0">
                <a:latin typeface="游ゴシック" panose="020B0400000000000000" pitchFamily="50" charset="-128"/>
                <a:ea typeface="游ゴシック" panose="020B0400000000000000" pitchFamily="50" charset="-128"/>
              </a:rPr>
              <a:t>(</a:t>
            </a:r>
            <a:r>
              <a:rPr lang="ja-JP" altLang="en-US" sz="4800" b="1" dirty="0">
                <a:solidFill>
                  <a:srgbClr val="00B0F0"/>
                </a:solidFill>
                <a:latin typeface="游ゴシック" panose="020B0400000000000000" pitchFamily="50" charset="-128"/>
                <a:ea typeface="游ゴシック" panose="020B0400000000000000" pitchFamily="50" charset="-128"/>
              </a:rPr>
              <a:t>縁</a:t>
            </a:r>
            <a:r>
              <a:rPr lang="en-US" altLang="ja-JP" sz="4800" b="1" dirty="0">
                <a:latin typeface="游ゴシック" panose="020B0400000000000000" pitchFamily="50" charset="-128"/>
                <a:ea typeface="游ゴシック" panose="020B0400000000000000" pitchFamily="50" charset="-128"/>
              </a:rPr>
              <a:t>)</a:t>
            </a:r>
          </a:p>
        </p:txBody>
      </p:sp>
      <p:sp>
        <p:nvSpPr>
          <p:cNvPr id="2" name="テキスト ボックス 1"/>
          <p:cNvSpPr txBox="1"/>
          <p:nvPr/>
        </p:nvSpPr>
        <p:spPr>
          <a:xfrm>
            <a:off x="7308304" y="260648"/>
            <a:ext cx="1723549" cy="1938992"/>
          </a:xfrm>
          <a:prstGeom prst="rect">
            <a:avLst/>
          </a:prstGeom>
          <a:solidFill>
            <a:srgbClr val="00B0F0"/>
          </a:solidFill>
        </p:spPr>
        <p:txBody>
          <a:bodyPr wrap="none" rtlCol="0">
            <a:spAutoFit/>
          </a:bodyPr>
          <a:lstStyle/>
          <a:p>
            <a:r>
              <a:rPr kumimoji="1" lang="ja-JP" altLang="en-US" sz="4000" b="1" dirty="0">
                <a:solidFill>
                  <a:schemeClr val="bg1"/>
                </a:solidFill>
              </a:rPr>
              <a:t>聞く</a:t>
            </a:r>
            <a:endParaRPr kumimoji="1" lang="en-US" altLang="ja-JP" sz="4000" b="1" dirty="0">
              <a:solidFill>
                <a:schemeClr val="bg1"/>
              </a:solidFill>
            </a:endParaRPr>
          </a:p>
          <a:p>
            <a:r>
              <a:rPr kumimoji="1" lang="ja-JP" altLang="en-US" sz="4000" b="1" dirty="0">
                <a:solidFill>
                  <a:schemeClr val="bg1"/>
                </a:solidFill>
              </a:rPr>
              <a:t>称える</a:t>
            </a:r>
            <a:endParaRPr kumimoji="1" lang="en-US" altLang="ja-JP" sz="4000" b="1" dirty="0">
              <a:solidFill>
                <a:schemeClr val="bg1"/>
              </a:solidFill>
            </a:endParaRPr>
          </a:p>
          <a:p>
            <a:r>
              <a:rPr kumimoji="1" lang="ja-JP" altLang="en-US" sz="4000" b="1" dirty="0">
                <a:solidFill>
                  <a:schemeClr val="bg1"/>
                </a:solidFill>
              </a:rPr>
              <a:t>信心</a:t>
            </a:r>
            <a:endParaRPr kumimoji="1" lang="en-US" altLang="ja-JP" sz="4000" b="1" dirty="0">
              <a:solidFill>
                <a:schemeClr val="bg1"/>
              </a:solidFill>
            </a:endParaRPr>
          </a:p>
        </p:txBody>
      </p:sp>
      <p:sp>
        <p:nvSpPr>
          <p:cNvPr id="6" name="テキスト ボックス 5">
            <a:extLst>
              <a:ext uri="{FF2B5EF4-FFF2-40B4-BE49-F238E27FC236}">
                <a16:creationId xmlns:a16="http://schemas.microsoft.com/office/drawing/2014/main" id="{5CBC24D0-1F40-4512-8B34-F4C09D68EB7E}"/>
              </a:ext>
            </a:extLst>
          </p:cNvPr>
          <p:cNvSpPr txBox="1"/>
          <p:nvPr/>
        </p:nvSpPr>
        <p:spPr>
          <a:xfrm>
            <a:off x="1139311" y="6025654"/>
            <a:ext cx="7147940" cy="830997"/>
          </a:xfrm>
          <a:prstGeom prst="rect">
            <a:avLst/>
          </a:prstGeom>
          <a:noFill/>
        </p:spPr>
        <p:txBody>
          <a:bodyPr wrap="square">
            <a:sp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→私たちを浄土へと導く</a:t>
            </a:r>
            <a:endParaRPr lang="en-US" altLang="ja-JP" sz="4800" b="1" dirty="0">
              <a:solidFill>
                <a:srgbClr val="FF0000"/>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ACB23DF4-3FB7-4D83-B362-168E7AF47B1E}"/>
              </a:ext>
            </a:extLst>
          </p:cNvPr>
          <p:cNvSpPr txBox="1"/>
          <p:nvPr/>
        </p:nvSpPr>
        <p:spPr>
          <a:xfrm>
            <a:off x="2025301" y="234662"/>
            <a:ext cx="4826000" cy="769441"/>
          </a:xfrm>
          <a:prstGeom prst="rect">
            <a:avLst/>
          </a:prstGeom>
          <a:noFill/>
        </p:spPr>
        <p:txBody>
          <a:bodyPr wrap="square">
            <a:spAutoFit/>
          </a:bodyPr>
          <a:lstStyle/>
          <a:p>
            <a:pPr algn="ctr"/>
            <a:r>
              <a:rPr lang="ja-JP" altLang="en-US" sz="4400" b="1" u="sng" dirty="0">
                <a:latin typeface="+mn-ea"/>
              </a:rPr>
              <a:t>阿弥陀仏の救い</a:t>
            </a:r>
            <a:endParaRPr lang="en-US" altLang="ja-JP" sz="4400" b="1" u="sng" dirty="0">
              <a:latin typeface="+mn-ea"/>
            </a:endParaRPr>
          </a:p>
        </p:txBody>
      </p:sp>
    </p:spTree>
    <p:custDataLst>
      <p:tags r:id="rId1"/>
    </p:custDataLst>
    <p:extLst>
      <p:ext uri="{BB962C8B-B14F-4D97-AF65-F5344CB8AC3E}">
        <p14:creationId xmlns:p14="http://schemas.microsoft.com/office/powerpoint/2010/main" val="3181416358"/>
      </p:ext>
    </p:extLst>
  </p:cSld>
  <p:clrMapOvr>
    <a:masterClrMapping/>
  </p:clrMapOvr>
  <mc:AlternateContent xmlns:mc="http://schemas.openxmlformats.org/markup-compatibility/2006" xmlns:p14="http://schemas.microsoft.com/office/powerpoint/2010/main">
    <mc:Choice Requires="p14">
      <p:transition spd="med" p14:dur="700" advTm="42114">
        <p:fade/>
      </p:transition>
    </mc:Choice>
    <mc:Fallback xmlns="">
      <p:transition spd="med" advTm="421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500"/>
                                        <p:tgtEl>
                                          <p:spTgt spid="9">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fade">
                                      <p:cBhvr>
                                        <p:cTn id="33" dur="500"/>
                                        <p:tgtEl>
                                          <p:spTgt spid="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35824" y="131107"/>
            <a:ext cx="5475858" cy="6516723"/>
          </a:xfrm>
          <a:prstGeom prst="rect">
            <a:avLst/>
          </a:prstGeom>
          <a:solidFill>
            <a:schemeClr val="bg1"/>
          </a:solidFill>
          <a:ln w="50800" cmpd="tri">
            <a:noFill/>
          </a:ln>
        </p:spPr>
        <p:txBody>
          <a:bodyPr vert="eaVert" wrap="square" rtlCol="0">
            <a:spAutoFit/>
          </a:bodyPr>
          <a:lstStyle/>
          <a:p>
            <a:r>
              <a:rPr lang="en-US" altLang="ja-JP" sz="6000" b="1" dirty="0">
                <a:latin typeface="游ゴシック" panose="020B0400000000000000" pitchFamily="50" charset="-128"/>
                <a:ea typeface="游ゴシック" panose="020B0400000000000000" pitchFamily="50" charset="-128"/>
              </a:rPr>
              <a:t> </a:t>
            </a:r>
            <a:r>
              <a:rPr kumimoji="1" lang="en-US" altLang="ja-JP" sz="5400" b="1" dirty="0">
                <a:solidFill>
                  <a:prstClr val="black"/>
                </a:solidFill>
              </a:rPr>
              <a:t>96</a:t>
            </a:r>
            <a:r>
              <a:rPr lang="ja-JP" altLang="ja-JP" sz="5400" b="1" dirty="0">
                <a:latin typeface="游ゴシック" panose="020B0400000000000000" pitchFamily="50" charset="-128"/>
                <a:ea typeface="游ゴシック" panose="020B0400000000000000" pitchFamily="50" charset="-128"/>
              </a:rPr>
              <a:t>開入本願大智海</a:t>
            </a:r>
          </a:p>
          <a:p>
            <a:r>
              <a:rPr lang="en-US" altLang="ja-JP" sz="6000" b="1" dirty="0">
                <a:latin typeface="游ゴシック" panose="020B0400000000000000" pitchFamily="50" charset="-128"/>
                <a:ea typeface="游ゴシック" panose="020B0400000000000000" pitchFamily="50" charset="-128"/>
              </a:rPr>
              <a:t> </a:t>
            </a:r>
            <a:r>
              <a:rPr kumimoji="1" lang="en-US" altLang="ja-JP" sz="5400" b="1" dirty="0">
                <a:solidFill>
                  <a:prstClr val="black"/>
                </a:solidFill>
              </a:rPr>
              <a:t>97</a:t>
            </a:r>
            <a:r>
              <a:rPr lang="ja-JP" altLang="ja-JP" sz="5400" b="1" dirty="0">
                <a:latin typeface="游ゴシック" panose="020B0400000000000000" pitchFamily="50" charset="-128"/>
                <a:ea typeface="游ゴシック" panose="020B0400000000000000" pitchFamily="50" charset="-128"/>
              </a:rPr>
              <a:t>行者正受金剛心</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 </a:t>
            </a:r>
            <a:r>
              <a:rPr kumimoji="1" lang="en-US" altLang="ja-JP" sz="5400" b="1" dirty="0">
                <a:solidFill>
                  <a:prstClr val="black"/>
                </a:solidFill>
              </a:rPr>
              <a:t>98</a:t>
            </a:r>
            <a:r>
              <a:rPr lang="ja-JP" altLang="ja-JP" sz="5400" b="1" dirty="0">
                <a:latin typeface="游ゴシック" panose="020B0400000000000000" pitchFamily="50" charset="-128"/>
                <a:ea typeface="游ゴシック" panose="020B0400000000000000" pitchFamily="50" charset="-128"/>
              </a:rPr>
              <a:t>慶喜一念相応後</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 </a:t>
            </a:r>
            <a:r>
              <a:rPr kumimoji="1" lang="en-US" altLang="ja-JP" sz="5400" b="1" dirty="0">
                <a:solidFill>
                  <a:prstClr val="black"/>
                </a:solidFill>
              </a:rPr>
              <a:t>99</a:t>
            </a:r>
            <a:r>
              <a:rPr lang="ja-JP" altLang="ja-JP" sz="5400" b="1" dirty="0">
                <a:latin typeface="游ゴシック" panose="020B0400000000000000" pitchFamily="50" charset="-128"/>
                <a:ea typeface="游ゴシック" panose="020B0400000000000000" pitchFamily="50" charset="-128"/>
              </a:rPr>
              <a:t>与韋提等獲三忍</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      </a:t>
            </a:r>
            <a:r>
              <a:rPr lang="ja-JP" altLang="ja-JP" sz="5400" b="1" dirty="0">
                <a:latin typeface="游ゴシック" panose="020B0400000000000000" pitchFamily="50" charset="-128"/>
                <a:ea typeface="游ゴシック" panose="020B0400000000000000" pitchFamily="50" charset="-128"/>
              </a:rPr>
              <a:t>即証法性之常楽</a:t>
            </a:r>
            <a:endParaRPr lang="en-US" altLang="ja-JP" sz="5400" b="1" dirty="0">
              <a:latin typeface="游ゴシック" panose="020B0400000000000000" pitchFamily="50" charset="-128"/>
              <a:ea typeface="游ゴシック" panose="020B0400000000000000" pitchFamily="50" charset="-128"/>
            </a:endParaRPr>
          </a:p>
          <a:p>
            <a:endParaRPr lang="en-US" altLang="ja-JP" sz="5400" b="1" dirty="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3872A124-1179-4511-B18A-0810A95CF0C8}"/>
              </a:ext>
            </a:extLst>
          </p:cNvPr>
          <p:cNvSpPr txBox="1"/>
          <p:nvPr/>
        </p:nvSpPr>
        <p:spPr>
          <a:xfrm>
            <a:off x="8028384" y="548680"/>
            <a:ext cx="1015663" cy="5632311"/>
          </a:xfrm>
          <a:prstGeom prst="rect">
            <a:avLst/>
          </a:prstGeom>
          <a:ln/>
        </p:spPr>
        <p:style>
          <a:lnRef idx="0">
            <a:schemeClr val="accent2"/>
          </a:lnRef>
          <a:fillRef idx="3">
            <a:schemeClr val="accent2"/>
          </a:fillRef>
          <a:effectRef idx="3">
            <a:schemeClr val="accent2"/>
          </a:effectRef>
          <a:fontRef idx="minor">
            <a:schemeClr val="lt1"/>
          </a:fontRef>
        </p:style>
        <p:txBody>
          <a:bodyPr vert="eaVert" wrap="none" rtlCol="0">
            <a:spAutoFit/>
          </a:bodyPr>
          <a:lstStyle/>
          <a:p>
            <a:r>
              <a:rPr kumimoji="1" lang="ja-JP" altLang="en-US" sz="5400" b="1" dirty="0">
                <a:latin typeface="+mn-ea"/>
              </a:rPr>
              <a:t>善導大師の教え２</a:t>
            </a:r>
            <a:endParaRPr lang="en-US" altLang="ja-JP" sz="5400" b="1" dirty="0">
              <a:latin typeface="+mn-ea"/>
            </a:endParaRPr>
          </a:p>
        </p:txBody>
      </p:sp>
      <p:sp>
        <p:nvSpPr>
          <p:cNvPr id="11" name="テキスト ボックス 10">
            <a:extLst>
              <a:ext uri="{FF2B5EF4-FFF2-40B4-BE49-F238E27FC236}">
                <a16:creationId xmlns:a16="http://schemas.microsoft.com/office/drawing/2014/main" id="{925C0ECF-9F4F-4532-8153-B618C5FB1F25}"/>
              </a:ext>
            </a:extLst>
          </p:cNvPr>
          <p:cNvSpPr txBox="1"/>
          <p:nvPr/>
        </p:nvSpPr>
        <p:spPr>
          <a:xfrm>
            <a:off x="5796136" y="115249"/>
            <a:ext cx="184731" cy="1015663"/>
          </a:xfrm>
          <a:prstGeom prst="rect">
            <a:avLst/>
          </a:prstGeom>
          <a:noFill/>
        </p:spPr>
        <p:txBody>
          <a:bodyPr wrap="none" rtlCol="0">
            <a:spAutoFit/>
          </a:bodyPr>
          <a:lstStyle/>
          <a:p>
            <a:endParaRPr kumimoji="1" lang="en-US" altLang="ja-JP" sz="6000" b="1" dirty="0">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1C3F4FDD-FE62-474D-833F-946581B68086}"/>
              </a:ext>
            </a:extLst>
          </p:cNvPr>
          <p:cNvSpPr txBox="1"/>
          <p:nvPr/>
        </p:nvSpPr>
        <p:spPr>
          <a:xfrm>
            <a:off x="4842029" y="119481"/>
            <a:ext cx="184731" cy="1015663"/>
          </a:xfrm>
          <a:prstGeom prst="rect">
            <a:avLst/>
          </a:prstGeom>
          <a:noFill/>
        </p:spPr>
        <p:txBody>
          <a:bodyPr wrap="none" rtlCol="0">
            <a:spAutoFit/>
          </a:bodyPr>
          <a:lstStyle/>
          <a:p>
            <a:endParaRPr kumimoji="1" lang="en-US" altLang="ja-JP" sz="6000" b="1"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A7E509D1-B26C-40B5-908D-DAC3B2719319}"/>
              </a:ext>
            </a:extLst>
          </p:cNvPr>
          <p:cNvSpPr txBox="1"/>
          <p:nvPr/>
        </p:nvSpPr>
        <p:spPr>
          <a:xfrm>
            <a:off x="3923928" y="115249"/>
            <a:ext cx="184731" cy="1015663"/>
          </a:xfrm>
          <a:prstGeom prst="rect">
            <a:avLst/>
          </a:prstGeom>
          <a:noFill/>
        </p:spPr>
        <p:txBody>
          <a:bodyPr wrap="none" rtlCol="0">
            <a:spAutoFit/>
          </a:bodyPr>
          <a:lstStyle/>
          <a:p>
            <a:endParaRPr kumimoji="1" lang="en-US" altLang="ja-JP" sz="6000" b="1"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E252D8BF-AF99-4C91-AE6C-51D8B43FD2DD}"/>
              </a:ext>
            </a:extLst>
          </p:cNvPr>
          <p:cNvSpPr txBox="1"/>
          <p:nvPr/>
        </p:nvSpPr>
        <p:spPr>
          <a:xfrm>
            <a:off x="2310943" y="404664"/>
            <a:ext cx="1377300" cy="923330"/>
          </a:xfrm>
          <a:prstGeom prst="rect">
            <a:avLst/>
          </a:prstGeom>
          <a:noFill/>
        </p:spPr>
        <p:txBody>
          <a:bodyPr wrap="none" rtlCol="0">
            <a:spAutoFit/>
          </a:bodyPr>
          <a:lstStyle/>
          <a:p>
            <a:r>
              <a:rPr kumimoji="1" lang="en-US" altLang="ja-JP" sz="5400" b="1" dirty="0">
                <a:latin typeface="游ゴシック" panose="020B0400000000000000" pitchFamily="50" charset="-128"/>
                <a:ea typeface="游ゴシック" panose="020B0400000000000000" pitchFamily="50" charset="-128"/>
              </a:rPr>
              <a:t>100</a:t>
            </a:r>
          </a:p>
        </p:txBody>
      </p:sp>
    </p:spTree>
    <p:extLst>
      <p:ext uri="{BB962C8B-B14F-4D97-AF65-F5344CB8AC3E}">
        <p14:creationId xmlns:p14="http://schemas.microsoft.com/office/powerpoint/2010/main" val="1604407751"/>
      </p:ext>
    </p:extLst>
  </p:cSld>
  <p:clrMapOvr>
    <a:masterClrMapping/>
  </p:clrMapOvr>
  <mc:AlternateContent xmlns:mc="http://schemas.openxmlformats.org/markup-compatibility/2006" xmlns:p14="http://schemas.microsoft.com/office/powerpoint/2010/main">
    <mc:Choice Requires="p14">
      <p:transition spd="med" p14:dur="700" advTm="20281">
        <p:fade/>
      </p:transition>
    </mc:Choice>
    <mc:Fallback xmlns="">
      <p:transition spd="med" advTm="20281">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771800" y="119481"/>
            <a:ext cx="184731" cy="1015663"/>
          </a:xfrm>
          <a:prstGeom prst="rect">
            <a:avLst/>
          </a:prstGeom>
          <a:noFill/>
        </p:spPr>
        <p:txBody>
          <a:bodyPr wrap="none" rtlCol="0">
            <a:spAutoFit/>
          </a:bodyPr>
          <a:lstStyle/>
          <a:p>
            <a:endParaRPr kumimoji="1" lang="ja-JP" altLang="en-US" sz="6000" b="1" dirty="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3872A124-1179-4511-B18A-0810A95CF0C8}"/>
              </a:ext>
            </a:extLst>
          </p:cNvPr>
          <p:cNvSpPr txBox="1"/>
          <p:nvPr/>
        </p:nvSpPr>
        <p:spPr>
          <a:xfrm>
            <a:off x="8028384" y="548680"/>
            <a:ext cx="1015663" cy="5632311"/>
          </a:xfrm>
          <a:prstGeom prst="rect">
            <a:avLst/>
          </a:prstGeom>
          <a:ln/>
        </p:spPr>
        <p:style>
          <a:lnRef idx="0">
            <a:schemeClr val="accent2"/>
          </a:lnRef>
          <a:fillRef idx="3">
            <a:schemeClr val="accent2"/>
          </a:fillRef>
          <a:effectRef idx="3">
            <a:schemeClr val="accent2"/>
          </a:effectRef>
          <a:fontRef idx="minor">
            <a:schemeClr val="lt1"/>
          </a:fontRef>
        </p:style>
        <p:txBody>
          <a:bodyPr vert="eaVert" wrap="none" rtlCol="0">
            <a:spAutoFit/>
          </a:bodyPr>
          <a:lstStyle/>
          <a:p>
            <a:r>
              <a:rPr kumimoji="1" lang="ja-JP" altLang="en-US" sz="5400" b="1" dirty="0">
                <a:latin typeface="+mn-ea"/>
              </a:rPr>
              <a:t>善導大師の教え２</a:t>
            </a:r>
            <a:endParaRPr lang="en-US" altLang="ja-JP" sz="5400" b="1" dirty="0">
              <a:latin typeface="+mn-ea"/>
            </a:endParaRPr>
          </a:p>
        </p:txBody>
      </p:sp>
      <p:sp>
        <p:nvSpPr>
          <p:cNvPr id="9" name="テキスト ボックス 8">
            <a:extLst>
              <a:ext uri="{FF2B5EF4-FFF2-40B4-BE49-F238E27FC236}">
                <a16:creationId xmlns:a16="http://schemas.microsoft.com/office/drawing/2014/main" id="{210932E5-F450-4CE5-A86C-A11401D24829}"/>
              </a:ext>
            </a:extLst>
          </p:cNvPr>
          <p:cNvSpPr txBox="1"/>
          <p:nvPr/>
        </p:nvSpPr>
        <p:spPr>
          <a:xfrm>
            <a:off x="6660232" y="115249"/>
            <a:ext cx="184731" cy="1015663"/>
          </a:xfrm>
          <a:prstGeom prst="rect">
            <a:avLst/>
          </a:prstGeom>
          <a:noFill/>
        </p:spPr>
        <p:txBody>
          <a:bodyPr wrap="none" rtlCol="0">
            <a:spAutoFit/>
          </a:bodyPr>
          <a:lstStyle/>
          <a:p>
            <a:endParaRPr kumimoji="1" lang="en-US" altLang="ja-JP" sz="6000" b="1" dirty="0">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925C0ECF-9F4F-4532-8153-B618C5FB1F25}"/>
              </a:ext>
            </a:extLst>
          </p:cNvPr>
          <p:cNvSpPr txBox="1"/>
          <p:nvPr/>
        </p:nvSpPr>
        <p:spPr>
          <a:xfrm>
            <a:off x="5796136" y="115249"/>
            <a:ext cx="184731" cy="1015663"/>
          </a:xfrm>
          <a:prstGeom prst="rect">
            <a:avLst/>
          </a:prstGeom>
          <a:noFill/>
        </p:spPr>
        <p:txBody>
          <a:bodyPr wrap="none" rtlCol="0">
            <a:spAutoFit/>
          </a:bodyPr>
          <a:lstStyle/>
          <a:p>
            <a:endParaRPr kumimoji="1" lang="en-US" altLang="ja-JP" sz="6000" b="1" dirty="0">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1C3F4FDD-FE62-474D-833F-946581B68086}"/>
              </a:ext>
            </a:extLst>
          </p:cNvPr>
          <p:cNvSpPr txBox="1"/>
          <p:nvPr/>
        </p:nvSpPr>
        <p:spPr>
          <a:xfrm>
            <a:off x="4842029" y="119481"/>
            <a:ext cx="184731" cy="1015663"/>
          </a:xfrm>
          <a:prstGeom prst="rect">
            <a:avLst/>
          </a:prstGeom>
          <a:noFill/>
        </p:spPr>
        <p:txBody>
          <a:bodyPr wrap="none" rtlCol="0">
            <a:spAutoFit/>
          </a:bodyPr>
          <a:lstStyle/>
          <a:p>
            <a:endParaRPr kumimoji="1" lang="en-US" altLang="ja-JP" sz="6000" b="1"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A7E509D1-B26C-40B5-908D-DAC3B2719319}"/>
              </a:ext>
            </a:extLst>
          </p:cNvPr>
          <p:cNvSpPr txBox="1"/>
          <p:nvPr/>
        </p:nvSpPr>
        <p:spPr>
          <a:xfrm>
            <a:off x="3923928" y="115249"/>
            <a:ext cx="184731" cy="1015663"/>
          </a:xfrm>
          <a:prstGeom prst="rect">
            <a:avLst/>
          </a:prstGeom>
          <a:noFill/>
        </p:spPr>
        <p:txBody>
          <a:bodyPr wrap="none" rtlCol="0">
            <a:spAutoFit/>
          </a:bodyPr>
          <a:lstStyle/>
          <a:p>
            <a:endParaRPr kumimoji="1" lang="en-US" altLang="ja-JP" sz="6000" b="1" dirty="0">
              <a:latin typeface="游ゴシック" panose="020B0400000000000000" pitchFamily="50" charset="-128"/>
              <a:ea typeface="游ゴシック" panose="020B0400000000000000" pitchFamily="50" charset="-128"/>
            </a:endParaRPr>
          </a:p>
        </p:txBody>
      </p:sp>
      <p:sp>
        <p:nvSpPr>
          <p:cNvPr id="14" name="正方形/長方形 13">
            <a:extLst>
              <a:ext uri="{FF2B5EF4-FFF2-40B4-BE49-F238E27FC236}">
                <a16:creationId xmlns:a16="http://schemas.microsoft.com/office/drawing/2014/main" id="{94175903-C732-4774-951B-402B4A0F027B}"/>
              </a:ext>
            </a:extLst>
          </p:cNvPr>
          <p:cNvSpPr/>
          <p:nvPr/>
        </p:nvSpPr>
        <p:spPr>
          <a:xfrm>
            <a:off x="1259632" y="332656"/>
            <a:ext cx="6278642" cy="6316812"/>
          </a:xfrm>
          <a:prstGeom prst="rect">
            <a:avLst/>
          </a:prstGeom>
          <a:solidFill>
            <a:srgbClr val="002060"/>
          </a:solidFill>
        </p:spPr>
        <p:txBody>
          <a:bodyPr vert="eaVert" wrap="square">
            <a:spAutoFit/>
          </a:bodyPr>
          <a:lstStyle/>
          <a:p>
            <a:pPr algn="just"/>
            <a:r>
              <a:rPr lang="ja-JP" altLang="en-US" sz="4400" b="1" dirty="0">
                <a:solidFill>
                  <a:schemeClr val="bg1"/>
                </a:solidFill>
                <a:latin typeface="游ゴシック" panose="020B0400000000000000" pitchFamily="50" charset="-128"/>
                <a:ea typeface="游ゴシック" panose="020B0400000000000000" pitchFamily="50" charset="-128"/>
              </a:rPr>
              <a:t>「本願の大いなる智慧の海に入れば、行者は他力の信を回向され、如来の本願にかなうことができたそのときに、韋提希と同じく喜忍・悟忍・信忍の三忍を得て、浄土に往生してただちにさとりを開く」と述べられた。</a:t>
            </a:r>
          </a:p>
        </p:txBody>
      </p:sp>
    </p:spTree>
    <p:custDataLst>
      <p:tags r:id="rId1"/>
    </p:custDataLst>
    <p:extLst>
      <p:ext uri="{BB962C8B-B14F-4D97-AF65-F5344CB8AC3E}">
        <p14:creationId xmlns:p14="http://schemas.microsoft.com/office/powerpoint/2010/main" val="2087920425"/>
      </p:ext>
    </p:extLst>
  </p:cSld>
  <p:clrMapOvr>
    <a:masterClrMapping/>
  </p:clrMapOvr>
  <mc:AlternateContent xmlns:mc="http://schemas.openxmlformats.org/markup-compatibility/2006" xmlns:p14="http://schemas.microsoft.com/office/powerpoint/2010/main">
    <mc:Choice Requires="p14">
      <p:transition spd="med" p14:dur="700" advTm="27908">
        <p:fade/>
      </p:transition>
    </mc:Choice>
    <mc:Fallback xmlns="">
      <p:transition spd="med" advTm="279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7" name="角丸四角形吹き出し 16"/>
          <p:cNvSpPr/>
          <p:nvPr/>
        </p:nvSpPr>
        <p:spPr>
          <a:xfrm rot="16200000">
            <a:off x="1970966" y="2088104"/>
            <a:ext cx="2025225" cy="5967156"/>
          </a:xfrm>
          <a:prstGeom prst="wedgeRoundRectCallout">
            <a:avLst>
              <a:gd name="adj1" fmla="val -49700"/>
              <a:gd name="adj2" fmla="val -1428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lvl="0"/>
            <a:endParaRPr lang="en-US" altLang="ja-JP" sz="3200" b="1" dirty="0">
              <a:solidFill>
                <a:schemeClr val="tx1"/>
              </a:solidFill>
              <a:ea typeface="游ゴシック" panose="020B0400000000000000" pitchFamily="50" charset="-128"/>
            </a:endParaRPr>
          </a:p>
          <a:p>
            <a:pPr lvl="0"/>
            <a:endParaRPr lang="en-US" altLang="ja-JP" sz="3200" b="1" dirty="0">
              <a:solidFill>
                <a:schemeClr val="tx1"/>
              </a:solidFill>
              <a:ea typeface="游ゴシック" panose="020B0400000000000000" pitchFamily="50" charset="-128"/>
            </a:endParaRPr>
          </a:p>
        </p:txBody>
      </p:sp>
      <p:sp>
        <p:nvSpPr>
          <p:cNvPr id="2" name="正方形/長方形 1"/>
          <p:cNvSpPr/>
          <p:nvPr/>
        </p:nvSpPr>
        <p:spPr>
          <a:xfrm>
            <a:off x="683568" y="1518820"/>
            <a:ext cx="5472608" cy="1015663"/>
          </a:xfrm>
          <a:prstGeom prst="rect">
            <a:avLst/>
          </a:prstGeom>
        </p:spPr>
        <p:txBody>
          <a:bodyPr wrap="square">
            <a:spAutoFit/>
          </a:bodyPr>
          <a:lstStyle/>
          <a:p>
            <a:r>
              <a:rPr lang="ja-JP" altLang="en-US" sz="6000" b="1" dirty="0">
                <a:effectLst>
                  <a:outerShdw blurRad="38100" dist="38100" dir="2700000" algn="tl">
                    <a:srgbClr val="000000">
                      <a:alpha val="43137"/>
                    </a:srgbClr>
                  </a:outerShdw>
                </a:effectLst>
                <a:ea typeface="游ゴシック" panose="020B0400000000000000" pitchFamily="50" charset="-128"/>
              </a:rPr>
              <a:t>入  </a:t>
            </a:r>
            <a:r>
              <a:rPr lang="ja-JP" altLang="en-US" sz="4000" b="1" dirty="0">
                <a:ea typeface="游ゴシック" panose="020B0400000000000000" pitchFamily="50" charset="-128"/>
              </a:rPr>
              <a:t>･･･本願を信ずる</a:t>
            </a:r>
            <a:endParaRPr lang="en-US" altLang="ja-JP" sz="3600" b="1" dirty="0">
              <a:ea typeface="游ゴシック" panose="020B0400000000000000" pitchFamily="50" charset="-128"/>
            </a:endParaRPr>
          </a:p>
        </p:txBody>
      </p:sp>
      <p:sp>
        <p:nvSpPr>
          <p:cNvPr id="13" name="テキスト ボックス 12"/>
          <p:cNvSpPr txBox="1"/>
          <p:nvPr/>
        </p:nvSpPr>
        <p:spPr>
          <a:xfrm>
            <a:off x="571217" y="2619116"/>
            <a:ext cx="1107996" cy="3992061"/>
          </a:xfrm>
          <a:prstGeom prst="rect">
            <a:avLst/>
          </a:prstGeom>
          <a:noFill/>
          <a:ln w="50800" cmpd="tri">
            <a:solidFill>
              <a:srgbClr val="FF0000"/>
            </a:solidFill>
          </a:ln>
        </p:spPr>
        <p:txBody>
          <a:bodyPr vert="eaVert" wrap="square" rtlCol="0">
            <a:spAutoFit/>
          </a:bodyPr>
          <a:lstStyle/>
          <a:p>
            <a:pPr algn="ctr"/>
            <a:r>
              <a:rPr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本願大智海</a:t>
            </a:r>
            <a:endParaRPr kumimoji="1"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3" name="正方形/長方形 2"/>
          <p:cNvSpPr/>
          <p:nvPr/>
        </p:nvSpPr>
        <p:spPr>
          <a:xfrm>
            <a:off x="3003625" y="3650248"/>
            <a:ext cx="7761063" cy="1938992"/>
          </a:xfrm>
          <a:prstGeom prst="rect">
            <a:avLst/>
          </a:prstGeom>
        </p:spPr>
        <p:txBody>
          <a:bodyPr wrap="square">
            <a:spAutoFit/>
          </a:bodyPr>
          <a:lstStyle/>
          <a:p>
            <a:r>
              <a:rPr lang="ja-JP" altLang="en-US" sz="4000" b="1" dirty="0">
                <a:ea typeface="游ゴシック" panose="020B0400000000000000" pitchFamily="50" charset="-128"/>
              </a:rPr>
              <a:t>阿弥陀仏の本願を</a:t>
            </a:r>
            <a:endParaRPr lang="en-US" altLang="ja-JP" sz="4000" b="1" dirty="0">
              <a:ea typeface="游ゴシック" panose="020B0400000000000000" pitchFamily="50" charset="-128"/>
            </a:endParaRPr>
          </a:p>
          <a:p>
            <a:r>
              <a:rPr lang="ja-JP" altLang="en-US" sz="4000" b="1" dirty="0">
                <a:ea typeface="游ゴシック" panose="020B0400000000000000" pitchFamily="50" charset="-128"/>
              </a:rPr>
              <a:t>海のように広大な智慧に</a:t>
            </a:r>
            <a:endParaRPr lang="en-US" altLang="ja-JP" sz="4000" b="1" dirty="0">
              <a:ea typeface="游ゴシック" panose="020B0400000000000000" pitchFamily="50" charset="-128"/>
            </a:endParaRPr>
          </a:p>
          <a:p>
            <a:r>
              <a:rPr lang="ja-JP" altLang="en-US" sz="4000" b="1" dirty="0">
                <a:ea typeface="游ゴシック" panose="020B0400000000000000" pitchFamily="50" charset="-128"/>
              </a:rPr>
              <a:t>たとえる</a:t>
            </a:r>
            <a:endParaRPr lang="en-US" altLang="ja-JP" sz="4000" b="1" u="sng" dirty="0">
              <a:ea typeface="游ゴシック" panose="020B0400000000000000" pitchFamily="50" charset="-128"/>
            </a:endParaRPr>
          </a:p>
        </p:txBody>
      </p:sp>
      <p:sp>
        <p:nvSpPr>
          <p:cNvPr id="5" name="正方形/長方形 4"/>
          <p:cNvSpPr/>
          <p:nvPr/>
        </p:nvSpPr>
        <p:spPr>
          <a:xfrm>
            <a:off x="3009392" y="5675244"/>
            <a:ext cx="5460149" cy="707886"/>
          </a:xfrm>
          <a:prstGeom prst="rect">
            <a:avLst/>
          </a:prstGeom>
        </p:spPr>
        <p:txBody>
          <a:bodyPr wrap="none">
            <a:spAutoFit/>
          </a:bodyPr>
          <a:lstStyle/>
          <a:p>
            <a:r>
              <a:rPr lang="ja-JP" altLang="en-US" sz="4000" b="1" dirty="0">
                <a:ea typeface="游ゴシック" panose="020B0400000000000000" pitchFamily="50" charset="-128"/>
              </a:rPr>
              <a:t>→ 無限の広がりと深さ</a:t>
            </a:r>
          </a:p>
        </p:txBody>
      </p:sp>
      <p:sp>
        <p:nvSpPr>
          <p:cNvPr id="9" name="正方形/長方形 8"/>
          <p:cNvSpPr/>
          <p:nvPr/>
        </p:nvSpPr>
        <p:spPr>
          <a:xfrm>
            <a:off x="683330" y="764165"/>
            <a:ext cx="6067148" cy="1015663"/>
          </a:xfrm>
          <a:prstGeom prst="rect">
            <a:avLst/>
          </a:prstGeom>
        </p:spPr>
        <p:txBody>
          <a:bodyPr wrap="square">
            <a:spAutoFit/>
          </a:bodyPr>
          <a:lstStyle/>
          <a:p>
            <a:pPr lvl="0"/>
            <a:r>
              <a:rPr lang="ja-JP" altLang="en-US" sz="6000" b="1" dirty="0">
                <a:solidFill>
                  <a:prstClr val="black"/>
                </a:solidFill>
                <a:effectLst>
                  <a:outerShdw blurRad="38100" dist="38100" dir="2700000" algn="tl">
                    <a:srgbClr val="000000">
                      <a:alpha val="43137"/>
                    </a:srgbClr>
                  </a:outerShdw>
                </a:effectLst>
                <a:ea typeface="游ゴシック" panose="020B0400000000000000" pitchFamily="50" charset="-128"/>
              </a:rPr>
              <a:t>開  </a:t>
            </a:r>
            <a:r>
              <a:rPr lang="ja-JP" altLang="en-US" sz="4000" b="1" dirty="0">
                <a:solidFill>
                  <a:prstClr val="black"/>
                </a:solidFill>
                <a:ea typeface="游ゴシック" panose="020B0400000000000000" pitchFamily="50" charset="-128"/>
              </a:rPr>
              <a:t>･･･意味を聞き開く</a:t>
            </a:r>
            <a:endParaRPr lang="en-US" altLang="ja-JP" sz="3600" b="1" dirty="0">
              <a:solidFill>
                <a:prstClr val="black"/>
              </a:solidFill>
              <a:ea typeface="游ゴシック" panose="020B0400000000000000" pitchFamily="50" charset="-128"/>
            </a:endParaRPr>
          </a:p>
        </p:txBody>
      </p:sp>
      <p:sp>
        <p:nvSpPr>
          <p:cNvPr id="11" name="正方形/長方形 10">
            <a:extLst>
              <a:ext uri="{FF2B5EF4-FFF2-40B4-BE49-F238E27FC236}">
                <a16:creationId xmlns:a16="http://schemas.microsoft.com/office/drawing/2014/main" id="{836751BB-E9B3-4309-9923-5F0FF0F91008}"/>
              </a:ext>
            </a:extLst>
          </p:cNvPr>
          <p:cNvSpPr/>
          <p:nvPr/>
        </p:nvSpPr>
        <p:spPr>
          <a:xfrm>
            <a:off x="583684" y="773705"/>
            <a:ext cx="1107996" cy="1727553"/>
          </a:xfrm>
          <a:prstGeom prst="rect">
            <a:avLst/>
          </a:prstGeom>
          <a:noFill/>
          <a:ln w="50800" cmpd="dbl">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b="1"/>
          </a:p>
        </p:txBody>
      </p:sp>
      <p:sp>
        <p:nvSpPr>
          <p:cNvPr id="4" name="テキスト ボックス 3"/>
          <p:cNvSpPr txBox="1"/>
          <p:nvPr/>
        </p:nvSpPr>
        <p:spPr>
          <a:xfrm>
            <a:off x="66145" y="6380345"/>
            <a:ext cx="539552" cy="461665"/>
          </a:xfrm>
          <a:prstGeom prst="rect">
            <a:avLst/>
          </a:prstGeom>
          <a:noFill/>
        </p:spPr>
        <p:txBody>
          <a:bodyPr wrap="square" rtlCol="0">
            <a:spAutoFit/>
          </a:bodyPr>
          <a:lstStyle/>
          <a:p>
            <a:r>
              <a:rPr kumimoji="1" lang="ja-JP" altLang="en-US" sz="2400" b="1" dirty="0">
                <a:solidFill>
                  <a:srgbClr val="FF0000"/>
                </a:solidFill>
                <a:effectLst>
                  <a:outerShdw blurRad="38100" dist="38100" dir="2700000" algn="tl">
                    <a:srgbClr val="000000">
                      <a:alpha val="43137"/>
                    </a:srgbClr>
                  </a:outerShdw>
                </a:effectLst>
              </a:rPr>
              <a:t>一</a:t>
            </a:r>
          </a:p>
        </p:txBody>
      </p:sp>
      <p:sp>
        <p:nvSpPr>
          <p:cNvPr id="15" name="テキスト ボックス 14"/>
          <p:cNvSpPr txBox="1"/>
          <p:nvPr/>
        </p:nvSpPr>
        <p:spPr>
          <a:xfrm>
            <a:off x="111736" y="1490336"/>
            <a:ext cx="539552" cy="461665"/>
          </a:xfrm>
          <a:prstGeom prst="rect">
            <a:avLst/>
          </a:prstGeom>
          <a:noFill/>
        </p:spPr>
        <p:txBody>
          <a:bodyPr wrap="square" rtlCol="0">
            <a:spAutoFit/>
          </a:bodyPr>
          <a:lstStyle/>
          <a:p>
            <a:r>
              <a:rPr kumimoji="1" lang="ja-JP" altLang="en-US" sz="2400" b="1" dirty="0">
                <a:solidFill>
                  <a:srgbClr val="FF0000"/>
                </a:solidFill>
                <a:effectLst>
                  <a:outerShdw blurRad="38100" dist="38100" dir="2700000" algn="tl">
                    <a:srgbClr val="000000">
                      <a:alpha val="43137"/>
                    </a:srgbClr>
                  </a:outerShdw>
                </a:effectLst>
              </a:rPr>
              <a:t>二</a:t>
            </a:r>
            <a:endParaRPr kumimoji="1" lang="ja-JP" altLang="en-US" sz="2000" b="1" dirty="0">
              <a:solidFill>
                <a:srgbClr val="FF0000"/>
              </a:solidFill>
              <a:effectLst>
                <a:outerShdw blurRad="38100" dist="38100" dir="2700000" algn="tl">
                  <a:srgbClr val="000000">
                    <a:alpha val="43137"/>
                  </a:srgbClr>
                </a:outerShdw>
              </a:effectLst>
            </a:endParaRPr>
          </a:p>
        </p:txBody>
      </p:sp>
      <p:sp>
        <p:nvSpPr>
          <p:cNvPr id="18" name="正方形/長方形 17">
            <a:extLst>
              <a:ext uri="{FF2B5EF4-FFF2-40B4-BE49-F238E27FC236}">
                <a16:creationId xmlns:a16="http://schemas.microsoft.com/office/drawing/2014/main" id="{A847AFAA-221F-4CCD-BEAC-699238FADB75}"/>
              </a:ext>
            </a:extLst>
          </p:cNvPr>
          <p:cNvSpPr/>
          <p:nvPr/>
        </p:nvSpPr>
        <p:spPr>
          <a:xfrm>
            <a:off x="6084167" y="-6615"/>
            <a:ext cx="3032417" cy="2123658"/>
          </a:xfrm>
          <a:prstGeom prst="rect">
            <a:avLst/>
          </a:prstGeom>
          <a:solidFill>
            <a:srgbClr val="7030A0"/>
          </a:solidFill>
        </p:spPr>
        <p:txBody>
          <a:bodyPr wrap="square">
            <a:spAutoFit/>
          </a:bodyPr>
          <a:lstStyle/>
          <a:p>
            <a:pPr algn="ctr"/>
            <a:r>
              <a:rPr lang="ja-JP" altLang="en-US" sz="4400" b="1" dirty="0">
                <a:solidFill>
                  <a:schemeClr val="bg1"/>
                </a:solidFill>
                <a:ea typeface="游ゴシック" panose="020B0400000000000000" pitchFamily="50" charset="-128"/>
              </a:rPr>
              <a:t>阿弥陀仏の</a:t>
            </a:r>
            <a:endParaRPr lang="en-US" altLang="ja-JP" sz="4400" b="1" dirty="0">
              <a:solidFill>
                <a:schemeClr val="bg1"/>
              </a:solidFill>
              <a:ea typeface="游ゴシック" panose="020B0400000000000000" pitchFamily="50" charset="-128"/>
            </a:endParaRPr>
          </a:p>
          <a:p>
            <a:pPr algn="ctr"/>
            <a:r>
              <a:rPr lang="ja-JP" altLang="en-US" sz="4400" b="1" dirty="0">
                <a:solidFill>
                  <a:schemeClr val="bg1"/>
                </a:solidFill>
                <a:ea typeface="游ゴシック" panose="020B0400000000000000" pitchFamily="50" charset="-128"/>
              </a:rPr>
              <a:t>本願を</a:t>
            </a:r>
            <a:endParaRPr lang="en-US" altLang="ja-JP" sz="4400" b="1" dirty="0">
              <a:solidFill>
                <a:schemeClr val="bg1"/>
              </a:solidFill>
              <a:ea typeface="游ゴシック" panose="020B0400000000000000" pitchFamily="50" charset="-128"/>
            </a:endParaRPr>
          </a:p>
          <a:p>
            <a:pPr algn="ctr"/>
            <a:r>
              <a:rPr lang="ja-JP" altLang="en-US" sz="4400" b="1" dirty="0">
                <a:solidFill>
                  <a:schemeClr val="bg1"/>
                </a:solidFill>
                <a:ea typeface="游ゴシック" panose="020B0400000000000000" pitchFamily="50" charset="-128"/>
              </a:rPr>
              <a:t>信じれば</a:t>
            </a:r>
          </a:p>
        </p:txBody>
      </p:sp>
      <p:sp>
        <p:nvSpPr>
          <p:cNvPr id="16" name="テキスト ボックス 15">
            <a:extLst>
              <a:ext uri="{FF2B5EF4-FFF2-40B4-BE49-F238E27FC236}">
                <a16:creationId xmlns:a16="http://schemas.microsoft.com/office/drawing/2014/main" id="{D868E3EC-B0C4-4F8F-8EC8-4ED4EB0E7B4F}"/>
              </a:ext>
            </a:extLst>
          </p:cNvPr>
          <p:cNvSpPr txBox="1"/>
          <p:nvPr/>
        </p:nvSpPr>
        <p:spPr>
          <a:xfrm>
            <a:off x="1430850" y="6234145"/>
            <a:ext cx="496725" cy="461665"/>
          </a:xfrm>
          <a:prstGeom prst="rect">
            <a:avLst/>
          </a:prstGeom>
          <a:solidFill>
            <a:schemeClr val="bg1"/>
          </a:solidFill>
        </p:spPr>
        <p:txBody>
          <a:bodyPr wrap="square" rtlCol="0">
            <a:spAutoFit/>
          </a:bodyPr>
          <a:lstStyle/>
          <a:p>
            <a:r>
              <a:rPr kumimoji="1" lang="ja-JP" altLang="en-US" sz="2400" b="1" dirty="0">
                <a:solidFill>
                  <a:srgbClr val="FF0000"/>
                </a:solidFill>
                <a:effectLst>
                  <a:outerShdw blurRad="38100" dist="38100" dir="2700000" algn="tl">
                    <a:srgbClr val="000000">
                      <a:alpha val="43137"/>
                    </a:srgbClr>
                  </a:outerShdw>
                </a:effectLst>
              </a:rPr>
              <a:t>ニ</a:t>
            </a:r>
          </a:p>
        </p:txBody>
      </p:sp>
      <p:sp>
        <p:nvSpPr>
          <p:cNvPr id="19" name="テキスト ボックス 18">
            <a:extLst>
              <a:ext uri="{FF2B5EF4-FFF2-40B4-BE49-F238E27FC236}">
                <a16:creationId xmlns:a16="http://schemas.microsoft.com/office/drawing/2014/main" id="{D1F311C2-2F7D-4AE4-9873-3DAA9FAD570D}"/>
              </a:ext>
            </a:extLst>
          </p:cNvPr>
          <p:cNvSpPr txBox="1"/>
          <p:nvPr/>
        </p:nvSpPr>
        <p:spPr>
          <a:xfrm>
            <a:off x="1430850" y="4025844"/>
            <a:ext cx="385180" cy="461665"/>
          </a:xfrm>
          <a:prstGeom prst="rect">
            <a:avLst/>
          </a:prstGeom>
          <a:solidFill>
            <a:schemeClr val="bg1"/>
          </a:solidFill>
        </p:spPr>
        <p:txBody>
          <a:bodyPr wrap="square" rtlCol="0">
            <a:spAutoFit/>
          </a:bodyPr>
          <a:lstStyle/>
          <a:p>
            <a:r>
              <a:rPr kumimoji="1" lang="ja-JP" altLang="en-US" sz="2400" b="1" dirty="0">
                <a:solidFill>
                  <a:srgbClr val="FF0000"/>
                </a:solidFill>
                <a:effectLst>
                  <a:outerShdw blurRad="38100" dist="38100" dir="2700000" algn="tl">
                    <a:srgbClr val="000000">
                      <a:alpha val="43137"/>
                    </a:srgbClr>
                  </a:outerShdw>
                </a:effectLst>
              </a:rPr>
              <a:t>ノ</a:t>
            </a:r>
          </a:p>
        </p:txBody>
      </p:sp>
      <p:sp>
        <p:nvSpPr>
          <p:cNvPr id="20" name="テキスト ボックス 19">
            <a:extLst>
              <a:ext uri="{FF2B5EF4-FFF2-40B4-BE49-F238E27FC236}">
                <a16:creationId xmlns:a16="http://schemas.microsoft.com/office/drawing/2014/main" id="{FA123333-7999-45C9-A547-303BBDFAD1B4}"/>
              </a:ext>
            </a:extLst>
          </p:cNvPr>
          <p:cNvSpPr txBox="1"/>
          <p:nvPr/>
        </p:nvSpPr>
        <p:spPr>
          <a:xfrm>
            <a:off x="1531370" y="2147743"/>
            <a:ext cx="385180" cy="1200329"/>
          </a:xfrm>
          <a:prstGeom prst="rect">
            <a:avLst/>
          </a:prstGeom>
          <a:solidFill>
            <a:schemeClr val="bg1"/>
          </a:solidFill>
        </p:spPr>
        <p:txBody>
          <a:bodyPr wrap="square" rtlCol="0">
            <a:spAutoFit/>
          </a:bodyPr>
          <a:lstStyle/>
          <a:p>
            <a:r>
              <a:rPr kumimoji="1" lang="ja-JP" altLang="en-US" sz="2400" b="1" dirty="0">
                <a:solidFill>
                  <a:srgbClr val="FF0000"/>
                </a:solidFill>
                <a:effectLst>
                  <a:outerShdw blurRad="38100" dist="38100" dir="2700000" algn="tl">
                    <a:srgbClr val="000000">
                      <a:alpha val="43137"/>
                    </a:srgbClr>
                  </a:outerShdw>
                </a:effectLst>
              </a:rPr>
              <a:t>スレバ</a:t>
            </a:r>
          </a:p>
        </p:txBody>
      </p:sp>
      <p:sp>
        <p:nvSpPr>
          <p:cNvPr id="21" name="右中かっこ 20">
            <a:extLst>
              <a:ext uri="{FF2B5EF4-FFF2-40B4-BE49-F238E27FC236}">
                <a16:creationId xmlns:a16="http://schemas.microsoft.com/office/drawing/2014/main" id="{6A4A3B1E-0DFA-4B6A-B007-74BDB492803A}"/>
              </a:ext>
            </a:extLst>
          </p:cNvPr>
          <p:cNvSpPr/>
          <p:nvPr/>
        </p:nvSpPr>
        <p:spPr>
          <a:xfrm>
            <a:off x="2044727" y="2659637"/>
            <a:ext cx="648072" cy="3839853"/>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p>
        </p:txBody>
      </p:sp>
      <p:sp>
        <p:nvSpPr>
          <p:cNvPr id="6" name="吹き出し: 四角形 5">
            <a:extLst>
              <a:ext uri="{FF2B5EF4-FFF2-40B4-BE49-F238E27FC236}">
                <a16:creationId xmlns:a16="http://schemas.microsoft.com/office/drawing/2014/main" id="{FFFD316C-3CC8-4337-A60C-A00CA27F48E6}"/>
              </a:ext>
            </a:extLst>
          </p:cNvPr>
          <p:cNvSpPr/>
          <p:nvPr/>
        </p:nvSpPr>
        <p:spPr>
          <a:xfrm>
            <a:off x="5148064" y="2659637"/>
            <a:ext cx="3744416" cy="846638"/>
          </a:xfrm>
          <a:prstGeom prst="wedgeRectCallout">
            <a:avLst>
              <a:gd name="adj1" fmla="val 12436"/>
              <a:gd name="adj2" fmla="val 121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t>真実を見抜く力</a:t>
            </a:r>
          </a:p>
        </p:txBody>
      </p:sp>
    </p:spTree>
    <p:custDataLst>
      <p:tags r:id="rId1"/>
    </p:custDataLst>
    <p:extLst>
      <p:ext uri="{BB962C8B-B14F-4D97-AF65-F5344CB8AC3E}">
        <p14:creationId xmlns:p14="http://schemas.microsoft.com/office/powerpoint/2010/main" val="3766983064"/>
      </p:ext>
    </p:extLst>
  </p:cSld>
  <p:clrMapOvr>
    <a:masterClrMapping/>
  </p:clrMapOvr>
  <mc:AlternateContent xmlns:mc="http://schemas.openxmlformats.org/markup-compatibility/2006" xmlns:p14="http://schemas.microsoft.com/office/powerpoint/2010/main">
    <mc:Choice Requires="p14">
      <p:transition spd="med" p14:dur="700" advTm="70432">
        <p:fade/>
      </p:transition>
    </mc:Choice>
    <mc:Fallback xmlns="">
      <p:transition spd="med" advTm="704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13" grpId="0" animBg="1"/>
      <p:bldP spid="3" grpId="0"/>
      <p:bldP spid="5" grpId="0"/>
      <p:bldP spid="9" grpId="0"/>
      <p:bldP spid="11" grpId="0" animBg="1"/>
      <p:bldP spid="4" grpId="0"/>
      <p:bldP spid="15" grpId="0"/>
      <p:bldP spid="18" grpId="0" animBg="1"/>
      <p:bldP spid="16" grpId="0" animBg="1"/>
      <p:bldP spid="19" grpId="0" animBg="1"/>
      <p:bldP spid="20" grpId="0" animBg="1"/>
      <p:bldP spid="21" grpId="0" animBg="1"/>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a:spLocks noChangeAspect="1"/>
          </p:cNvSpPr>
          <p:nvPr/>
        </p:nvSpPr>
        <p:spPr>
          <a:xfrm>
            <a:off x="-342982" y="-45943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95918" y="1013392"/>
            <a:ext cx="3357270" cy="8851527"/>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148771" y="39988"/>
            <a:ext cx="4340486" cy="2554545"/>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「あなたを</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　必ず我が国に</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　生まれさせる。</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　まかせよ」</a:t>
            </a:r>
            <a:endParaRPr lang="en-US" altLang="ja-JP" sz="4000" b="1" spc="-100" dirty="0">
              <a:latin typeface="ヒラギノ明朝 ProN W6" pitchFamily="18" charset="-128"/>
              <a:ea typeface="游ゴシック" panose="020B0400000000000000" pitchFamily="50" charset="-128"/>
            </a:endParaRPr>
          </a:p>
        </p:txBody>
      </p:sp>
      <p:sp>
        <p:nvSpPr>
          <p:cNvPr id="6" name="テキスト ボックス 5"/>
          <p:cNvSpPr txBox="1"/>
          <p:nvPr/>
        </p:nvSpPr>
        <p:spPr>
          <a:xfrm>
            <a:off x="7236182" y="638378"/>
            <a:ext cx="1692771" cy="5581243"/>
          </a:xfrm>
          <a:prstGeom prst="rect">
            <a:avLst/>
          </a:prstGeom>
          <a:noFill/>
        </p:spPr>
        <p:txBody>
          <a:bodyPr vert="eaVert" wrap="square" rtlCol="0">
            <a:spAutoFit/>
          </a:bodyPr>
          <a:lstStyle/>
          <a:p>
            <a:r>
              <a:rPr lang="ja-JP" altLang="en-US" sz="6600" b="1" dirty="0">
                <a:solidFill>
                  <a:srgbClr val="FF0000"/>
                </a:solidFill>
                <a:ea typeface="游ゴシック" panose="020B0400000000000000" pitchFamily="50" charset="-128"/>
              </a:rPr>
              <a:t>「第十八願」　　　　　</a:t>
            </a:r>
            <a:endParaRPr lang="en-US" altLang="ja-JP" sz="6600" b="1" dirty="0">
              <a:solidFill>
                <a:srgbClr val="FF0000"/>
              </a:solidFill>
              <a:ea typeface="游ゴシック" panose="020B0400000000000000" pitchFamily="50" charset="-128"/>
            </a:endParaRPr>
          </a:p>
          <a:p>
            <a:r>
              <a:rPr lang="ja-JP" altLang="en-US" sz="2400" b="1" dirty="0">
                <a:solidFill>
                  <a:srgbClr val="FF0000"/>
                </a:solidFill>
                <a:ea typeface="游ゴシック" panose="020B0400000000000000" pitchFamily="50" charset="-128"/>
              </a:rPr>
              <a:t>　</a:t>
            </a:r>
            <a:r>
              <a:rPr lang="ja-JP" altLang="en-US" sz="3200" b="1" dirty="0">
                <a:solidFill>
                  <a:srgbClr val="FF0000"/>
                </a:solidFill>
                <a:ea typeface="游ゴシック" panose="020B0400000000000000" pitchFamily="50" charset="-128"/>
              </a:rPr>
              <a:t>　　　　（至心信楽の願）</a:t>
            </a:r>
            <a:endParaRPr lang="en-US" altLang="ja-JP" sz="3200" b="1" dirty="0">
              <a:solidFill>
                <a:srgbClr val="FF0000"/>
              </a:solidFill>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068D8078-C477-48E8-A67F-A783341EAEE8}"/>
              </a:ext>
            </a:extLst>
          </p:cNvPr>
          <p:cNvSpPr txBox="1"/>
          <p:nvPr/>
        </p:nvSpPr>
        <p:spPr>
          <a:xfrm>
            <a:off x="683569" y="4296296"/>
            <a:ext cx="6278642" cy="2373064"/>
          </a:xfrm>
          <a:prstGeom prst="rect">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vert="eaVert" wrap="square" rtlCol="0">
            <a:spAutoFit/>
          </a:bodyPr>
          <a:lstStyle/>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設我得仏</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十方衆生</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至心信楽</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欲生我国</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乃至十念</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若不生者</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不取正覚</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唯除五逆</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誹謗正法</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8EE3BFBB-F05C-43F2-9D8F-0D18B21556E9}"/>
              </a:ext>
            </a:extLst>
          </p:cNvPr>
          <p:cNvSpPr txBox="1"/>
          <p:nvPr/>
        </p:nvSpPr>
        <p:spPr>
          <a:xfrm>
            <a:off x="2689017" y="2796587"/>
            <a:ext cx="2267744" cy="1323439"/>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kumimoji="1" lang="ja-JP" altLang="en-US" sz="8000" b="1"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本願</a:t>
            </a:r>
            <a:endParaRPr kumimoji="1" lang="en-US" altLang="ja-JP" sz="8000" b="1"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803051814"/>
      </p:ext>
    </p:extLst>
  </p:cSld>
  <p:clrMapOvr>
    <a:masterClrMapping/>
  </p:clrMapOvr>
  <mc:AlternateContent xmlns:mc="http://schemas.openxmlformats.org/markup-compatibility/2006" xmlns:p14="http://schemas.microsoft.com/office/powerpoint/2010/main">
    <mc:Choice Requires="p14">
      <p:transition spd="med" p14:dur="700" advTm="13279">
        <p:fade/>
      </p:transition>
    </mc:Choice>
    <mc:Fallback xmlns="">
      <p:transition spd="med" advTm="13279">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A9783B82-D291-423A-9BE9-3448FEB12FE6}"/>
              </a:ext>
            </a:extLst>
          </p:cNvPr>
          <p:cNvSpPr txBox="1"/>
          <p:nvPr/>
        </p:nvSpPr>
        <p:spPr>
          <a:xfrm>
            <a:off x="3825903" y="183883"/>
            <a:ext cx="3877985" cy="6490234"/>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vert="eaVert" wrap="square" rtlCol="0">
            <a:spAutoFit/>
          </a:bodyPr>
          <a:lstStyle/>
          <a:p>
            <a:r>
              <a:rPr kumimoji="1" lang="ja-JP" altLang="en-US" sz="4000" b="1" dirty="0">
                <a:latin typeface="游ゴシック" panose="020B0400000000000000" pitchFamily="50" charset="-128"/>
                <a:ea typeface="游ゴシック" panose="020B0400000000000000" pitchFamily="50" charset="-128"/>
              </a:rPr>
              <a:t>一には</a:t>
            </a:r>
            <a:r>
              <a:rPr kumimoji="1" lang="ja-JP" altLang="en-US" sz="4000"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一心にもっぱら弥陀の名号を念じて</a:t>
            </a:r>
            <a:r>
              <a:rPr kumimoji="1" lang="ja-JP" altLang="en-US" sz="4000" b="1" dirty="0">
                <a:latin typeface="游ゴシック" panose="020B0400000000000000" pitchFamily="50" charset="-128"/>
                <a:ea typeface="游ゴシック" panose="020B0400000000000000" pitchFamily="50" charset="-128"/>
              </a:rPr>
              <a:t>、行住座臥に時節の久近を問はず念々に捨てざる</a:t>
            </a:r>
            <a:r>
              <a:rPr kumimoji="1" lang="ja-JP" altLang="en-US" sz="4000" b="1" dirty="0" err="1">
                <a:latin typeface="游ゴシック" panose="020B0400000000000000" pitchFamily="50" charset="-128"/>
                <a:ea typeface="游ゴシック" panose="020B0400000000000000" pitchFamily="50" charset="-128"/>
              </a:rPr>
              <a:t>は</a:t>
            </a:r>
            <a:r>
              <a:rPr kumimoji="1" lang="ja-JP" altLang="en-US" sz="4000" b="1" dirty="0">
                <a:latin typeface="游ゴシック" panose="020B0400000000000000" pitchFamily="50" charset="-128"/>
                <a:ea typeface="游ゴシック" panose="020B0400000000000000" pitchFamily="50" charset="-128"/>
              </a:rPr>
              <a:t>、これを正定業と名づく、</a:t>
            </a:r>
            <a:r>
              <a:rPr kumimoji="1" lang="ja-JP" altLang="en-US" sz="4000"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かの仏の願に順ずるが</a:t>
            </a:r>
            <a:r>
              <a:rPr kumimoji="1" lang="ja-JP" altLang="en-US" sz="4000" b="1" u="sng" dirty="0" err="1">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ゆゑ</a:t>
            </a:r>
            <a:r>
              <a:rPr kumimoji="1" lang="ja-JP" altLang="en-US" sz="4000"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なり</a:t>
            </a:r>
            <a:r>
              <a:rPr kumimoji="1" lang="ja-JP" altLang="en-US" sz="4000" b="1" dirty="0">
                <a:latin typeface="游ゴシック" panose="020B0400000000000000" pitchFamily="50" charset="-128"/>
                <a:ea typeface="游ゴシック" panose="020B0400000000000000" pitchFamily="50" charset="-128"/>
              </a:rPr>
              <a:t>。</a:t>
            </a:r>
          </a:p>
        </p:txBody>
      </p:sp>
      <p:sp>
        <p:nvSpPr>
          <p:cNvPr id="8" name="テキスト ボックス 7">
            <a:extLst>
              <a:ext uri="{FF2B5EF4-FFF2-40B4-BE49-F238E27FC236}">
                <a16:creationId xmlns:a16="http://schemas.microsoft.com/office/drawing/2014/main" id="{A4D6C0A5-01C7-450B-A3E6-E1D401D3321B}"/>
              </a:ext>
            </a:extLst>
          </p:cNvPr>
          <p:cNvSpPr txBox="1"/>
          <p:nvPr/>
        </p:nvSpPr>
        <p:spPr>
          <a:xfrm>
            <a:off x="7703888" y="102518"/>
            <a:ext cx="1415772" cy="6760825"/>
          </a:xfrm>
          <a:prstGeom prst="rect">
            <a:avLst/>
          </a:prstGeom>
          <a:noFill/>
        </p:spPr>
        <p:txBody>
          <a:bodyPr vert="eaVert" wrap="none" rtlCol="0">
            <a:spAutoFit/>
          </a:bodyPr>
          <a:lstStyle/>
          <a:p>
            <a:r>
              <a:rPr kumimoji="1" lang="en-US" altLang="ja-JP" sz="4000" b="1" dirty="0">
                <a:latin typeface="+mn-ea"/>
              </a:rPr>
              <a:t>『</a:t>
            </a:r>
            <a:r>
              <a:rPr kumimoji="1" lang="ja-JP" altLang="en-US" sz="4000" b="1" dirty="0">
                <a:latin typeface="+mn-ea"/>
              </a:rPr>
              <a:t>観経疏</a:t>
            </a:r>
            <a:r>
              <a:rPr kumimoji="1" lang="en-US" altLang="ja-JP" sz="4000" b="1" dirty="0">
                <a:latin typeface="+mn-ea"/>
              </a:rPr>
              <a:t>』</a:t>
            </a:r>
            <a:r>
              <a:rPr kumimoji="1" lang="ja-JP" altLang="en-US" sz="4000" b="1" dirty="0">
                <a:latin typeface="+mn-ea"/>
              </a:rPr>
              <a:t>散善義①</a:t>
            </a:r>
            <a:endParaRPr kumimoji="1" lang="en-US" altLang="ja-JP" sz="4000" b="1" dirty="0">
              <a:latin typeface="+mn-ea"/>
            </a:endParaRPr>
          </a:p>
          <a:p>
            <a:r>
              <a:rPr kumimoji="1" lang="ja-JP" altLang="en-US" sz="4000" b="1" dirty="0">
                <a:latin typeface="+mn-ea"/>
              </a:rPr>
              <a:t>　　　　～「順彼仏願故」～</a:t>
            </a:r>
            <a:endParaRPr kumimoji="1" lang="en-US" altLang="ja-JP" sz="4000" b="1" dirty="0">
              <a:latin typeface="+mn-ea"/>
            </a:endParaRPr>
          </a:p>
        </p:txBody>
      </p:sp>
      <p:sp>
        <p:nvSpPr>
          <p:cNvPr id="5" name="正方形/長方形 4">
            <a:extLst>
              <a:ext uri="{FF2B5EF4-FFF2-40B4-BE49-F238E27FC236}">
                <a16:creationId xmlns:a16="http://schemas.microsoft.com/office/drawing/2014/main" id="{A7C4C40C-6601-4CC0-B987-F720CF715554}"/>
              </a:ext>
            </a:extLst>
          </p:cNvPr>
          <p:cNvSpPr/>
          <p:nvPr/>
        </p:nvSpPr>
        <p:spPr>
          <a:xfrm>
            <a:off x="1893487" y="1052736"/>
            <a:ext cx="1415772" cy="6143270"/>
          </a:xfrm>
          <a:prstGeom prst="rect">
            <a:avLst/>
          </a:prstGeom>
        </p:spPr>
        <p:txBody>
          <a:bodyPr vert="eaVert" wrap="square">
            <a:spAutoFit/>
          </a:bodyPr>
          <a:lstStyle/>
          <a:p>
            <a:r>
              <a:rPr lang="ja-JP" altLang="en-US" sz="4000" b="1" dirty="0">
                <a:latin typeface="游ゴシック" panose="020B0400000000000000" pitchFamily="50" charset="-128"/>
                <a:ea typeface="游ゴシック" panose="020B0400000000000000" pitchFamily="50" charset="-128"/>
              </a:rPr>
              <a:t>「順ずる」</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したがう</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「準･准」</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ならう</a:t>
            </a:r>
            <a:endParaRPr lang="en-US" altLang="ja-JP" sz="40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3497E2D4-AFC5-4F39-B9D6-C6BA0EEC1C2E}"/>
              </a:ext>
            </a:extLst>
          </p:cNvPr>
          <p:cNvSpPr txBox="1"/>
          <p:nvPr/>
        </p:nvSpPr>
        <p:spPr>
          <a:xfrm>
            <a:off x="251520" y="423729"/>
            <a:ext cx="1538883" cy="5886749"/>
          </a:xfrm>
          <a:prstGeom prst="rect">
            <a:avLst/>
          </a:prstGeom>
          <a:solidFill>
            <a:srgbClr val="7030A0"/>
          </a:solidFill>
        </p:spPr>
        <p:txBody>
          <a:bodyPr vert="eaVert" wrap="square" rtlCol="0">
            <a:spAutoFit/>
          </a:bodyPr>
          <a:lstStyle/>
          <a:p>
            <a:pPr algn="l"/>
            <a:r>
              <a:rPr kumimoji="1" lang="ja-JP" altLang="en-US" sz="4400" b="1" dirty="0">
                <a:solidFill>
                  <a:schemeClr val="bg1"/>
                </a:solidFill>
                <a:latin typeface="游ゴシック" panose="020B0400000000000000" pitchFamily="50" charset="-128"/>
                <a:ea typeface="游ゴシック" panose="020B0400000000000000" pitchFamily="50" charset="-128"/>
              </a:rPr>
              <a:t>称名念仏を勧める理由</a:t>
            </a:r>
            <a:endParaRPr kumimoji="1" lang="en-US" altLang="ja-JP" sz="44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4400" b="1" dirty="0">
                <a:solidFill>
                  <a:schemeClr val="bg1"/>
                </a:solidFill>
                <a:latin typeface="游ゴシック" panose="020B0400000000000000" pitchFamily="50" charset="-128"/>
                <a:ea typeface="游ゴシック" panose="020B0400000000000000" pitchFamily="50" charset="-128"/>
              </a:rPr>
              <a:t>＝本願にあるから</a:t>
            </a:r>
          </a:p>
        </p:txBody>
      </p:sp>
      <p:sp>
        <p:nvSpPr>
          <p:cNvPr id="9" name="正方形/長方形 8">
            <a:extLst>
              <a:ext uri="{FF2B5EF4-FFF2-40B4-BE49-F238E27FC236}">
                <a16:creationId xmlns:a16="http://schemas.microsoft.com/office/drawing/2014/main" id="{73E20FA5-5CC4-479D-8EA2-1CF20F7BCC6B}"/>
              </a:ext>
            </a:extLst>
          </p:cNvPr>
          <p:cNvSpPr/>
          <p:nvPr/>
        </p:nvSpPr>
        <p:spPr>
          <a:xfrm>
            <a:off x="3825904" y="4713823"/>
            <a:ext cx="492443" cy="2144177"/>
          </a:xfrm>
          <a:prstGeom prst="rect">
            <a:avLst/>
          </a:prstGeom>
        </p:spPr>
        <p:txBody>
          <a:bodyPr vert="eaVert" wrap="none">
            <a:spAutoFit/>
          </a:bodyPr>
          <a:lstStyle/>
          <a:p>
            <a:r>
              <a:rPr lang="ja-JP" altLang="en-US" sz="2000" b="1" dirty="0">
                <a:latin typeface="游ゴシック" panose="020B0400000000000000" pitchFamily="50" charset="-128"/>
                <a:ea typeface="游ゴシック" panose="020B0400000000000000" pitchFamily="50" charset="-128"/>
              </a:rPr>
              <a:t>（七註４６３頁）</a:t>
            </a:r>
            <a:endParaRPr lang="ja-JP" altLang="en-US" sz="2000" b="1" dirty="0"/>
          </a:p>
        </p:txBody>
      </p:sp>
      <p:sp>
        <p:nvSpPr>
          <p:cNvPr id="3" name="円/楕円 2"/>
          <p:cNvSpPr/>
          <p:nvPr/>
        </p:nvSpPr>
        <p:spPr>
          <a:xfrm>
            <a:off x="4422750" y="5209847"/>
            <a:ext cx="1008112" cy="115212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3942189332"/>
      </p:ext>
    </p:extLst>
  </p:cSld>
  <p:clrMapOvr>
    <a:masterClrMapping/>
  </p:clrMapOvr>
  <mc:AlternateContent xmlns:mc="http://schemas.openxmlformats.org/markup-compatibility/2006" xmlns:p14="http://schemas.microsoft.com/office/powerpoint/2010/main">
    <mc:Choice Requires="p14">
      <p:transition spd="med" p14:dur="700" advTm="67036">
        <p:fade/>
      </p:transition>
    </mc:Choice>
    <mc:Fallback xmlns="">
      <p:transition spd="med" advTm="6703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783D138-C787-4DBF-9D72-9E29869AE7C4}"/>
              </a:ext>
            </a:extLst>
          </p:cNvPr>
          <p:cNvSpPr txBox="1"/>
          <p:nvPr/>
        </p:nvSpPr>
        <p:spPr>
          <a:xfrm>
            <a:off x="7620724" y="-73508"/>
            <a:ext cx="1415772" cy="6760825"/>
          </a:xfrm>
          <a:prstGeom prst="rect">
            <a:avLst/>
          </a:prstGeom>
          <a:noFill/>
        </p:spPr>
        <p:txBody>
          <a:bodyPr vert="eaVert" wrap="none" rtlCol="0">
            <a:spAutoFit/>
          </a:bodyPr>
          <a:lstStyle/>
          <a:p>
            <a:r>
              <a:rPr kumimoji="1" lang="en-US" altLang="ja-JP" sz="4000" b="1" dirty="0">
                <a:latin typeface="+mn-ea"/>
              </a:rPr>
              <a:t>『</a:t>
            </a:r>
            <a:r>
              <a:rPr kumimoji="1" lang="ja-JP" altLang="en-US" sz="4000" b="1" dirty="0">
                <a:latin typeface="+mn-ea"/>
              </a:rPr>
              <a:t>観経疏</a:t>
            </a:r>
            <a:r>
              <a:rPr kumimoji="1" lang="en-US" altLang="ja-JP" sz="4000" b="1" dirty="0">
                <a:latin typeface="+mn-ea"/>
              </a:rPr>
              <a:t>』</a:t>
            </a:r>
            <a:r>
              <a:rPr kumimoji="1" lang="ja-JP" altLang="en-US" sz="4000" b="1" dirty="0">
                <a:latin typeface="+mn-ea"/>
              </a:rPr>
              <a:t>散善義②</a:t>
            </a:r>
            <a:endParaRPr kumimoji="1" lang="en-US" altLang="ja-JP" sz="4000" b="1" dirty="0">
              <a:latin typeface="+mn-ea"/>
            </a:endParaRPr>
          </a:p>
          <a:p>
            <a:r>
              <a:rPr kumimoji="1" lang="ja-JP" altLang="en-US" sz="4000" b="1" dirty="0">
                <a:latin typeface="+mn-ea"/>
              </a:rPr>
              <a:t>　　　　　～「望仏本願」～</a:t>
            </a:r>
            <a:endParaRPr kumimoji="1" lang="en-US" altLang="ja-JP" sz="4000" b="1" dirty="0">
              <a:latin typeface="+mn-ea"/>
            </a:endParaRPr>
          </a:p>
        </p:txBody>
      </p:sp>
      <p:sp>
        <p:nvSpPr>
          <p:cNvPr id="5" name="テキスト ボックス 4">
            <a:extLst>
              <a:ext uri="{FF2B5EF4-FFF2-40B4-BE49-F238E27FC236}">
                <a16:creationId xmlns:a16="http://schemas.microsoft.com/office/drawing/2014/main" id="{CDAB9FAB-B5B6-46D7-952B-8304C0680FCE}"/>
              </a:ext>
            </a:extLst>
          </p:cNvPr>
          <p:cNvSpPr txBox="1"/>
          <p:nvPr/>
        </p:nvSpPr>
        <p:spPr>
          <a:xfrm>
            <a:off x="4283968" y="170683"/>
            <a:ext cx="3262432" cy="6463140"/>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vert="eaVert" wrap="square" rtlCol="0">
            <a:spAutoFit/>
          </a:bodyPr>
          <a:lstStyle/>
          <a:p>
            <a:r>
              <a:rPr kumimoji="1" lang="ja-JP" altLang="en-US" sz="4000" b="1" dirty="0">
                <a:latin typeface="游ゴシック" panose="020B0400000000000000" pitchFamily="50" charset="-128"/>
                <a:ea typeface="游ゴシック" panose="020B0400000000000000" pitchFamily="50" charset="-128"/>
              </a:rPr>
              <a:t>上来</a:t>
            </a:r>
            <a:r>
              <a:rPr kumimoji="1" lang="ja-JP" altLang="en-US" sz="40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定散</a:t>
            </a:r>
            <a:r>
              <a:rPr kumimoji="1" lang="ja-JP" altLang="en-US" sz="4000" b="1" dirty="0">
                <a:latin typeface="游ゴシック" panose="020B0400000000000000" pitchFamily="50" charset="-128"/>
                <a:ea typeface="游ゴシック" panose="020B0400000000000000" pitchFamily="50" charset="-128"/>
              </a:rPr>
              <a:t>両門の益を説くと</a:t>
            </a:r>
            <a:r>
              <a:rPr kumimoji="1" lang="ja-JP" altLang="en-US" sz="4000" b="1" dirty="0" err="1">
                <a:latin typeface="游ゴシック" panose="020B0400000000000000" pitchFamily="50" charset="-128"/>
                <a:ea typeface="游ゴシック" panose="020B0400000000000000" pitchFamily="50" charset="-128"/>
              </a:rPr>
              <a:t>いへども</a:t>
            </a:r>
            <a:r>
              <a:rPr kumimoji="1" lang="ja-JP" altLang="en-US" sz="4000" b="1" dirty="0">
                <a:latin typeface="游ゴシック" panose="020B0400000000000000" pitchFamily="50" charset="-128"/>
                <a:ea typeface="游ゴシック" panose="020B0400000000000000" pitchFamily="50" charset="-128"/>
              </a:rPr>
              <a:t>、</a:t>
            </a:r>
            <a:r>
              <a:rPr kumimoji="1" lang="ja-JP" altLang="en-US" sz="4000"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仏の本願に望む</a:t>
            </a:r>
            <a:r>
              <a:rPr kumimoji="1" lang="ja-JP" altLang="en-US" sz="4000" b="1" u="sng" dirty="0" err="1">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るに</a:t>
            </a:r>
            <a:r>
              <a:rPr kumimoji="1" lang="ja-JP" altLang="en-US" sz="4000"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、意、衆生をして一向にもっぱら弥陀仏の名を称せしむ</a:t>
            </a:r>
            <a:r>
              <a:rPr kumimoji="1" lang="ja-JP" altLang="en-US" sz="4000" b="1" u="sng" dirty="0" err="1">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るに</a:t>
            </a:r>
            <a:r>
              <a:rPr kumimoji="1" lang="ja-JP" altLang="en-US" sz="4000"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あり</a:t>
            </a:r>
          </a:p>
        </p:txBody>
      </p:sp>
      <p:sp>
        <p:nvSpPr>
          <p:cNvPr id="4" name="正方形/長方形 3">
            <a:extLst>
              <a:ext uri="{FF2B5EF4-FFF2-40B4-BE49-F238E27FC236}">
                <a16:creationId xmlns:a16="http://schemas.microsoft.com/office/drawing/2014/main" id="{BA2657CF-68ED-4202-82C4-AC3364102827}"/>
              </a:ext>
            </a:extLst>
          </p:cNvPr>
          <p:cNvSpPr/>
          <p:nvPr/>
        </p:nvSpPr>
        <p:spPr>
          <a:xfrm>
            <a:off x="682717" y="188640"/>
            <a:ext cx="2215991" cy="6319125"/>
          </a:xfrm>
          <a:prstGeom prst="rect">
            <a:avLst/>
          </a:prstGeom>
          <a:solidFill>
            <a:srgbClr val="7030A0"/>
          </a:solidFill>
        </p:spPr>
        <p:txBody>
          <a:bodyPr vert="eaVert" wrap="square">
            <a:spAutoFit/>
          </a:bodyPr>
          <a:lstStyle/>
          <a:p>
            <a:r>
              <a:rPr lang="ja-JP" altLang="en-US" sz="4400" b="1" dirty="0">
                <a:solidFill>
                  <a:schemeClr val="bg1"/>
                </a:solidFill>
                <a:latin typeface="游ゴシック" panose="020B0400000000000000" pitchFamily="50" charset="-128"/>
                <a:ea typeface="游ゴシック" panose="020B0400000000000000" pitchFamily="50" charset="-128"/>
              </a:rPr>
              <a:t>阿弥陀仏の本願の真意</a:t>
            </a:r>
            <a:endParaRPr lang="en-US" altLang="ja-JP" sz="4400" b="1" dirty="0">
              <a:solidFill>
                <a:schemeClr val="bg1"/>
              </a:solidFill>
              <a:latin typeface="游ゴシック" panose="020B0400000000000000" pitchFamily="50" charset="-128"/>
              <a:ea typeface="游ゴシック" panose="020B0400000000000000" pitchFamily="50" charset="-128"/>
            </a:endParaRPr>
          </a:p>
          <a:p>
            <a:r>
              <a:rPr lang="ja-JP" altLang="en-US" sz="4400" b="1" dirty="0">
                <a:solidFill>
                  <a:schemeClr val="bg1"/>
                </a:solidFill>
                <a:latin typeface="游ゴシック" panose="020B0400000000000000" pitchFamily="50" charset="-128"/>
                <a:ea typeface="游ゴシック" panose="020B0400000000000000" pitchFamily="50" charset="-128"/>
              </a:rPr>
              <a:t>＝みなに名号を</a:t>
            </a:r>
            <a:endParaRPr lang="en-US" altLang="ja-JP" sz="4400" b="1" dirty="0">
              <a:solidFill>
                <a:schemeClr val="bg1"/>
              </a:solidFill>
              <a:latin typeface="游ゴシック" panose="020B0400000000000000" pitchFamily="50" charset="-128"/>
              <a:ea typeface="游ゴシック" panose="020B0400000000000000" pitchFamily="50" charset="-128"/>
            </a:endParaRPr>
          </a:p>
          <a:p>
            <a:r>
              <a:rPr lang="ja-JP" altLang="en-US" sz="4400" b="1" dirty="0">
                <a:solidFill>
                  <a:schemeClr val="bg1"/>
                </a:solidFill>
                <a:latin typeface="游ゴシック" panose="020B0400000000000000" pitchFamily="50" charset="-128"/>
                <a:ea typeface="游ゴシック" panose="020B0400000000000000" pitchFamily="50" charset="-128"/>
              </a:rPr>
              <a:t>　称えさせることにある</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72FC749E-F621-4305-9DBD-EEB408524D8D}"/>
              </a:ext>
            </a:extLst>
          </p:cNvPr>
          <p:cNvSpPr txBox="1"/>
          <p:nvPr/>
        </p:nvSpPr>
        <p:spPr>
          <a:xfrm>
            <a:off x="4355977" y="4536165"/>
            <a:ext cx="492443" cy="2160240"/>
          </a:xfrm>
          <a:prstGeom prst="rect">
            <a:avLst/>
          </a:prstGeom>
          <a:noFill/>
        </p:spPr>
        <p:txBody>
          <a:bodyPr vert="eaVert" wrap="square" rtlCol="0">
            <a:spAutoFit/>
          </a:bodyPr>
          <a:lstStyle/>
          <a:p>
            <a:pPr algn="l"/>
            <a:r>
              <a:rPr kumimoji="1" lang="ja-JP" altLang="en-US" sz="2000" b="1" dirty="0">
                <a:latin typeface="游ゴシック" panose="020B0400000000000000" pitchFamily="50" charset="-128"/>
                <a:ea typeface="游ゴシック" panose="020B0400000000000000" pitchFamily="50" charset="-128"/>
              </a:rPr>
              <a:t>（七註５００頁）</a:t>
            </a:r>
            <a:endParaRPr kumimoji="1" lang="ja-JP" altLang="en-US" sz="28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502397835"/>
      </p:ext>
    </p:extLst>
  </p:cSld>
  <p:clrMapOvr>
    <a:masterClrMapping/>
  </p:clrMapOvr>
  <mc:AlternateContent xmlns:mc="http://schemas.openxmlformats.org/markup-compatibility/2006" xmlns:p14="http://schemas.microsoft.com/office/powerpoint/2010/main">
    <mc:Choice Requires="p14">
      <p:transition spd="med" p14:dur="700" advTm="68568">
        <p:fade/>
      </p:transition>
    </mc:Choice>
    <mc:Fallback xmlns="">
      <p:transition spd="med" advTm="685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7" name="角丸四角形吹き出し 16"/>
          <p:cNvSpPr/>
          <p:nvPr/>
        </p:nvSpPr>
        <p:spPr>
          <a:xfrm rot="16200000">
            <a:off x="1970966" y="2088104"/>
            <a:ext cx="2025225" cy="5967156"/>
          </a:xfrm>
          <a:prstGeom prst="wedgeRoundRectCallout">
            <a:avLst>
              <a:gd name="adj1" fmla="val -49700"/>
              <a:gd name="adj2" fmla="val -1428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lvl="0"/>
            <a:endParaRPr lang="en-US" altLang="ja-JP" sz="3200" b="1" dirty="0">
              <a:solidFill>
                <a:schemeClr val="tx1"/>
              </a:solidFill>
              <a:ea typeface="游ゴシック" panose="020B0400000000000000" pitchFamily="50" charset="-128"/>
            </a:endParaRPr>
          </a:p>
          <a:p>
            <a:pPr lvl="0"/>
            <a:endParaRPr lang="en-US" altLang="ja-JP" sz="3200" b="1" dirty="0">
              <a:solidFill>
                <a:schemeClr val="tx1"/>
              </a:solidFill>
              <a:ea typeface="游ゴシック" panose="020B0400000000000000" pitchFamily="50" charset="-128"/>
            </a:endParaRPr>
          </a:p>
        </p:txBody>
      </p:sp>
      <p:sp>
        <p:nvSpPr>
          <p:cNvPr id="18" name="テキスト ボックス 17"/>
          <p:cNvSpPr txBox="1"/>
          <p:nvPr/>
        </p:nvSpPr>
        <p:spPr>
          <a:xfrm>
            <a:off x="7020799" y="138668"/>
            <a:ext cx="1967205" cy="6660766"/>
          </a:xfrm>
          <a:prstGeom prst="rect">
            <a:avLst/>
          </a:prstGeom>
          <a:noFill/>
          <a:ln w="50800" cap="rnd" cmpd="tri">
            <a:solidFill>
              <a:schemeClr val="bg1"/>
            </a:solidFill>
            <a:bevel/>
          </a:ln>
        </p:spPr>
        <p:txBody>
          <a:bodyPr vert="eaVert" wrap="square" rtlCol="0">
            <a:spAutoFit/>
          </a:bodyPr>
          <a:lstStyle/>
          <a:p>
            <a:pPr algn="ctr"/>
            <a:r>
              <a:rPr kumimoji="1" lang="en-US" altLang="ja-JP" sz="5400" b="1" dirty="0">
                <a:solidFill>
                  <a:prstClr val="black"/>
                </a:solidFill>
              </a:rPr>
              <a:t>97</a:t>
            </a:r>
            <a:r>
              <a:rPr lang="ja-JP" altLang="en-US" sz="5400" b="1" dirty="0">
                <a:ea typeface="游ゴシック" panose="020B0400000000000000" pitchFamily="50" charset="-128"/>
              </a:rPr>
              <a:t>行者正受</a:t>
            </a:r>
            <a:r>
              <a:rPr lang="ja-JP" altLang="en-US" sz="5400" b="1" dirty="0">
                <a:solidFill>
                  <a:srgbClr val="FF0000"/>
                </a:solidFill>
                <a:ea typeface="游ゴシック" panose="020B0400000000000000" pitchFamily="50" charset="-128"/>
              </a:rPr>
              <a:t>金剛</a:t>
            </a:r>
            <a:r>
              <a:rPr lang="ja-JP" altLang="en-US" sz="5400" b="1" dirty="0">
                <a:ea typeface="游ゴシック" panose="020B0400000000000000" pitchFamily="50" charset="-128"/>
              </a:rPr>
              <a:t>心</a:t>
            </a:r>
            <a:endParaRPr lang="en-US" altLang="ja-JP" sz="5400" b="1" dirty="0">
              <a:ea typeface="游ゴシック" panose="020B0400000000000000" pitchFamily="50" charset="-128"/>
            </a:endParaRPr>
          </a:p>
          <a:p>
            <a:pPr algn="ctr"/>
            <a:r>
              <a:rPr kumimoji="1" lang="en-US" altLang="ja-JP" sz="5400" b="1" dirty="0">
                <a:solidFill>
                  <a:prstClr val="black"/>
                </a:solidFill>
              </a:rPr>
              <a:t>98</a:t>
            </a:r>
            <a:r>
              <a:rPr lang="zh-TW" altLang="en-US" sz="5400" b="1" dirty="0">
                <a:ea typeface="游ゴシック" panose="020B0400000000000000" pitchFamily="50" charset="-128"/>
              </a:rPr>
              <a:t>慶喜一念相応後</a:t>
            </a:r>
            <a:endParaRPr lang="en-US" altLang="ja-JP" sz="5400" b="1" dirty="0">
              <a:ea typeface="游ゴシック" panose="020B0400000000000000" pitchFamily="50" charset="-128"/>
            </a:endParaRPr>
          </a:p>
        </p:txBody>
      </p:sp>
      <p:sp>
        <p:nvSpPr>
          <p:cNvPr id="13" name="テキスト ボックス 12"/>
          <p:cNvSpPr txBox="1"/>
          <p:nvPr/>
        </p:nvSpPr>
        <p:spPr>
          <a:xfrm>
            <a:off x="872521" y="4220799"/>
            <a:ext cx="1800200" cy="1015663"/>
          </a:xfrm>
          <a:prstGeom prst="rect">
            <a:avLst/>
          </a:prstGeom>
          <a:noFill/>
          <a:ln w="50800" cmpd="tri">
            <a:solidFill>
              <a:srgbClr val="FF0000"/>
            </a:solidFill>
          </a:ln>
        </p:spPr>
        <p:txBody>
          <a:bodyPr wrap="square" rtlCol="0">
            <a:spAutoFit/>
          </a:bodyPr>
          <a:lstStyle/>
          <a:p>
            <a:pPr algn="ctr"/>
            <a:r>
              <a:rPr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金剛</a:t>
            </a:r>
            <a:endParaRPr kumimoji="1"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2083C529-0233-4B90-B642-BB9DEBD60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6254" y="401380"/>
            <a:ext cx="3099943" cy="3654405"/>
          </a:xfrm>
          <a:prstGeom prst="rect">
            <a:avLst/>
          </a:prstGeom>
        </p:spPr>
      </p:pic>
      <p:sp>
        <p:nvSpPr>
          <p:cNvPr id="10" name="正方形/長方形 9"/>
          <p:cNvSpPr/>
          <p:nvPr/>
        </p:nvSpPr>
        <p:spPr>
          <a:xfrm>
            <a:off x="155996" y="141384"/>
            <a:ext cx="7058685" cy="1323439"/>
          </a:xfrm>
          <a:prstGeom prst="rect">
            <a:avLst/>
          </a:prstGeom>
        </p:spPr>
        <p:txBody>
          <a:bodyPr wrap="square">
            <a:spAutoFit/>
          </a:bodyPr>
          <a:lstStyle/>
          <a:p>
            <a:r>
              <a:rPr lang="ja-JP" altLang="en-US" sz="4000" b="1" dirty="0">
                <a:ea typeface="游ゴシック" panose="020B0400000000000000" pitchFamily="50" charset="-128"/>
              </a:rPr>
              <a:t>「ダイヤモンドは永遠の輝き」</a:t>
            </a:r>
            <a:endParaRPr lang="en-US" altLang="ja-JP" sz="4000" b="1" dirty="0">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D80D2C62-F51A-4DD2-9B6D-25443B5A18F5}"/>
              </a:ext>
            </a:extLst>
          </p:cNvPr>
          <p:cNvSpPr txBox="1"/>
          <p:nvPr/>
        </p:nvSpPr>
        <p:spPr>
          <a:xfrm>
            <a:off x="2878950" y="4167306"/>
            <a:ext cx="3877985" cy="1200329"/>
          </a:xfrm>
          <a:prstGeom prst="rect">
            <a:avLst/>
          </a:prstGeom>
          <a:noFill/>
        </p:spPr>
        <p:txBody>
          <a:bodyPr wrap="none" rtlCol="0">
            <a:spAutoFit/>
          </a:bodyPr>
          <a:lstStyle/>
          <a:p>
            <a:pPr algn="l"/>
            <a:r>
              <a:rPr kumimoji="1" lang="ja-JP" altLang="en-US" sz="3600" b="1" dirty="0" err="1">
                <a:latin typeface="游ゴシック" panose="020B0400000000000000" pitchFamily="50" charset="-128"/>
                <a:ea typeface="游ゴシック" panose="020B0400000000000000" pitchFamily="50" charset="-128"/>
              </a:rPr>
              <a:t>のような</a:t>
            </a:r>
            <a:r>
              <a:rPr kumimoji="1" lang="ja-JP" altLang="en-US" sz="3600" b="1" dirty="0">
                <a:latin typeface="游ゴシック" panose="020B0400000000000000" pitchFamily="50" charset="-128"/>
                <a:ea typeface="游ゴシック" panose="020B0400000000000000" pitchFamily="50" charset="-128"/>
              </a:rPr>
              <a:t>何者にも</a:t>
            </a:r>
            <a:endParaRPr kumimoji="1" lang="en-US" altLang="ja-JP" sz="3600" b="1" dirty="0">
              <a:latin typeface="游ゴシック" panose="020B0400000000000000" pitchFamily="50" charset="-128"/>
              <a:ea typeface="游ゴシック" panose="020B0400000000000000" pitchFamily="50" charset="-128"/>
            </a:endParaRPr>
          </a:p>
          <a:p>
            <a:pPr algn="l"/>
            <a:r>
              <a:rPr kumimoji="1" lang="ja-JP" altLang="en-US" sz="3600" b="1" dirty="0">
                <a:latin typeface="游ゴシック" panose="020B0400000000000000" pitchFamily="50" charset="-128"/>
                <a:ea typeface="游ゴシック" panose="020B0400000000000000" pitchFamily="50" charset="-128"/>
              </a:rPr>
              <a:t>動じない信心</a:t>
            </a:r>
          </a:p>
        </p:txBody>
      </p:sp>
      <p:sp>
        <p:nvSpPr>
          <p:cNvPr id="3" name="正方形/長方形 2"/>
          <p:cNvSpPr/>
          <p:nvPr/>
        </p:nvSpPr>
        <p:spPr>
          <a:xfrm>
            <a:off x="232821" y="1548558"/>
            <a:ext cx="6905034" cy="1938992"/>
          </a:xfrm>
          <a:prstGeom prst="rect">
            <a:avLst/>
          </a:prstGeom>
        </p:spPr>
        <p:txBody>
          <a:bodyPr wrap="square">
            <a:spAutoFit/>
          </a:bodyPr>
          <a:lstStyle/>
          <a:p>
            <a:r>
              <a:rPr lang="ja-JP" altLang="en-US" sz="4000" b="1" dirty="0">
                <a:ea typeface="游ゴシック" panose="020B0400000000000000" pitchFamily="50" charset="-128"/>
              </a:rPr>
              <a:t>　固い</a:t>
            </a:r>
            <a:endParaRPr lang="en-US" altLang="ja-JP" sz="4000" b="1" dirty="0">
              <a:ea typeface="游ゴシック" panose="020B0400000000000000" pitchFamily="50" charset="-128"/>
            </a:endParaRPr>
          </a:p>
          <a:p>
            <a:r>
              <a:rPr lang="ja-JP" altLang="en-US" sz="4000" b="1" dirty="0">
                <a:ea typeface="游ゴシック" panose="020B0400000000000000" pitchFamily="50" charset="-128"/>
              </a:rPr>
              <a:t>　　　　　　　　　  →最高</a:t>
            </a:r>
            <a:endParaRPr lang="en-US" altLang="ja-JP" sz="4000" b="1" dirty="0">
              <a:ea typeface="游ゴシック" panose="020B0400000000000000" pitchFamily="50" charset="-128"/>
            </a:endParaRPr>
          </a:p>
          <a:p>
            <a:r>
              <a:rPr lang="ja-JP" altLang="en-US" sz="4000" b="1" dirty="0">
                <a:ea typeface="游ゴシック" panose="020B0400000000000000" pitchFamily="50" charset="-128"/>
              </a:rPr>
              <a:t>壊れない</a:t>
            </a:r>
            <a:endParaRPr lang="en-US" altLang="ja-JP" sz="4000" b="1" dirty="0">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9882ECB5-A2A8-402C-892C-58344D13C8C2}"/>
              </a:ext>
            </a:extLst>
          </p:cNvPr>
          <p:cNvSpPr txBox="1"/>
          <p:nvPr/>
        </p:nvSpPr>
        <p:spPr>
          <a:xfrm>
            <a:off x="664613" y="5401476"/>
            <a:ext cx="5827236" cy="1323439"/>
          </a:xfrm>
          <a:prstGeom prst="rect">
            <a:avLst/>
          </a:prstGeom>
          <a:noFill/>
        </p:spPr>
        <p:txBody>
          <a:bodyPr wrap="none" rtlCol="0">
            <a:spAutoFit/>
          </a:bodyPr>
          <a:lstStyle/>
          <a:p>
            <a:pPr algn="l"/>
            <a:r>
              <a:rPr kumimoji="1" lang="ja-JP" altLang="en-US" sz="4000" b="1" dirty="0">
                <a:latin typeface="游ゴシック" panose="020B0400000000000000" pitchFamily="50" charset="-128"/>
                <a:ea typeface="游ゴシック" panose="020B0400000000000000" pitchFamily="50" charset="-128"/>
              </a:rPr>
              <a:t>「受けしめ」</a:t>
            </a:r>
            <a:r>
              <a:rPr kumimoji="1" lang="en-US" altLang="ja-JP" sz="4000" b="1" dirty="0">
                <a:latin typeface="游ゴシック" panose="020B0400000000000000" pitchFamily="50" charset="-128"/>
                <a:ea typeface="游ゴシック" panose="020B0400000000000000" pitchFamily="50" charset="-128"/>
              </a:rPr>
              <a:t>…</a:t>
            </a:r>
            <a:r>
              <a:rPr kumimoji="1" lang="ja-JP" altLang="en-US" sz="4000" b="1" dirty="0">
                <a:latin typeface="游ゴシック" panose="020B0400000000000000" pitchFamily="50" charset="-128"/>
                <a:ea typeface="游ゴシック" panose="020B0400000000000000" pitchFamily="50" charset="-128"/>
              </a:rPr>
              <a:t>如来から</a:t>
            </a:r>
            <a:endParaRPr kumimoji="1" lang="en-US" altLang="ja-JP" sz="4000" b="1" dirty="0">
              <a:latin typeface="游ゴシック" panose="020B0400000000000000" pitchFamily="50" charset="-128"/>
              <a:ea typeface="游ゴシック" panose="020B0400000000000000" pitchFamily="50" charset="-128"/>
            </a:endParaRPr>
          </a:p>
          <a:p>
            <a:pPr algn="l"/>
            <a:r>
              <a:rPr kumimoji="1" lang="ja-JP" altLang="en-US" sz="4000" b="1" dirty="0">
                <a:latin typeface="游ゴシック" panose="020B0400000000000000" pitchFamily="50" charset="-128"/>
                <a:ea typeface="游ゴシック" panose="020B0400000000000000" pitchFamily="50" charset="-128"/>
              </a:rPr>
              <a:t>　　　　　　　いただく</a:t>
            </a:r>
          </a:p>
        </p:txBody>
      </p:sp>
      <p:sp>
        <p:nvSpPr>
          <p:cNvPr id="16" name="テキスト ボックス 15">
            <a:extLst>
              <a:ext uri="{FF2B5EF4-FFF2-40B4-BE49-F238E27FC236}">
                <a16:creationId xmlns:a16="http://schemas.microsoft.com/office/drawing/2014/main" id="{261C672D-24F5-4842-9994-A0142BB747D9}"/>
              </a:ext>
            </a:extLst>
          </p:cNvPr>
          <p:cNvSpPr txBox="1"/>
          <p:nvPr/>
        </p:nvSpPr>
        <p:spPr>
          <a:xfrm>
            <a:off x="2694153" y="2612441"/>
            <a:ext cx="2267744" cy="1323439"/>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ja-JP" altLang="en-US" sz="8000" b="1" dirty="0">
                <a:effectLst>
                  <a:outerShdw blurRad="38100" dist="38100" dir="2700000" algn="tl">
                    <a:srgbClr val="000000">
                      <a:alpha val="43137"/>
                    </a:srgbClr>
                  </a:outerShdw>
                </a:effectLst>
                <a:latin typeface="+mn-ea"/>
              </a:rPr>
              <a:t>信心</a:t>
            </a:r>
            <a:endParaRPr lang="en-US" altLang="ja-JP" sz="8000" b="1" dirty="0">
              <a:effectLst>
                <a:outerShdw blurRad="38100" dist="38100" dir="2700000" algn="tl">
                  <a:srgbClr val="000000">
                    <a:alpha val="43137"/>
                  </a:srgbClr>
                </a:outerShdw>
              </a:effectLst>
              <a:latin typeface="+mn-ea"/>
            </a:endParaRPr>
          </a:p>
        </p:txBody>
      </p:sp>
    </p:spTree>
    <p:custDataLst>
      <p:tags r:id="rId1"/>
    </p:custDataLst>
    <p:extLst>
      <p:ext uri="{BB962C8B-B14F-4D97-AF65-F5344CB8AC3E}">
        <p14:creationId xmlns:p14="http://schemas.microsoft.com/office/powerpoint/2010/main" val="486124739"/>
      </p:ext>
    </p:extLst>
  </p:cSld>
  <p:clrMapOvr>
    <a:masterClrMapping/>
  </p:clrMapOvr>
  <mc:AlternateContent xmlns:mc="http://schemas.openxmlformats.org/markup-compatibility/2006" xmlns:p14="http://schemas.microsoft.com/office/powerpoint/2010/main">
    <mc:Choice Requires="p14">
      <p:transition spd="med" p14:dur="700" advTm="70626">
        <p:fade/>
      </p:transition>
    </mc:Choice>
    <mc:Fallback xmlns="">
      <p:transition spd="med" advTm="7062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0" grpId="0"/>
      <p:bldP spid="2" grpId="0"/>
      <p:bldP spid="3" grpId="0"/>
      <p:bldP spid="5" grpId="0"/>
      <p:bldP spid="1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258E1C5-0D3E-4DE2-A24F-6566052F6C6D}"/>
              </a:ext>
            </a:extLst>
          </p:cNvPr>
          <p:cNvSpPr/>
          <p:nvPr/>
        </p:nvSpPr>
        <p:spPr>
          <a:xfrm>
            <a:off x="5724128" y="620688"/>
            <a:ext cx="1620785" cy="780528"/>
          </a:xfrm>
          <a:prstGeom prst="rect">
            <a:avLst/>
          </a:prstGeom>
          <a:solidFill>
            <a:schemeClr val="bg1"/>
          </a:solidFill>
          <a:ln w="50800">
            <a:solidFill>
              <a:srgbClr val="FF0000"/>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endParaRPr kumimoji="1" lang="ja-JP" altLang="en-US" sz="6000" b="1" dirty="0">
              <a:solidFill>
                <a:schemeClr val="bg1"/>
              </a:solidFill>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70FD579-57E3-40CA-BED2-D159680A57E8}"/>
              </a:ext>
            </a:extLst>
          </p:cNvPr>
          <p:cNvSpPr txBox="1"/>
          <p:nvPr/>
        </p:nvSpPr>
        <p:spPr>
          <a:xfrm flipH="1">
            <a:off x="56396" y="94320"/>
            <a:ext cx="3939540" cy="6669360"/>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vert="eaVert" wrap="square" rtlCol="0">
            <a:spAutoFit/>
          </a:bodyPr>
          <a:lstStyle/>
          <a:p>
            <a:r>
              <a:rPr lang="en-US" altLang="ja-JP" sz="3200" b="1" dirty="0">
                <a:latin typeface="+mn-ea"/>
              </a:rPr>
              <a:t>『</a:t>
            </a:r>
            <a:r>
              <a:rPr lang="ja-JP" altLang="en-US" sz="3200" b="1" dirty="0">
                <a:latin typeface="+mn-ea"/>
              </a:rPr>
              <a:t>浄土和讃</a:t>
            </a:r>
            <a:r>
              <a:rPr lang="en-US" altLang="ja-JP" sz="3200" b="1" dirty="0">
                <a:latin typeface="+mn-ea"/>
              </a:rPr>
              <a:t>』</a:t>
            </a:r>
            <a:r>
              <a:rPr lang="ja-JP" altLang="en-US" sz="2000" b="1" dirty="0">
                <a:latin typeface="+mn-ea"/>
              </a:rPr>
              <a:t>（註５６１頁）</a:t>
            </a:r>
            <a:endParaRPr lang="en-US" altLang="ja-JP" sz="2000" b="1" dirty="0">
              <a:latin typeface="+mn-ea"/>
            </a:endParaRPr>
          </a:p>
          <a:p>
            <a:r>
              <a:rPr lang="ja-JP" altLang="en-US" sz="3600" b="1" dirty="0">
                <a:ea typeface="游ゴシック" panose="020B0400000000000000" pitchFamily="50" charset="-128"/>
              </a:rPr>
              <a:t>　</a:t>
            </a:r>
            <a:r>
              <a:rPr lang="ja-JP" altLang="en-US" sz="3600" b="1" dirty="0">
                <a:solidFill>
                  <a:srgbClr val="FF0000"/>
                </a:solidFill>
                <a:ea typeface="游ゴシック" panose="020B0400000000000000" pitchFamily="50" charset="-128"/>
              </a:rPr>
              <a:t>一念慶喜</a:t>
            </a:r>
            <a:r>
              <a:rPr lang="ja-JP" altLang="en-US" sz="3600" b="1" dirty="0">
                <a:ea typeface="游ゴシック" panose="020B0400000000000000" pitchFamily="50" charset="-128"/>
              </a:rPr>
              <a:t>するひとは　</a:t>
            </a:r>
            <a:endParaRPr lang="en-US" altLang="ja-JP" sz="3600" b="1" dirty="0">
              <a:ea typeface="游ゴシック" panose="020B0400000000000000" pitchFamily="50" charset="-128"/>
            </a:endParaRPr>
          </a:p>
          <a:p>
            <a:r>
              <a:rPr lang="ja-JP" altLang="en-US" sz="3600" b="1" dirty="0">
                <a:ea typeface="游ゴシック" panose="020B0400000000000000" pitchFamily="50" charset="-128"/>
              </a:rPr>
              <a:t>　　</a:t>
            </a:r>
            <a:r>
              <a:rPr lang="ja-JP" altLang="en-US" sz="3600" b="1" dirty="0">
                <a:highlight>
                  <a:srgbClr val="FFFF00"/>
                </a:highlight>
                <a:ea typeface="游ゴシック" panose="020B0400000000000000" pitchFamily="50" charset="-128"/>
              </a:rPr>
              <a:t>往生かならずさだまり</a:t>
            </a:r>
            <a:r>
              <a:rPr lang="ja-JP" altLang="en-US" sz="3600" b="1" dirty="0" err="1">
                <a:highlight>
                  <a:srgbClr val="FFFF00"/>
                </a:highlight>
                <a:ea typeface="游ゴシック" panose="020B0400000000000000" pitchFamily="50" charset="-128"/>
              </a:rPr>
              <a:t>ぬ</a:t>
            </a:r>
            <a:endParaRPr lang="en-US" altLang="ja-JP" sz="3600" b="1" dirty="0">
              <a:highlight>
                <a:srgbClr val="FFFF00"/>
              </a:highlight>
              <a:ea typeface="游ゴシック" panose="020B0400000000000000" pitchFamily="50" charset="-128"/>
            </a:endParaRPr>
          </a:p>
          <a:p>
            <a:endParaRPr lang="en-US" altLang="ja-JP" sz="3600" b="1" dirty="0">
              <a:highlight>
                <a:srgbClr val="FFFF00"/>
              </a:highlight>
              <a:ea typeface="游ゴシック" panose="020B0400000000000000" pitchFamily="50" charset="-128"/>
            </a:endParaRPr>
          </a:p>
          <a:p>
            <a:r>
              <a:rPr lang="en-US" altLang="ja-JP" sz="3200" b="1" dirty="0">
                <a:latin typeface="+mn-ea"/>
              </a:rPr>
              <a:t>『</a:t>
            </a:r>
            <a:r>
              <a:rPr lang="ja-JP" altLang="en-US" sz="3200" b="1" dirty="0">
                <a:latin typeface="+mn-ea"/>
              </a:rPr>
              <a:t>高僧和讃</a:t>
            </a:r>
            <a:r>
              <a:rPr lang="en-US" altLang="ja-JP" sz="3200" b="1" dirty="0">
                <a:latin typeface="+mn-ea"/>
              </a:rPr>
              <a:t>』</a:t>
            </a:r>
            <a:r>
              <a:rPr lang="ja-JP" altLang="en-US" sz="2000" b="1" dirty="0">
                <a:latin typeface="+mn-ea"/>
              </a:rPr>
              <a:t>（註５８５頁）</a:t>
            </a:r>
            <a:endParaRPr lang="en-US" altLang="ja-JP" sz="2000" b="1" dirty="0">
              <a:latin typeface="+mn-ea"/>
            </a:endParaRPr>
          </a:p>
          <a:p>
            <a:r>
              <a:rPr lang="ja-JP" altLang="en-US" sz="3600" b="1" dirty="0">
                <a:ea typeface="游ゴシック" panose="020B0400000000000000" pitchFamily="50" charset="-128"/>
              </a:rPr>
              <a:t>　</a:t>
            </a:r>
            <a:r>
              <a:rPr lang="ja-JP" altLang="en-US" sz="3600" b="1" dirty="0">
                <a:solidFill>
                  <a:srgbClr val="FF0000"/>
                </a:solidFill>
                <a:ea typeface="游ゴシック" panose="020B0400000000000000" pitchFamily="50" charset="-128"/>
              </a:rPr>
              <a:t>一念慶喜</a:t>
            </a:r>
            <a:r>
              <a:rPr lang="ja-JP" altLang="en-US" sz="3600" b="1" dirty="0">
                <a:ea typeface="游ゴシック" panose="020B0400000000000000" pitchFamily="50" charset="-128"/>
              </a:rPr>
              <a:t>するひとを</a:t>
            </a:r>
            <a:endParaRPr lang="en-US" altLang="ja-JP" sz="3600" b="1" dirty="0">
              <a:ea typeface="游ゴシック" panose="020B0400000000000000" pitchFamily="50" charset="-128"/>
            </a:endParaRPr>
          </a:p>
          <a:p>
            <a:r>
              <a:rPr lang="ja-JP" altLang="en-US" sz="3600" b="1" dirty="0">
                <a:ea typeface="游ゴシック" panose="020B0400000000000000" pitchFamily="50" charset="-128"/>
              </a:rPr>
              <a:t>　　</a:t>
            </a:r>
            <a:r>
              <a:rPr lang="ja-JP" altLang="en-US" sz="3600" b="1" dirty="0">
                <a:highlight>
                  <a:srgbClr val="FFFF00"/>
                </a:highlight>
                <a:ea typeface="游ゴシック" panose="020B0400000000000000" pitchFamily="50" charset="-128"/>
              </a:rPr>
              <a:t>かならず滅度にいたらしむ</a:t>
            </a:r>
            <a:r>
              <a:rPr lang="ja-JP" altLang="en-US" sz="2800" b="1" dirty="0">
                <a:ea typeface="游ゴシック" panose="020B0400000000000000" pitchFamily="50" charset="-128"/>
              </a:rPr>
              <a:t>　　</a:t>
            </a:r>
            <a:endParaRPr lang="en-US" altLang="ja-JP" sz="2800" b="1" dirty="0">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83353F7E-E0F4-4012-B0BC-DAC0A7EE4100}"/>
              </a:ext>
            </a:extLst>
          </p:cNvPr>
          <p:cNvSpPr txBox="1"/>
          <p:nvPr/>
        </p:nvSpPr>
        <p:spPr>
          <a:xfrm>
            <a:off x="4007073" y="535320"/>
            <a:ext cx="5054894" cy="2677656"/>
          </a:xfrm>
          <a:prstGeom prst="rect">
            <a:avLst/>
          </a:prstGeom>
          <a:noFill/>
        </p:spPr>
        <p:txBody>
          <a:bodyPr wrap="square" rtlCol="0">
            <a:spAutoFit/>
          </a:bodyPr>
          <a:lstStyle/>
          <a:p>
            <a:pPr lvl="0" algn="ctr"/>
            <a:r>
              <a:rPr lang="ja-JP" altLang="en-US" sz="6000" b="1" dirty="0">
                <a:solidFill>
                  <a:srgbClr val="FF0000"/>
                </a:solidFill>
                <a:effectLst>
                  <a:outerShdw blurRad="38100" dist="38100" dir="2700000" algn="tl">
                    <a:srgbClr val="000000">
                      <a:alpha val="43137"/>
                    </a:srgbClr>
                  </a:outerShdw>
                </a:effectLst>
                <a:ea typeface="游ゴシック" panose="020B0400000000000000" pitchFamily="50" charset="-128"/>
              </a:rPr>
              <a:t>慶喜</a:t>
            </a:r>
            <a:endParaRPr lang="en-US" altLang="ja-JP" sz="6000" b="1" dirty="0">
              <a:solidFill>
                <a:srgbClr val="FF0000"/>
              </a:solidFill>
              <a:effectLst>
                <a:outerShdw blurRad="38100" dist="38100" dir="2700000" algn="tl">
                  <a:srgbClr val="000000">
                    <a:alpha val="43137"/>
                  </a:srgbClr>
                </a:outerShdw>
              </a:effectLst>
              <a:ea typeface="游ゴシック" panose="020B0400000000000000" pitchFamily="50" charset="-128"/>
            </a:endParaRPr>
          </a:p>
          <a:p>
            <a:pPr lvl="0" algn="ctr"/>
            <a:r>
              <a:rPr lang="ja-JP" altLang="en-US" sz="3600" b="1" dirty="0">
                <a:effectLst>
                  <a:outerShdw blurRad="38100" dist="38100" dir="2700000" algn="tl">
                    <a:srgbClr val="000000">
                      <a:alpha val="43137"/>
                    </a:srgbClr>
                  </a:outerShdw>
                </a:effectLst>
                <a:ea typeface="游ゴシック" panose="020B0400000000000000" pitchFamily="50" charset="-128"/>
              </a:rPr>
              <a:t>得</a:t>
            </a:r>
            <a:r>
              <a:rPr lang="ja-JP" altLang="en-US" sz="3600" b="1" dirty="0" err="1">
                <a:effectLst>
                  <a:outerShdw blurRad="38100" dist="38100" dir="2700000" algn="tl">
                    <a:srgbClr val="000000">
                      <a:alpha val="43137"/>
                    </a:srgbClr>
                  </a:outerShdw>
                </a:effectLst>
                <a:ea typeface="游ゴシック" panose="020B0400000000000000" pitchFamily="50" charset="-128"/>
              </a:rPr>
              <a:t>べき</a:t>
            </a:r>
            <a:r>
              <a:rPr lang="ja-JP" altLang="en-US" sz="3600" b="1" dirty="0">
                <a:effectLst>
                  <a:outerShdw blurRad="38100" dist="38100" dir="2700000" algn="tl">
                    <a:srgbClr val="000000">
                      <a:alpha val="43137"/>
                    </a:srgbClr>
                  </a:outerShdw>
                </a:effectLst>
                <a:ea typeface="游ゴシック" panose="020B0400000000000000" pitchFamily="50" charset="-128"/>
              </a:rPr>
              <a:t>ものを得て</a:t>
            </a:r>
            <a:endParaRPr lang="en-US" altLang="ja-JP" sz="3600" b="1" dirty="0">
              <a:effectLst>
                <a:outerShdw blurRad="38100" dist="38100" dir="2700000" algn="tl">
                  <a:srgbClr val="000000">
                    <a:alpha val="43137"/>
                  </a:srgbClr>
                </a:outerShdw>
              </a:effectLst>
              <a:ea typeface="游ゴシック" panose="020B0400000000000000" pitchFamily="50" charset="-128"/>
            </a:endParaRPr>
          </a:p>
          <a:p>
            <a:pPr lvl="0" algn="ctr"/>
            <a:r>
              <a:rPr lang="ja-JP" altLang="en-US" sz="3600" b="1" dirty="0">
                <a:effectLst>
                  <a:outerShdw blurRad="38100" dist="38100" dir="2700000" algn="tl">
                    <a:srgbClr val="000000">
                      <a:alpha val="43137"/>
                    </a:srgbClr>
                  </a:outerShdw>
                </a:effectLst>
                <a:ea typeface="游ゴシック" panose="020B0400000000000000" pitchFamily="50" charset="-128"/>
              </a:rPr>
              <a:t>よろこぶ</a:t>
            </a:r>
            <a:endParaRPr lang="en-US" altLang="ja-JP" sz="3600" b="1" dirty="0">
              <a:effectLst>
                <a:outerShdw blurRad="38100" dist="38100" dir="2700000" algn="tl">
                  <a:srgbClr val="000000">
                    <a:alpha val="43137"/>
                  </a:srgbClr>
                </a:outerShdw>
              </a:effectLst>
              <a:ea typeface="游ゴシック" panose="020B0400000000000000" pitchFamily="50" charset="-128"/>
            </a:endParaRPr>
          </a:p>
          <a:p>
            <a:pPr lvl="0" algn="ctr"/>
            <a:r>
              <a:rPr lang="ja-JP" altLang="en-US" sz="3600" b="1" dirty="0">
                <a:effectLst>
                  <a:outerShdw blurRad="38100" dist="38100" dir="2700000" algn="tl">
                    <a:srgbClr val="000000">
                      <a:alpha val="43137"/>
                    </a:srgbClr>
                  </a:outerShdw>
                </a:effectLst>
                <a:ea typeface="游ゴシック" panose="020B0400000000000000" pitchFamily="50" charset="-128"/>
              </a:rPr>
              <a:t>（信心）</a:t>
            </a:r>
            <a:endParaRPr lang="en-US" altLang="ja-JP" sz="3600" b="1" dirty="0">
              <a:effectLst>
                <a:outerShdw blurRad="38100" dist="38100" dir="2700000" algn="tl">
                  <a:srgbClr val="000000">
                    <a:alpha val="43137"/>
                  </a:srgbClr>
                </a:outerShdw>
              </a:effectLst>
              <a:ea typeface="游ゴシック" panose="020B0400000000000000" pitchFamily="50" charset="-128"/>
            </a:endParaRPr>
          </a:p>
        </p:txBody>
      </p:sp>
      <p:sp>
        <p:nvSpPr>
          <p:cNvPr id="15" name="正方形/長方形 14">
            <a:extLst>
              <a:ext uri="{FF2B5EF4-FFF2-40B4-BE49-F238E27FC236}">
                <a16:creationId xmlns:a16="http://schemas.microsoft.com/office/drawing/2014/main" id="{3F3563E2-A52F-4978-ADBC-BE47AD49BFA8}"/>
              </a:ext>
            </a:extLst>
          </p:cNvPr>
          <p:cNvSpPr/>
          <p:nvPr/>
        </p:nvSpPr>
        <p:spPr>
          <a:xfrm>
            <a:off x="4115025" y="3142307"/>
            <a:ext cx="4997339" cy="1938992"/>
          </a:xfrm>
          <a:prstGeom prst="rect">
            <a:avLst/>
          </a:prstGeom>
          <a:solidFill>
            <a:srgbClr val="FFFF00"/>
          </a:solidFill>
          <a:ln w="57150">
            <a:solidFill>
              <a:srgbClr val="0070C0"/>
            </a:solidFill>
          </a:ln>
        </p:spPr>
        <p:txBody>
          <a:bodyPr wrap="square">
            <a:spAutoFit/>
          </a:bodyPr>
          <a:lstStyle/>
          <a:p>
            <a:pPr algn="ctr"/>
            <a:r>
              <a:rPr lang="ja-JP" altLang="en-US" sz="4000" b="1" dirty="0">
                <a:ea typeface="游ゴシック" panose="020B0400000000000000" pitchFamily="50" charset="-128"/>
              </a:rPr>
              <a:t>浄土に往生して仏と</a:t>
            </a:r>
            <a:endParaRPr lang="en-US" altLang="ja-JP" sz="4000" b="1" dirty="0">
              <a:ea typeface="游ゴシック" panose="020B0400000000000000" pitchFamily="50" charset="-128"/>
            </a:endParaRPr>
          </a:p>
          <a:p>
            <a:pPr algn="ctr"/>
            <a:r>
              <a:rPr lang="ja-JP" altLang="en-US" sz="4000" b="1" dirty="0">
                <a:ea typeface="游ゴシック" panose="020B0400000000000000" pitchFamily="50" charset="-128"/>
              </a:rPr>
              <a:t>なるべき身に定まる</a:t>
            </a:r>
            <a:endParaRPr lang="en-US" altLang="ja-JP" sz="4000" b="1" dirty="0">
              <a:ea typeface="游ゴシック" panose="020B0400000000000000" pitchFamily="50" charset="-128"/>
            </a:endParaRPr>
          </a:p>
          <a:p>
            <a:pPr algn="ctr"/>
            <a:r>
              <a:rPr lang="en-US" altLang="ja-JP" sz="4000" b="1" dirty="0">
                <a:ea typeface="游ゴシック" panose="020B0400000000000000" pitchFamily="50" charset="-128"/>
              </a:rPr>
              <a:t>(</a:t>
            </a:r>
            <a:r>
              <a:rPr lang="ja-JP" altLang="en-US" sz="4000" b="1" dirty="0">
                <a:ea typeface="游ゴシック" panose="020B0400000000000000" pitchFamily="50" charset="-128"/>
              </a:rPr>
              <a:t>正定聚･不退転の位</a:t>
            </a:r>
            <a:r>
              <a:rPr lang="en-US" altLang="ja-JP" sz="4000" b="1" dirty="0">
                <a:ea typeface="游ゴシック" panose="020B0400000000000000" pitchFamily="50" charset="-128"/>
              </a:rPr>
              <a:t>)</a:t>
            </a:r>
          </a:p>
        </p:txBody>
      </p:sp>
      <p:sp>
        <p:nvSpPr>
          <p:cNvPr id="5" name="正方形/長方形 4">
            <a:extLst>
              <a:ext uri="{FF2B5EF4-FFF2-40B4-BE49-F238E27FC236}">
                <a16:creationId xmlns:a16="http://schemas.microsoft.com/office/drawing/2014/main" id="{FAB3935B-D117-4B2C-9D67-90717A9756FB}"/>
              </a:ext>
            </a:extLst>
          </p:cNvPr>
          <p:cNvSpPr/>
          <p:nvPr/>
        </p:nvSpPr>
        <p:spPr>
          <a:xfrm>
            <a:off x="3906461" y="5339713"/>
            <a:ext cx="5414466" cy="1323439"/>
          </a:xfrm>
          <a:prstGeom prst="rect">
            <a:avLst/>
          </a:prstGeom>
        </p:spPr>
        <p:txBody>
          <a:bodyPr wrap="square">
            <a:spAutoFit/>
          </a:bodyPr>
          <a:lstStyle/>
          <a:p>
            <a:pPr algn="ctr"/>
            <a:r>
              <a:rPr lang="ja-JP" altLang="en-US" sz="4000" b="1" dirty="0">
                <a:ea typeface="游ゴシック" panose="020B0400000000000000" pitchFamily="50" charset="-128"/>
              </a:rPr>
              <a:t>→ 疑いの心がはれた</a:t>
            </a:r>
            <a:endParaRPr lang="en-US" altLang="ja-JP" sz="4000" b="1" dirty="0">
              <a:ea typeface="游ゴシック" panose="020B0400000000000000" pitchFamily="50" charset="-128"/>
            </a:endParaRPr>
          </a:p>
          <a:p>
            <a:pPr algn="ctr"/>
            <a:r>
              <a:rPr lang="ja-JP" altLang="en-US" sz="4000" b="1" dirty="0">
                <a:ea typeface="游ゴシック" panose="020B0400000000000000" pitchFamily="50" charset="-128"/>
              </a:rPr>
              <a:t>その瞬間に</a:t>
            </a:r>
            <a:endParaRPr lang="en-US" altLang="ja-JP" sz="4000" b="1" dirty="0">
              <a:ea typeface="游ゴシック" panose="020B0400000000000000" pitchFamily="50" charset="-128"/>
            </a:endParaRPr>
          </a:p>
        </p:txBody>
      </p:sp>
      <p:sp>
        <p:nvSpPr>
          <p:cNvPr id="3" name="テキスト ボックス 2"/>
          <p:cNvSpPr txBox="1"/>
          <p:nvPr/>
        </p:nvSpPr>
        <p:spPr>
          <a:xfrm>
            <a:off x="5868144" y="159023"/>
            <a:ext cx="1415772" cy="461665"/>
          </a:xfrm>
          <a:prstGeom prst="rect">
            <a:avLst/>
          </a:prstGeom>
          <a:noFill/>
        </p:spPr>
        <p:txBody>
          <a:bodyPr wrap="none" rtlCol="0">
            <a:spAutoFit/>
          </a:bodyPr>
          <a:lstStyle/>
          <a:p>
            <a:r>
              <a:rPr kumimoji="1" lang="ja-JP" altLang="en-US" sz="2400" b="1" dirty="0">
                <a:solidFill>
                  <a:srgbClr val="FF0000"/>
                </a:solidFill>
              </a:rPr>
              <a:t>きょうき</a:t>
            </a:r>
          </a:p>
        </p:txBody>
      </p:sp>
    </p:spTree>
    <p:custDataLst>
      <p:tags r:id="rId1"/>
    </p:custDataLst>
    <p:extLst>
      <p:ext uri="{BB962C8B-B14F-4D97-AF65-F5344CB8AC3E}">
        <p14:creationId xmlns:p14="http://schemas.microsoft.com/office/powerpoint/2010/main" val="3389695251"/>
      </p:ext>
    </p:extLst>
  </p:cSld>
  <p:clrMapOvr>
    <a:masterClrMapping/>
  </p:clrMapOvr>
  <mc:AlternateContent xmlns:mc="http://schemas.openxmlformats.org/markup-compatibility/2006" xmlns:p14="http://schemas.microsoft.com/office/powerpoint/2010/main">
    <mc:Choice Requires="p14">
      <p:transition spd="med" p14:dur="700" advTm="47634">
        <p:fade/>
      </p:transition>
    </mc:Choice>
    <mc:Fallback xmlns="">
      <p:transition spd="med" advTm="476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fade">
                                      <p:cBhvr>
                                        <p:cTn id="23" dur="500"/>
                                        <p:tgtEl>
                                          <p:spTgt spid="1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15" grpId="0" animBg="1"/>
      <p:bldP spid="5" grpId="0"/>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A954987-3245-4FCA-9467-478713DC8CBD}"/>
              </a:ext>
            </a:extLst>
          </p:cNvPr>
          <p:cNvSpPr txBox="1"/>
          <p:nvPr/>
        </p:nvSpPr>
        <p:spPr>
          <a:xfrm>
            <a:off x="174857" y="68238"/>
            <a:ext cx="1075936" cy="6660766"/>
          </a:xfrm>
          <a:prstGeom prst="rect">
            <a:avLst/>
          </a:prstGeom>
          <a:noFill/>
          <a:ln w="50800" cap="rnd" cmpd="tri">
            <a:solidFill>
              <a:schemeClr val="bg1"/>
            </a:solidFill>
            <a:bevel/>
          </a:ln>
        </p:spPr>
        <p:txBody>
          <a:bodyPr vert="eaVert" wrap="square" rtlCol="0">
            <a:spAutoFit/>
          </a:bodyPr>
          <a:lstStyle/>
          <a:p>
            <a:pPr algn="ctr"/>
            <a:r>
              <a:rPr kumimoji="1" lang="en-US" altLang="ja-JP" sz="5400" b="1" dirty="0">
                <a:solidFill>
                  <a:prstClr val="black"/>
                </a:solidFill>
              </a:rPr>
              <a:t>99</a:t>
            </a:r>
            <a:r>
              <a:rPr lang="ja-JP" altLang="en-US" sz="5400" b="1" dirty="0">
                <a:ea typeface="游ゴシック" panose="020B0400000000000000" pitchFamily="50" charset="-128"/>
              </a:rPr>
              <a:t>与</a:t>
            </a:r>
            <a:r>
              <a:rPr lang="ja-JP" altLang="en-US" sz="5400" b="1" dirty="0">
                <a:solidFill>
                  <a:srgbClr val="FF0000"/>
                </a:solidFill>
                <a:ea typeface="游ゴシック" panose="020B0400000000000000" pitchFamily="50" charset="-128"/>
              </a:rPr>
              <a:t>韋提</a:t>
            </a:r>
            <a:r>
              <a:rPr lang="ja-JP" altLang="en-US" sz="5400" b="1" dirty="0">
                <a:ea typeface="游ゴシック" panose="020B0400000000000000" pitchFamily="50" charset="-128"/>
              </a:rPr>
              <a:t>等獲三忍</a:t>
            </a:r>
          </a:p>
        </p:txBody>
      </p:sp>
      <p:sp>
        <p:nvSpPr>
          <p:cNvPr id="6" name="正方形/長方形 5"/>
          <p:cNvSpPr/>
          <p:nvPr/>
        </p:nvSpPr>
        <p:spPr>
          <a:xfrm>
            <a:off x="259049" y="2198219"/>
            <a:ext cx="907488" cy="1374797"/>
          </a:xfrm>
          <a:prstGeom prst="rect">
            <a:avLst/>
          </a:prstGeom>
          <a:noFill/>
          <a:ln w="50800">
            <a:solidFill>
              <a:srgbClr val="00B050"/>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endParaRPr kumimoji="1" lang="ja-JP" altLang="en-US" sz="6000" b="1" dirty="0">
              <a:solidFill>
                <a:schemeClr val="bg1"/>
              </a:solidFill>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92AC9B06-6B5C-4946-9052-7466419FF36F}"/>
              </a:ext>
            </a:extLst>
          </p:cNvPr>
          <p:cNvSpPr txBox="1"/>
          <p:nvPr/>
        </p:nvSpPr>
        <p:spPr>
          <a:xfrm>
            <a:off x="1967314" y="2075407"/>
            <a:ext cx="1722484" cy="1015663"/>
          </a:xfrm>
          <a:prstGeom prst="rect">
            <a:avLst/>
          </a:prstGeom>
          <a:noFill/>
          <a:ln w="50800" cmpd="tri">
            <a:solidFill>
              <a:srgbClr val="00B050"/>
            </a:solidFill>
          </a:ln>
        </p:spPr>
        <p:txBody>
          <a:bodyPr wrap="square" rtlCol="0">
            <a:spAutoFit/>
          </a:bodyPr>
          <a:lstStyle/>
          <a:p>
            <a:pPr algn="ctr"/>
            <a:r>
              <a:rPr lang="ja-JP" altLang="en-US" sz="60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韋提</a:t>
            </a:r>
            <a:endParaRPr kumimoji="1" lang="ja-JP" altLang="en-US" sz="60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E402BE44-DD42-4345-B4A3-62191C41914F}"/>
              </a:ext>
            </a:extLst>
          </p:cNvPr>
          <p:cNvSpPr txBox="1"/>
          <p:nvPr/>
        </p:nvSpPr>
        <p:spPr>
          <a:xfrm>
            <a:off x="3558180" y="2258725"/>
            <a:ext cx="5262979" cy="769441"/>
          </a:xfrm>
          <a:prstGeom prst="rect">
            <a:avLst/>
          </a:prstGeom>
          <a:noFill/>
        </p:spPr>
        <p:txBody>
          <a:bodyPr wrap="none" rtlCol="0">
            <a:spAutoFit/>
          </a:bodyPr>
          <a:lstStyle/>
          <a:p>
            <a:pPr algn="l"/>
            <a:r>
              <a:rPr kumimoji="1" lang="ja-JP" altLang="en-US" sz="4400" b="1" dirty="0">
                <a:latin typeface="游ゴシック" panose="020B0400000000000000" pitchFamily="50" charset="-128"/>
                <a:ea typeface="游ゴシック" panose="020B0400000000000000" pitchFamily="50" charset="-128"/>
              </a:rPr>
              <a:t>と等しく</a:t>
            </a:r>
            <a:r>
              <a:rPr kumimoji="1" lang="ja-JP" altLang="en-US" sz="4400" b="1" dirty="0">
                <a:solidFill>
                  <a:srgbClr val="FF0000"/>
                </a:solidFill>
                <a:latin typeface="游ゴシック" panose="020B0400000000000000" pitchFamily="50" charset="-128"/>
                <a:ea typeface="游ゴシック" panose="020B0400000000000000" pitchFamily="50" charset="-128"/>
              </a:rPr>
              <a:t>三忍</a:t>
            </a:r>
            <a:r>
              <a:rPr kumimoji="1" lang="ja-JP" altLang="en-US" sz="4400" b="1" dirty="0">
                <a:latin typeface="游ゴシック" panose="020B0400000000000000" pitchFamily="50" charset="-128"/>
                <a:ea typeface="游ゴシック" panose="020B0400000000000000" pitchFamily="50" charset="-128"/>
              </a:rPr>
              <a:t>を獲て</a:t>
            </a:r>
          </a:p>
        </p:txBody>
      </p:sp>
      <p:sp>
        <p:nvSpPr>
          <p:cNvPr id="19" name="テキスト ボックス 18">
            <a:extLst>
              <a:ext uri="{FF2B5EF4-FFF2-40B4-BE49-F238E27FC236}">
                <a16:creationId xmlns:a16="http://schemas.microsoft.com/office/drawing/2014/main" id="{69C0F388-CC19-4506-A8F6-377D10A809B3}"/>
              </a:ext>
            </a:extLst>
          </p:cNvPr>
          <p:cNvSpPr txBox="1"/>
          <p:nvPr/>
        </p:nvSpPr>
        <p:spPr>
          <a:xfrm>
            <a:off x="1840407" y="3358184"/>
            <a:ext cx="5827236" cy="769441"/>
          </a:xfrm>
          <a:prstGeom prst="rect">
            <a:avLst/>
          </a:prstGeom>
          <a:noFill/>
        </p:spPr>
        <p:txBody>
          <a:bodyPr wrap="none" rtlCol="0">
            <a:spAutoFit/>
          </a:bodyPr>
          <a:lstStyle/>
          <a:p>
            <a:pPr algn="l"/>
            <a:r>
              <a:rPr kumimoji="1" lang="ja-JP" altLang="en-US" sz="4400" b="1" dirty="0">
                <a:solidFill>
                  <a:srgbClr val="FF0000"/>
                </a:solidFill>
                <a:latin typeface="游ゴシック" panose="020B0400000000000000" pitchFamily="50" charset="-128"/>
                <a:ea typeface="游ゴシック" panose="020B0400000000000000" pitchFamily="50" charset="-128"/>
              </a:rPr>
              <a:t>法性の常楽</a:t>
            </a:r>
            <a:r>
              <a:rPr kumimoji="1" lang="ja-JP" altLang="en-US" sz="4400" b="1" dirty="0">
                <a:latin typeface="游ゴシック" panose="020B0400000000000000" pitchFamily="50" charset="-128"/>
                <a:ea typeface="游ゴシック" panose="020B0400000000000000" pitchFamily="50" charset="-128"/>
              </a:rPr>
              <a:t>を証せしむ</a:t>
            </a:r>
          </a:p>
        </p:txBody>
      </p:sp>
      <p:sp>
        <p:nvSpPr>
          <p:cNvPr id="8" name="テキスト ボックス 7">
            <a:extLst>
              <a:ext uri="{FF2B5EF4-FFF2-40B4-BE49-F238E27FC236}">
                <a16:creationId xmlns:a16="http://schemas.microsoft.com/office/drawing/2014/main" id="{E31485EC-0F83-4996-BAD1-2C4A9D177D9A}"/>
              </a:ext>
            </a:extLst>
          </p:cNvPr>
          <p:cNvSpPr txBox="1"/>
          <p:nvPr/>
        </p:nvSpPr>
        <p:spPr>
          <a:xfrm>
            <a:off x="1967314" y="4370328"/>
            <a:ext cx="6853158" cy="1938992"/>
          </a:xfrm>
          <a:prstGeom prst="rect">
            <a:avLst/>
          </a:prstGeom>
          <a:noFill/>
        </p:spPr>
        <p:txBody>
          <a:bodyPr wrap="none" rtlCol="0">
            <a:spAutoFit/>
          </a:bodyPr>
          <a:lstStyle/>
          <a:p>
            <a:r>
              <a:rPr kumimoji="1" lang="en-US" altLang="ja-JP" sz="4000" b="1" dirty="0">
                <a:latin typeface="游ゴシック" panose="020B0400000000000000" pitchFamily="50" charset="-128"/>
                <a:ea typeface="游ゴシック" panose="020B0400000000000000" pitchFamily="50" charset="-128"/>
              </a:rPr>
              <a:t>※『</a:t>
            </a:r>
            <a:r>
              <a:rPr kumimoji="1" lang="ja-JP" altLang="en-US" sz="4000" b="1" dirty="0">
                <a:latin typeface="游ゴシック" panose="020B0400000000000000" pitchFamily="50" charset="-128"/>
                <a:ea typeface="游ゴシック" panose="020B0400000000000000" pitchFamily="50" charset="-128"/>
              </a:rPr>
              <a:t>観経</a:t>
            </a:r>
            <a:r>
              <a:rPr kumimoji="1" lang="en-US" altLang="ja-JP" sz="4000" b="1" dirty="0">
                <a:latin typeface="游ゴシック" panose="020B0400000000000000" pitchFamily="50" charset="-128"/>
                <a:ea typeface="游ゴシック" panose="020B0400000000000000" pitchFamily="50" charset="-128"/>
              </a:rPr>
              <a:t>』</a:t>
            </a:r>
            <a:r>
              <a:rPr kumimoji="1" lang="ja-JP" altLang="en-US" sz="4000" b="1" dirty="0">
                <a:latin typeface="游ゴシック" panose="020B0400000000000000" pitchFamily="50" charset="-128"/>
                <a:ea typeface="游ゴシック" panose="020B0400000000000000" pitchFamily="50" charset="-128"/>
              </a:rPr>
              <a:t>の教えは、</a:t>
            </a:r>
            <a:endParaRPr kumimoji="1" lang="en-US" altLang="ja-JP" sz="4000" b="1" dirty="0">
              <a:latin typeface="游ゴシック" panose="020B0400000000000000" pitchFamily="50" charset="-128"/>
              <a:ea typeface="游ゴシック" panose="020B0400000000000000" pitchFamily="50" charset="-128"/>
            </a:endParaRPr>
          </a:p>
          <a:p>
            <a:r>
              <a:rPr kumimoji="1" lang="ja-JP" altLang="en-US" sz="4000" b="1" dirty="0">
                <a:latin typeface="游ゴシック" panose="020B0400000000000000" pitchFamily="50" charset="-128"/>
                <a:ea typeface="游ゴシック" panose="020B0400000000000000" pitchFamily="50" charset="-128"/>
              </a:rPr>
              <a:t>　韋提希の要請をきっかけに</a:t>
            </a:r>
            <a:endParaRPr kumimoji="1" lang="en-US" altLang="ja-JP" sz="4000" b="1" dirty="0">
              <a:latin typeface="游ゴシック" panose="020B0400000000000000" pitchFamily="50" charset="-128"/>
              <a:ea typeface="游ゴシック" panose="020B0400000000000000" pitchFamily="50" charset="-128"/>
            </a:endParaRPr>
          </a:p>
          <a:p>
            <a:r>
              <a:rPr kumimoji="1" lang="ja-JP" altLang="en-US" sz="4000" b="1" dirty="0">
                <a:latin typeface="游ゴシック" panose="020B0400000000000000" pitchFamily="50" charset="-128"/>
                <a:ea typeface="游ゴシック" panose="020B0400000000000000" pitchFamily="50" charset="-128"/>
              </a:rPr>
              <a:t>　説かれる</a:t>
            </a:r>
          </a:p>
        </p:txBody>
      </p:sp>
      <p:sp>
        <p:nvSpPr>
          <p:cNvPr id="9" name="吹き出し: 四角形 8">
            <a:extLst>
              <a:ext uri="{FF2B5EF4-FFF2-40B4-BE49-F238E27FC236}">
                <a16:creationId xmlns:a16="http://schemas.microsoft.com/office/drawing/2014/main" id="{A2F77E68-B193-4B63-8B53-08E150C65071}"/>
              </a:ext>
            </a:extLst>
          </p:cNvPr>
          <p:cNvSpPr/>
          <p:nvPr/>
        </p:nvSpPr>
        <p:spPr>
          <a:xfrm>
            <a:off x="3203342" y="116632"/>
            <a:ext cx="5761146" cy="1716806"/>
          </a:xfrm>
          <a:prstGeom prst="wedgeRectCallout">
            <a:avLst>
              <a:gd name="adj1" fmla="val -45191"/>
              <a:gd name="adj2" fmla="val 70454"/>
            </a:avLst>
          </a:prstGeom>
          <a:ln/>
        </p:spPr>
        <p:style>
          <a:lnRef idx="1">
            <a:schemeClr val="accent3"/>
          </a:lnRef>
          <a:fillRef idx="2">
            <a:schemeClr val="accent3"/>
          </a:fillRef>
          <a:effectRef idx="1">
            <a:schemeClr val="accent3"/>
          </a:effectRef>
          <a:fontRef idx="minor">
            <a:schemeClr val="dk1"/>
          </a:fontRef>
        </p:style>
        <p:txBody>
          <a:bodyPr vert="horz" rtlCol="0" anchor="ctr"/>
          <a:lstStyle/>
          <a:p>
            <a:r>
              <a:rPr kumimoji="1" lang="ja-JP" altLang="en-US" sz="3600" b="1" dirty="0">
                <a:solidFill>
                  <a:schemeClr val="tx1"/>
                </a:solidFill>
                <a:ea typeface="游ゴシック" panose="020B0400000000000000" pitchFamily="50" charset="-128"/>
              </a:rPr>
              <a:t>マガダ国　阿闍世の母</a:t>
            </a:r>
            <a:endParaRPr kumimoji="1" lang="en-US" altLang="ja-JP" sz="3600" b="1" dirty="0">
              <a:solidFill>
                <a:schemeClr val="tx1"/>
              </a:solidFill>
              <a:ea typeface="游ゴシック" panose="020B0400000000000000" pitchFamily="50" charset="-128"/>
            </a:endParaRPr>
          </a:p>
          <a:p>
            <a:r>
              <a:rPr kumimoji="1" lang="ja-JP" altLang="en-US" sz="3600" b="1" dirty="0">
                <a:solidFill>
                  <a:schemeClr val="tx1"/>
                </a:solidFill>
                <a:ea typeface="游ゴシック" panose="020B0400000000000000" pitchFamily="50" charset="-128"/>
              </a:rPr>
              <a:t>頻婆娑羅王の王妃</a:t>
            </a:r>
            <a:endParaRPr kumimoji="1" lang="en-US" altLang="ja-JP" sz="3600" b="1" dirty="0">
              <a:solidFill>
                <a:schemeClr val="tx1"/>
              </a:solidFill>
              <a:ea typeface="游ゴシック" panose="020B0400000000000000" pitchFamily="50" charset="-128"/>
            </a:endParaRPr>
          </a:p>
          <a:p>
            <a:r>
              <a:rPr kumimoji="1" lang="en-US" altLang="ja-JP" sz="3600" b="1" dirty="0">
                <a:solidFill>
                  <a:schemeClr val="tx1"/>
                </a:solidFill>
                <a:ea typeface="游ゴシック" panose="020B0400000000000000" pitchFamily="50" charset="-128"/>
              </a:rPr>
              <a:t>『</a:t>
            </a:r>
            <a:r>
              <a:rPr kumimoji="1" lang="ja-JP" altLang="en-US" sz="3600" b="1" dirty="0">
                <a:solidFill>
                  <a:schemeClr val="tx1"/>
                </a:solidFill>
                <a:ea typeface="游ゴシック" panose="020B0400000000000000" pitchFamily="50" charset="-128"/>
              </a:rPr>
              <a:t>観経</a:t>
            </a:r>
            <a:r>
              <a:rPr kumimoji="1" lang="en-US" altLang="ja-JP" sz="3600" b="1" dirty="0">
                <a:solidFill>
                  <a:schemeClr val="tx1"/>
                </a:solidFill>
                <a:ea typeface="游ゴシック" panose="020B0400000000000000" pitchFamily="50" charset="-128"/>
              </a:rPr>
              <a:t>』</a:t>
            </a:r>
            <a:r>
              <a:rPr kumimoji="1" lang="ja-JP" altLang="en-US" sz="3600" b="1" dirty="0">
                <a:solidFill>
                  <a:schemeClr val="tx1"/>
                </a:solidFill>
                <a:ea typeface="游ゴシック" panose="020B0400000000000000" pitchFamily="50" charset="-128"/>
              </a:rPr>
              <a:t>の主人公のひとり</a:t>
            </a:r>
          </a:p>
        </p:txBody>
      </p:sp>
      <p:sp>
        <p:nvSpPr>
          <p:cNvPr id="12" name="右中かっこ 11">
            <a:extLst>
              <a:ext uri="{FF2B5EF4-FFF2-40B4-BE49-F238E27FC236}">
                <a16:creationId xmlns:a16="http://schemas.microsoft.com/office/drawing/2014/main" id="{AF588234-1349-409D-B52E-47A437734DF8}"/>
              </a:ext>
            </a:extLst>
          </p:cNvPr>
          <p:cNvSpPr/>
          <p:nvPr/>
        </p:nvSpPr>
        <p:spPr>
          <a:xfrm>
            <a:off x="1336739" y="1556791"/>
            <a:ext cx="417722" cy="4608513"/>
          </a:xfrm>
          <a:prstGeom prst="rightBrace">
            <a:avLst>
              <a:gd name="adj1" fmla="val 141520"/>
              <a:gd name="adj2" fmla="val 19883"/>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2913541282"/>
      </p:ext>
    </p:extLst>
  </p:cSld>
  <p:clrMapOvr>
    <a:masterClrMapping/>
  </p:clrMapOvr>
  <mc:AlternateContent xmlns:mc="http://schemas.openxmlformats.org/markup-compatibility/2006" xmlns:p14="http://schemas.microsoft.com/office/powerpoint/2010/main">
    <mc:Choice Requires="p14">
      <p:transition spd="med" p14:dur="700" advTm="42423">
        <p:fade/>
      </p:transition>
    </mc:Choice>
    <mc:Fallback xmlns="">
      <p:transition spd="med" advTm="424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5684" y="808458"/>
            <a:ext cx="2050558" cy="2332510"/>
          </a:xfrm>
          <a:prstGeom prst="rect">
            <a:avLst/>
          </a:prstGeom>
        </p:spPr>
      </p:pic>
      <p:sp>
        <p:nvSpPr>
          <p:cNvPr id="2" name="テキスト ボックス 1"/>
          <p:cNvSpPr txBox="1"/>
          <p:nvPr/>
        </p:nvSpPr>
        <p:spPr>
          <a:xfrm>
            <a:off x="6346720" y="1123380"/>
            <a:ext cx="608892" cy="830997"/>
          </a:xfrm>
          <a:prstGeom prst="rect">
            <a:avLst/>
          </a:prstGeom>
          <a:noFill/>
        </p:spPr>
        <p:txBody>
          <a:bodyPr wrap="square" rtlCol="0">
            <a:spAutoFit/>
          </a:bodyPr>
          <a:lstStyle/>
          <a:p>
            <a:r>
              <a:rPr kumimoji="1" lang="ja-JP" altLang="en-US" sz="4800" b="1" dirty="0"/>
              <a:t>＝</a:t>
            </a:r>
            <a:endParaRPr kumimoji="1" lang="en-US" altLang="ja-JP" b="1" dirty="0"/>
          </a:p>
        </p:txBody>
      </p:sp>
      <p:sp>
        <p:nvSpPr>
          <p:cNvPr id="6" name="テキスト ボックス 5"/>
          <p:cNvSpPr txBox="1"/>
          <p:nvPr/>
        </p:nvSpPr>
        <p:spPr>
          <a:xfrm>
            <a:off x="5816900" y="811902"/>
            <a:ext cx="800219" cy="5734903"/>
          </a:xfrm>
          <a:prstGeom prst="rect">
            <a:avLst/>
          </a:prstGeom>
          <a:noFill/>
        </p:spPr>
        <p:txBody>
          <a:bodyPr vert="eaVert" wrap="none" rtlCol="0">
            <a:spAutoFit/>
          </a:bodyPr>
          <a:lstStyle/>
          <a:p>
            <a:r>
              <a:rPr lang="ja-JP" altLang="en-US" sz="4000" b="1" dirty="0">
                <a:solidFill>
                  <a:srgbClr val="FF0000"/>
                </a:solidFill>
                <a:ea typeface="游ゴシック" panose="020B0400000000000000" pitchFamily="50" charset="-128"/>
              </a:rPr>
              <a:t>中国</a:t>
            </a:r>
            <a:r>
              <a:rPr lang="ja-JP" altLang="en-US" sz="4000" b="1" dirty="0">
                <a:ea typeface="游ゴシック" panose="020B0400000000000000" pitchFamily="50" charset="-128"/>
              </a:rPr>
              <a:t>で活躍された</a:t>
            </a:r>
            <a:r>
              <a:rPr lang="ja-JP" altLang="en-US" sz="4000" b="1" dirty="0">
                <a:solidFill>
                  <a:srgbClr val="FF0000"/>
                </a:solidFill>
                <a:ea typeface="游ゴシック" panose="020B0400000000000000" pitchFamily="50" charset="-128"/>
              </a:rPr>
              <a:t>高僧</a:t>
            </a:r>
            <a:r>
              <a:rPr lang="ja-JP" altLang="en-US" sz="4000" b="1" dirty="0">
                <a:ea typeface="游ゴシック" panose="020B0400000000000000" pitchFamily="50" charset="-128"/>
              </a:rPr>
              <a:t>方</a:t>
            </a:r>
            <a:endParaRPr kumimoji="1" lang="ja-JP" altLang="en-US" sz="4000" b="1" dirty="0">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7A95B06E-9A64-4798-83F5-2D8A75F42406}"/>
              </a:ext>
            </a:extLst>
          </p:cNvPr>
          <p:cNvSpPr txBox="1"/>
          <p:nvPr/>
        </p:nvSpPr>
        <p:spPr>
          <a:xfrm>
            <a:off x="1979712" y="86866"/>
            <a:ext cx="2236510" cy="707886"/>
          </a:xfrm>
          <a:prstGeom prst="rect">
            <a:avLst/>
          </a:prstGeom>
          <a:solidFill>
            <a:schemeClr val="accent2">
              <a:lumMod val="7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none" rtlCol="0">
            <a:spAutoFit/>
          </a:bodyPr>
          <a:lstStyle/>
          <a:p>
            <a:r>
              <a:rPr kumimoji="1" lang="ja-JP" altLang="en-US" sz="4000" b="1" dirty="0">
                <a:solidFill>
                  <a:schemeClr val="bg1"/>
                </a:solidFill>
                <a:latin typeface="游ゴシック" panose="020B0400000000000000" pitchFamily="50" charset="-128"/>
                <a:ea typeface="游ゴシック" panose="020B0400000000000000" pitchFamily="50" charset="-128"/>
              </a:rPr>
              <a:t>曇鸞大師</a:t>
            </a:r>
          </a:p>
        </p:txBody>
      </p:sp>
      <p:sp>
        <p:nvSpPr>
          <p:cNvPr id="17" name="テキスト ボックス 16">
            <a:extLst>
              <a:ext uri="{FF2B5EF4-FFF2-40B4-BE49-F238E27FC236}">
                <a16:creationId xmlns:a16="http://schemas.microsoft.com/office/drawing/2014/main" id="{DED77844-28B5-4D8E-9DD7-71E67F0590D0}"/>
              </a:ext>
            </a:extLst>
          </p:cNvPr>
          <p:cNvSpPr txBox="1"/>
          <p:nvPr/>
        </p:nvSpPr>
        <p:spPr>
          <a:xfrm>
            <a:off x="499927" y="5126123"/>
            <a:ext cx="2236510" cy="707886"/>
          </a:xfrm>
          <a:prstGeom prst="rect">
            <a:avLst/>
          </a:prstGeom>
          <a:solidFill>
            <a:schemeClr val="accent2">
              <a:lumMod val="7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none" rtlCol="0">
            <a:spAutoFit/>
          </a:bodyPr>
          <a:lstStyle/>
          <a:p>
            <a:r>
              <a:rPr kumimoji="1" lang="ja-JP" altLang="en-US" sz="4000" b="1" dirty="0">
                <a:solidFill>
                  <a:schemeClr val="bg1"/>
                </a:solidFill>
                <a:latin typeface="游ゴシック" panose="020B0400000000000000" pitchFamily="50" charset="-128"/>
                <a:ea typeface="游ゴシック" panose="020B0400000000000000" pitchFamily="50" charset="-128"/>
              </a:rPr>
              <a:t>道綽禅師</a:t>
            </a:r>
          </a:p>
        </p:txBody>
      </p:sp>
      <p:sp>
        <p:nvSpPr>
          <p:cNvPr id="18" name="テキスト ボックス 17">
            <a:extLst>
              <a:ext uri="{FF2B5EF4-FFF2-40B4-BE49-F238E27FC236}">
                <a16:creationId xmlns:a16="http://schemas.microsoft.com/office/drawing/2014/main" id="{57364C95-F793-4268-A99E-7F8E69D305B7}"/>
              </a:ext>
            </a:extLst>
          </p:cNvPr>
          <p:cNvSpPr txBox="1"/>
          <p:nvPr/>
        </p:nvSpPr>
        <p:spPr>
          <a:xfrm>
            <a:off x="3453745" y="5126123"/>
            <a:ext cx="2236510" cy="707886"/>
          </a:xfrm>
          <a:prstGeom prst="rect">
            <a:avLst/>
          </a:prstGeom>
          <a:solidFill>
            <a:schemeClr val="accent2">
              <a:lumMod val="7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none" rtlCol="0">
            <a:spAutoFit/>
          </a:bodyPr>
          <a:lstStyle/>
          <a:p>
            <a:r>
              <a:rPr kumimoji="1" lang="ja-JP" altLang="en-US" sz="4000" b="1" dirty="0">
                <a:solidFill>
                  <a:schemeClr val="bg1"/>
                </a:solidFill>
                <a:latin typeface="游ゴシック" panose="020B0400000000000000" pitchFamily="50" charset="-128"/>
                <a:ea typeface="游ゴシック" panose="020B0400000000000000" pitchFamily="50" charset="-128"/>
              </a:rPr>
              <a:t>善導大師</a:t>
            </a:r>
          </a:p>
        </p:txBody>
      </p:sp>
      <p:sp>
        <p:nvSpPr>
          <p:cNvPr id="19" name="正方形/長方形 18">
            <a:extLst>
              <a:ext uri="{FF2B5EF4-FFF2-40B4-BE49-F238E27FC236}">
                <a16:creationId xmlns:a16="http://schemas.microsoft.com/office/drawing/2014/main" id="{4A5D53EF-CD8D-4AF6-B6AF-EC1C2892D9C9}"/>
              </a:ext>
            </a:extLst>
          </p:cNvPr>
          <p:cNvSpPr/>
          <p:nvPr/>
        </p:nvSpPr>
        <p:spPr>
          <a:xfrm>
            <a:off x="5916162" y="833227"/>
            <a:ext cx="601696" cy="1083605"/>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0" name="正方形/長方形 19">
            <a:extLst>
              <a:ext uri="{FF2B5EF4-FFF2-40B4-BE49-F238E27FC236}">
                <a16:creationId xmlns:a16="http://schemas.microsoft.com/office/drawing/2014/main" id="{E0FA629B-7CC7-4844-BC7B-B2AD874D90F9}"/>
              </a:ext>
            </a:extLst>
          </p:cNvPr>
          <p:cNvSpPr/>
          <p:nvPr/>
        </p:nvSpPr>
        <p:spPr>
          <a:xfrm>
            <a:off x="7236295" y="1162289"/>
            <a:ext cx="809185" cy="1474623"/>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5" name="テキスト ボックス 4">
            <a:extLst>
              <a:ext uri="{FF2B5EF4-FFF2-40B4-BE49-F238E27FC236}">
                <a16:creationId xmlns:a16="http://schemas.microsoft.com/office/drawing/2014/main" id="{BF64681C-80BD-4B7A-8C36-B5435431EE41}"/>
              </a:ext>
            </a:extLst>
          </p:cNvPr>
          <p:cNvSpPr txBox="1"/>
          <p:nvPr/>
        </p:nvSpPr>
        <p:spPr>
          <a:xfrm>
            <a:off x="225297" y="5938351"/>
            <a:ext cx="5519460" cy="646331"/>
          </a:xfrm>
          <a:prstGeom prst="rect">
            <a:avLst/>
          </a:prstGeom>
          <a:noFill/>
        </p:spPr>
        <p:txBody>
          <a:bodyPr wrap="none" rtlCol="0">
            <a:spAutoFit/>
          </a:bodyPr>
          <a:lstStyle/>
          <a:p>
            <a:pPr algn="l"/>
            <a:r>
              <a:rPr kumimoji="1" lang="en-US" altLang="ja-JP" sz="3600" b="1" dirty="0">
                <a:latin typeface="游ゴシック" panose="020B0400000000000000" pitchFamily="50" charset="-128"/>
                <a:ea typeface="游ゴシック" panose="020B0400000000000000" pitchFamily="50" charset="-128"/>
              </a:rPr>
              <a:t>※</a:t>
            </a:r>
            <a:r>
              <a:rPr kumimoji="1" lang="ja-JP" altLang="en-US" sz="3600" b="1" dirty="0">
                <a:latin typeface="游ゴシック" panose="020B0400000000000000" pitchFamily="50" charset="-128"/>
                <a:ea typeface="游ゴシック" panose="020B0400000000000000" pitchFamily="50" charset="-128"/>
              </a:rPr>
              <a:t>道綽禅師以降は</a:t>
            </a:r>
            <a:r>
              <a:rPr kumimoji="1" lang="en-US" altLang="ja-JP" sz="3600" b="1" dirty="0">
                <a:latin typeface="游ゴシック" panose="020B0400000000000000" pitchFamily="50" charset="-128"/>
                <a:ea typeface="游ゴシック" panose="020B0400000000000000" pitchFamily="50" charset="-128"/>
              </a:rPr>
              <a:t>8</a:t>
            </a:r>
            <a:r>
              <a:rPr kumimoji="1" lang="ja-JP" altLang="en-US" sz="3600" b="1" dirty="0">
                <a:latin typeface="游ゴシック" panose="020B0400000000000000" pitchFamily="50" charset="-128"/>
                <a:ea typeface="游ゴシック" panose="020B0400000000000000" pitchFamily="50" charset="-128"/>
              </a:rPr>
              <a:t>句ずつ</a:t>
            </a:r>
          </a:p>
        </p:txBody>
      </p:sp>
      <p:sp>
        <p:nvSpPr>
          <p:cNvPr id="7" name="楕円 6">
            <a:extLst>
              <a:ext uri="{FF2B5EF4-FFF2-40B4-BE49-F238E27FC236}">
                <a16:creationId xmlns:a16="http://schemas.microsoft.com/office/drawing/2014/main" id="{C5871B65-77B7-45EA-B5E6-49E9374ACF95}"/>
              </a:ext>
            </a:extLst>
          </p:cNvPr>
          <p:cNvSpPr/>
          <p:nvPr/>
        </p:nvSpPr>
        <p:spPr>
          <a:xfrm>
            <a:off x="251520" y="692696"/>
            <a:ext cx="5438735" cy="4536504"/>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vert="horz" rtlCol="0" anchor="ctr"/>
          <a:lstStyle/>
          <a:p>
            <a:pPr algn="ctr"/>
            <a:endParaRPr kumimoji="1" lang="ja-JP" altLang="en-US" sz="6000" b="1" dirty="0">
              <a:solidFill>
                <a:schemeClr val="bg1"/>
              </a:solidFill>
              <a:ea typeface="游ゴシック" panose="020B0400000000000000" pitchFamily="50" charset="-128"/>
            </a:endParaRPr>
          </a:p>
        </p:txBody>
      </p:sp>
      <p:sp>
        <p:nvSpPr>
          <p:cNvPr id="22" name="四角形吹き出し 1"/>
          <p:cNvSpPr/>
          <p:nvPr/>
        </p:nvSpPr>
        <p:spPr>
          <a:xfrm>
            <a:off x="7020272" y="15162"/>
            <a:ext cx="1944216"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w="25400" cap="flat" cmpd="sng" algn="ctr">
            <a:noFill/>
            <a:prstDash val="solid"/>
          </a:ln>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5400" b="1" i="0" u="none" strike="noStrike" kern="0" cap="none" spc="0" normalizeH="0" baseline="0" noProof="0" dirty="0">
              <a:ln>
                <a:noFill/>
              </a:ln>
              <a:solidFill>
                <a:prstClr val="black"/>
              </a:solidFill>
              <a:effectLst/>
              <a:uLnTx/>
              <a:uFillTx/>
              <a:latin typeface="+mn-ea"/>
              <a:cs typeface="+mn-cs"/>
            </a:endParaRPr>
          </a:p>
        </p:txBody>
      </p:sp>
      <p:sp>
        <p:nvSpPr>
          <p:cNvPr id="23" name="四角形吹き出し 1"/>
          <p:cNvSpPr/>
          <p:nvPr/>
        </p:nvSpPr>
        <p:spPr>
          <a:xfrm>
            <a:off x="7061879" y="-267868"/>
            <a:ext cx="1967205" cy="684283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spAutoFit/>
          </a:bodyPr>
          <a:lstStyle/>
          <a:p>
            <a:pPr algn="ctr"/>
            <a:r>
              <a:rPr kumimoji="1" lang="en-US" altLang="ja-JP" sz="5400" b="1" dirty="0">
                <a:solidFill>
                  <a:schemeClr val="tx1"/>
                </a:solidFill>
              </a:rPr>
              <a:t>45</a:t>
            </a:r>
            <a:r>
              <a:rPr kumimoji="1" lang="ja-JP" altLang="en-US" sz="5400" b="1" dirty="0">
                <a:solidFill>
                  <a:schemeClr val="tx1"/>
                </a:solidFill>
                <a:latin typeface="游ゴシック" panose="020B0400000000000000" pitchFamily="50" charset="-128"/>
                <a:ea typeface="游ゴシック" panose="020B0400000000000000" pitchFamily="50" charset="-128"/>
              </a:rPr>
              <a:t>印度西天之論家</a:t>
            </a:r>
            <a:endParaRPr kumimoji="1" lang="en-US" altLang="ja-JP" sz="5400" b="1" dirty="0">
              <a:solidFill>
                <a:schemeClr val="tx1"/>
              </a:solidFill>
              <a:latin typeface="游ゴシック" panose="020B0400000000000000" pitchFamily="50" charset="-128"/>
              <a:ea typeface="游ゴシック" panose="020B0400000000000000" pitchFamily="50" charset="-128"/>
            </a:endParaRPr>
          </a:p>
          <a:p>
            <a:pPr algn="ctr"/>
            <a:r>
              <a:rPr kumimoji="1" lang="en-US" altLang="ja-JP" sz="5400" b="1" dirty="0">
                <a:solidFill>
                  <a:schemeClr val="tx1"/>
                </a:solidFill>
              </a:rPr>
              <a:t>46</a:t>
            </a:r>
            <a:r>
              <a:rPr lang="ja-JP" altLang="en-US" sz="5400" b="1" dirty="0">
                <a:solidFill>
                  <a:srgbClr val="FF0000"/>
                </a:solidFill>
              </a:rPr>
              <a:t>中夏</a:t>
            </a:r>
            <a:r>
              <a:rPr lang="ja-JP" altLang="en-US" sz="5400" b="1" dirty="0">
                <a:solidFill>
                  <a:schemeClr val="tx1"/>
                </a:solidFill>
              </a:rPr>
              <a:t>日域</a:t>
            </a:r>
            <a:r>
              <a:rPr lang="ja-JP" altLang="en-US" sz="5400" b="1" dirty="0">
                <a:solidFill>
                  <a:srgbClr val="FF0000"/>
                </a:solidFill>
              </a:rPr>
              <a:t>之高僧</a:t>
            </a:r>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055" y="2827050"/>
            <a:ext cx="2088381" cy="2135311"/>
          </a:xfrm>
          <a:prstGeom prst="rect">
            <a:avLst/>
          </a:prstGeom>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4674" y="2827051"/>
            <a:ext cx="2200900" cy="2206832"/>
          </a:xfrm>
          <a:prstGeom prst="rect">
            <a:avLst/>
          </a:prstGeom>
        </p:spPr>
      </p:pic>
    </p:spTree>
    <p:custDataLst>
      <p:tags r:id="rId1"/>
    </p:custDataLst>
    <p:extLst>
      <p:ext uri="{BB962C8B-B14F-4D97-AF65-F5344CB8AC3E}">
        <p14:creationId xmlns:p14="http://schemas.microsoft.com/office/powerpoint/2010/main" val="2655548799"/>
      </p:ext>
    </p:extLst>
  </p:cSld>
  <p:clrMapOvr>
    <a:masterClrMapping/>
  </p:clrMapOvr>
  <mc:AlternateContent xmlns:mc="http://schemas.openxmlformats.org/markup-compatibility/2006" xmlns:p14="http://schemas.microsoft.com/office/powerpoint/2010/main">
    <mc:Choice Requires="p14">
      <p:transition spd="med" p14:dur="700" advTm="36534">
        <p:fade/>
      </p:transition>
    </mc:Choice>
    <mc:Fallback xmlns="">
      <p:transition spd="med" advTm="365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6" grpId="0" animBg="1"/>
      <p:bldP spid="17" grpId="0" animBg="1"/>
      <p:bldP spid="18" grpId="0" animBg="1"/>
      <p:bldP spid="19" grpId="0" animBg="1"/>
      <p:bldP spid="5" grpId="0"/>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87004" y="1166842"/>
            <a:ext cx="7409740" cy="1323439"/>
          </a:xfrm>
          <a:prstGeom prst="rect">
            <a:avLst/>
          </a:prstGeom>
          <a:noFill/>
          <a:ln w="50800">
            <a:solidFill>
              <a:srgbClr val="FFC000"/>
            </a:solidFill>
          </a:ln>
        </p:spPr>
        <p:txBody>
          <a:bodyPr wrap="square" rtlCol="0">
            <a:spAutoFit/>
          </a:bodyPr>
          <a:lstStyle/>
          <a:p>
            <a:r>
              <a:rPr lang="ja-JP" altLang="en-US" sz="4000" b="1" dirty="0">
                <a:ea typeface="游ゴシック" panose="020B0400000000000000" pitchFamily="50" charset="-128"/>
              </a:rPr>
              <a:t>･釈尊</a:t>
            </a:r>
            <a:r>
              <a:rPr lang="en-US" altLang="ja-JP" sz="4000" b="1" dirty="0">
                <a:ea typeface="游ゴシック" panose="020B0400000000000000" pitchFamily="50" charset="-128"/>
              </a:rPr>
              <a:t>｢</a:t>
            </a:r>
            <a:r>
              <a:rPr lang="ja-JP" altLang="en-US" sz="4000" b="1" dirty="0">
                <a:ea typeface="游ゴシック" panose="020B0400000000000000" pitchFamily="50" charset="-128"/>
              </a:rPr>
              <a:t>よく聞くがよい、</a:t>
            </a:r>
            <a:endParaRPr lang="en-US" altLang="ja-JP" sz="4000" b="1" dirty="0">
              <a:ea typeface="游ゴシック" panose="020B0400000000000000" pitchFamily="50" charset="-128"/>
            </a:endParaRPr>
          </a:p>
          <a:p>
            <a:r>
              <a:rPr lang="ja-JP" altLang="en-US" sz="4000" b="1" dirty="0">
                <a:ea typeface="游ゴシック" panose="020B0400000000000000" pitchFamily="50" charset="-128"/>
              </a:rPr>
              <a:t> 　　　苦悩を除く法を説こう</a:t>
            </a:r>
            <a:r>
              <a:rPr lang="en-US" altLang="ja-JP" sz="4000" b="1" dirty="0">
                <a:ea typeface="游ゴシック" panose="020B0400000000000000" pitchFamily="50" charset="-128"/>
              </a:rPr>
              <a:t>｣</a:t>
            </a:r>
            <a:endParaRPr kumimoji="1" lang="ja-JP" altLang="en-US" sz="4000" b="1" dirty="0"/>
          </a:p>
        </p:txBody>
      </p:sp>
      <p:sp>
        <p:nvSpPr>
          <p:cNvPr id="13" name="テキスト ボックス 12">
            <a:extLst>
              <a:ext uri="{FF2B5EF4-FFF2-40B4-BE49-F238E27FC236}">
                <a16:creationId xmlns:a16="http://schemas.microsoft.com/office/drawing/2014/main" id="{D51343AF-F64D-4DEE-94D4-1CB8772C68ED}"/>
              </a:ext>
            </a:extLst>
          </p:cNvPr>
          <p:cNvSpPr txBox="1"/>
          <p:nvPr/>
        </p:nvSpPr>
        <p:spPr>
          <a:xfrm>
            <a:off x="187004" y="3085417"/>
            <a:ext cx="7402248" cy="1323439"/>
          </a:xfrm>
          <a:prstGeom prst="rect">
            <a:avLst/>
          </a:prstGeom>
          <a:noFill/>
          <a:ln w="50800">
            <a:solidFill>
              <a:srgbClr val="FFC000"/>
            </a:solidFill>
          </a:ln>
        </p:spPr>
        <p:txBody>
          <a:bodyPr wrap="square" rtlCol="0">
            <a:spAutoFit/>
          </a:bodyPr>
          <a:lstStyle/>
          <a:p>
            <a:r>
              <a:rPr lang="ja-JP" altLang="en-US" sz="4000" b="1" dirty="0">
                <a:ea typeface="游ゴシック" panose="020B0400000000000000" pitchFamily="50" charset="-128"/>
              </a:rPr>
              <a:t>･その説法の声に応じて、</a:t>
            </a:r>
            <a:endParaRPr lang="en-US" altLang="ja-JP" sz="4000" b="1" dirty="0">
              <a:ea typeface="游ゴシック" panose="020B0400000000000000" pitchFamily="50" charset="-128"/>
            </a:endParaRPr>
          </a:p>
          <a:p>
            <a:r>
              <a:rPr lang="ja-JP" altLang="en-US" sz="4000" b="1" dirty="0">
                <a:ea typeface="游ゴシック" panose="020B0400000000000000" pitchFamily="50" charset="-128"/>
              </a:rPr>
              <a:t>阿弥陀仏が空中に立ち現れる</a:t>
            </a:r>
            <a:endParaRPr lang="en-US" altLang="ja-JP" sz="4000" b="1" dirty="0">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55391B97-2978-420B-A2DE-794197A6EB44}"/>
              </a:ext>
            </a:extLst>
          </p:cNvPr>
          <p:cNvSpPr txBox="1"/>
          <p:nvPr/>
        </p:nvSpPr>
        <p:spPr>
          <a:xfrm>
            <a:off x="187004" y="5003993"/>
            <a:ext cx="7409740" cy="1323439"/>
          </a:xfrm>
          <a:prstGeom prst="rect">
            <a:avLst/>
          </a:prstGeom>
          <a:noFill/>
          <a:ln w="50800">
            <a:solidFill>
              <a:srgbClr val="FFC000"/>
            </a:solidFill>
          </a:ln>
        </p:spPr>
        <p:txBody>
          <a:bodyPr wrap="square" rtlCol="0">
            <a:spAutoFit/>
          </a:bodyPr>
          <a:lstStyle/>
          <a:p>
            <a:r>
              <a:rPr lang="ja-JP" altLang="en-US" sz="4000" b="1" dirty="0">
                <a:ea typeface="游ゴシック" panose="020B0400000000000000" pitchFamily="50" charset="-128"/>
              </a:rPr>
              <a:t>･阿弥陀仏の姿を眼前に見た</a:t>
            </a:r>
            <a:endParaRPr lang="en-US" altLang="ja-JP" sz="4000" b="1" dirty="0">
              <a:ea typeface="游ゴシック" panose="020B0400000000000000" pitchFamily="50" charset="-128"/>
            </a:endParaRPr>
          </a:p>
          <a:p>
            <a:r>
              <a:rPr lang="ja-JP" altLang="en-US" sz="4000" b="1" dirty="0">
                <a:ea typeface="游ゴシック" panose="020B0400000000000000" pitchFamily="50" charset="-128"/>
              </a:rPr>
              <a:t>韋提希は、ただちに</a:t>
            </a:r>
            <a:r>
              <a:rPr lang="ja-JP" altLang="en-US" sz="4000" b="1" dirty="0">
                <a:solidFill>
                  <a:srgbClr val="FF0000"/>
                </a:solidFill>
                <a:ea typeface="游ゴシック" panose="020B0400000000000000" pitchFamily="50" charset="-128"/>
              </a:rPr>
              <a:t>三忍</a:t>
            </a:r>
            <a:r>
              <a:rPr lang="ja-JP" altLang="en-US" sz="4000" b="1" dirty="0">
                <a:ea typeface="游ゴシック" panose="020B0400000000000000" pitchFamily="50" charset="-128"/>
              </a:rPr>
              <a:t>を獲た</a:t>
            </a:r>
            <a:endParaRPr lang="en-US" altLang="ja-JP" sz="4000" b="1" dirty="0">
              <a:ea typeface="游ゴシック" panose="020B0400000000000000" pitchFamily="50" charset="-128"/>
            </a:endParaRPr>
          </a:p>
        </p:txBody>
      </p:sp>
      <p:pic>
        <p:nvPicPr>
          <p:cNvPr id="19" name="Picture 2" descr="R:\編纂調査データ\聖典講座\2017初めて学ぶ聖典講座\パワポ用素材\せいてん講座イラスト（修正）\せいてん講座イラスト\透過画像\イラスト4阿弥陀仏のみ.png">
            <a:extLst>
              <a:ext uri="{FF2B5EF4-FFF2-40B4-BE49-F238E27FC236}">
                <a16:creationId xmlns:a16="http://schemas.microsoft.com/office/drawing/2014/main" id="{15D23CCB-1370-4F87-994B-057A179D4D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2062334"/>
            <a:ext cx="1342168" cy="353821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93479936-7AC7-4C58-B837-4FB5C61726E8}"/>
              </a:ext>
            </a:extLst>
          </p:cNvPr>
          <p:cNvSpPr txBox="1"/>
          <p:nvPr/>
        </p:nvSpPr>
        <p:spPr>
          <a:xfrm>
            <a:off x="-247124" y="123911"/>
            <a:ext cx="5827236" cy="769441"/>
          </a:xfrm>
          <a:prstGeom prst="rect">
            <a:avLst/>
          </a:prstGeom>
          <a:noFill/>
        </p:spPr>
        <p:txBody>
          <a:bodyPr wrap="none" rtlCol="0">
            <a:spAutoFit/>
          </a:bodyPr>
          <a:lstStyle/>
          <a:p>
            <a:pPr algn="l"/>
            <a:r>
              <a:rPr kumimoji="1" lang="en-US" altLang="ja-JP" sz="4400" b="1" dirty="0">
                <a:latin typeface="+mn-ea"/>
              </a:rPr>
              <a:t>〈</a:t>
            </a:r>
            <a:r>
              <a:rPr kumimoji="1" lang="ja-JP" altLang="en-US" sz="4400" b="1" dirty="0">
                <a:latin typeface="+mn-ea"/>
              </a:rPr>
              <a:t>第７華座観の直前</a:t>
            </a:r>
            <a:r>
              <a:rPr kumimoji="1" lang="en-US" altLang="ja-JP" sz="4400" b="1" dirty="0">
                <a:latin typeface="+mn-ea"/>
              </a:rPr>
              <a:t>〉</a:t>
            </a:r>
            <a:endParaRPr kumimoji="1" lang="ja-JP" altLang="en-US" sz="4400" b="1" dirty="0">
              <a:latin typeface="+mn-ea"/>
            </a:endParaRPr>
          </a:p>
        </p:txBody>
      </p:sp>
      <p:sp>
        <p:nvSpPr>
          <p:cNvPr id="2" name="角丸四角形吹き出し 1"/>
          <p:cNvSpPr/>
          <p:nvPr/>
        </p:nvSpPr>
        <p:spPr>
          <a:xfrm>
            <a:off x="5580112" y="123911"/>
            <a:ext cx="3384376" cy="928825"/>
          </a:xfrm>
          <a:prstGeom prst="wedgeRoundRectCallout">
            <a:avLst>
              <a:gd name="adj1" fmla="val -62861"/>
              <a:gd name="adj2" fmla="val -72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浄土の様子を観察する</a:t>
            </a:r>
            <a:endParaRPr kumimoji="1" lang="en-US" altLang="ja-JP" sz="2400" b="1" dirty="0"/>
          </a:p>
          <a:p>
            <a:pPr algn="ctr"/>
            <a:r>
              <a:rPr kumimoji="1" lang="ja-JP" altLang="en-US" sz="2400" b="1" dirty="0"/>
              <a:t>方法を説いている途中</a:t>
            </a:r>
          </a:p>
        </p:txBody>
      </p:sp>
      <p:sp>
        <p:nvSpPr>
          <p:cNvPr id="6" name="二等辺三角形 5">
            <a:extLst>
              <a:ext uri="{FF2B5EF4-FFF2-40B4-BE49-F238E27FC236}">
                <a16:creationId xmlns:a16="http://schemas.microsoft.com/office/drawing/2014/main" id="{980581C5-E408-43D5-BC9E-C98587E003ED}"/>
              </a:ext>
            </a:extLst>
          </p:cNvPr>
          <p:cNvSpPr/>
          <p:nvPr/>
        </p:nvSpPr>
        <p:spPr>
          <a:xfrm rot="10800000">
            <a:off x="3347864" y="2490280"/>
            <a:ext cx="648072" cy="595137"/>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1" name="二等辺三角形 10">
            <a:extLst>
              <a:ext uri="{FF2B5EF4-FFF2-40B4-BE49-F238E27FC236}">
                <a16:creationId xmlns:a16="http://schemas.microsoft.com/office/drawing/2014/main" id="{0DC95026-E8C7-4CF6-91C3-40FE3A85CE1D}"/>
              </a:ext>
            </a:extLst>
          </p:cNvPr>
          <p:cNvSpPr/>
          <p:nvPr/>
        </p:nvSpPr>
        <p:spPr>
          <a:xfrm rot="10800000">
            <a:off x="3347864" y="4428143"/>
            <a:ext cx="648072" cy="595137"/>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Tree>
    <p:custDataLst>
      <p:tags r:id="rId1"/>
    </p:custDataLst>
    <p:extLst>
      <p:ext uri="{BB962C8B-B14F-4D97-AF65-F5344CB8AC3E}">
        <p14:creationId xmlns:p14="http://schemas.microsoft.com/office/powerpoint/2010/main" val="3908969564"/>
      </p:ext>
    </p:extLst>
  </p:cSld>
  <p:clrMapOvr>
    <a:masterClrMapping/>
  </p:clrMapOvr>
  <mc:AlternateContent xmlns:mc="http://schemas.openxmlformats.org/markup-compatibility/2006" xmlns:p14="http://schemas.microsoft.com/office/powerpoint/2010/main">
    <mc:Choice Requires="p14">
      <p:transition spd="med" p14:dur="700" advTm="44925">
        <p:fade/>
      </p:transition>
    </mc:Choice>
    <mc:Fallback xmlns="">
      <p:transition spd="med" advTm="449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6" grpId="0" animBg="1"/>
      <p:bldP spid="6" grpId="0" animBg="1"/>
      <p:bldP spid="1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rot="16200000">
            <a:off x="3863137" y="-3362399"/>
            <a:ext cx="1538883" cy="8352930"/>
          </a:xfrm>
          <a:prstGeom prst="rect">
            <a:avLst/>
          </a:prstGeom>
          <a:noFill/>
          <a:ln w="19050">
            <a:noFill/>
          </a:ln>
        </p:spPr>
        <p:txBody>
          <a:bodyPr vert="eaVert" wrap="square" rtlCol="0">
            <a:spAutoFit/>
          </a:bodyPr>
          <a:lstStyle/>
          <a:p>
            <a:r>
              <a:rPr lang="ja-JP" altLang="en-US" sz="4400" b="1" dirty="0">
                <a:ea typeface="游ゴシック" panose="020B0400000000000000" pitchFamily="50" charset="-128"/>
              </a:rPr>
              <a:t>韋提希は、釈尊の力で阿弥陀仏の姿を見て、</a:t>
            </a:r>
            <a:r>
              <a:rPr lang="ja-JP" altLang="en-US" sz="4400" b="1" dirty="0">
                <a:solidFill>
                  <a:srgbClr val="FF0000"/>
                </a:solidFill>
                <a:ea typeface="游ゴシック" panose="020B0400000000000000" pitchFamily="50" charset="-128"/>
              </a:rPr>
              <a:t>無生法忍</a:t>
            </a:r>
            <a:r>
              <a:rPr lang="ja-JP" altLang="en-US" sz="4400" b="1" dirty="0">
                <a:ea typeface="游ゴシック" panose="020B0400000000000000" pitchFamily="50" charset="-128"/>
              </a:rPr>
              <a:t>を得る</a:t>
            </a:r>
            <a:endParaRPr lang="en-US" altLang="ja-JP" sz="4400" b="1" dirty="0">
              <a:ea typeface="游ゴシック" panose="020B0400000000000000" pitchFamily="50" charset="-128"/>
            </a:endParaRPr>
          </a:p>
        </p:txBody>
      </p:sp>
      <p:sp>
        <p:nvSpPr>
          <p:cNvPr id="4" name="テキスト ボックス 3"/>
          <p:cNvSpPr txBox="1"/>
          <p:nvPr/>
        </p:nvSpPr>
        <p:spPr>
          <a:xfrm rot="16200000">
            <a:off x="3473904" y="947097"/>
            <a:ext cx="2400657" cy="8372577"/>
          </a:xfrm>
          <a:prstGeom prst="rect">
            <a:avLst/>
          </a:prstGeom>
          <a:noFill/>
          <a:ln w="50800">
            <a:solidFill>
              <a:srgbClr val="0070C0"/>
            </a:solidFill>
          </a:ln>
        </p:spPr>
        <p:txBody>
          <a:bodyPr vert="eaVert" wrap="square" rtlCol="0">
            <a:spAutoFit/>
          </a:bodyPr>
          <a:lstStyle/>
          <a:p>
            <a:r>
              <a:rPr lang="ja-JP" altLang="en-US" sz="4800" b="1" dirty="0">
                <a:ea typeface="游ゴシック" panose="020B0400000000000000" pitchFamily="50" charset="-128"/>
              </a:rPr>
              <a:t>①喜忍</a:t>
            </a:r>
            <a:r>
              <a:rPr lang="ja-JP" altLang="en-US" sz="3600" b="1" dirty="0">
                <a:ea typeface="游ゴシック" panose="020B0400000000000000" pitchFamily="50" charset="-128"/>
              </a:rPr>
              <a:t>･･･よろこび、安心するおもい</a:t>
            </a:r>
            <a:endParaRPr lang="en-US" altLang="ja-JP" sz="3600" b="1" dirty="0">
              <a:ea typeface="游ゴシック" panose="020B0400000000000000" pitchFamily="50" charset="-128"/>
            </a:endParaRPr>
          </a:p>
          <a:p>
            <a:r>
              <a:rPr lang="ja-JP" altLang="en-US" sz="4800" b="1" dirty="0">
                <a:ea typeface="游ゴシック" panose="020B0400000000000000" pitchFamily="50" charset="-128"/>
              </a:rPr>
              <a:t>②悟忍</a:t>
            </a:r>
            <a:r>
              <a:rPr lang="ja-JP" altLang="en-US" sz="3600" b="1" dirty="0">
                <a:ea typeface="游ゴシック" panose="020B0400000000000000" pitchFamily="50" charset="-128"/>
              </a:rPr>
              <a:t>･･･仏の智慧をはっきりと知る</a:t>
            </a:r>
            <a:endParaRPr lang="en-US" altLang="ja-JP" sz="3600" b="1" dirty="0">
              <a:ea typeface="游ゴシック" panose="020B0400000000000000" pitchFamily="50" charset="-128"/>
            </a:endParaRPr>
          </a:p>
          <a:p>
            <a:r>
              <a:rPr lang="ja-JP" altLang="en-US" sz="4800" b="1" dirty="0">
                <a:ea typeface="游ゴシック" panose="020B0400000000000000" pitchFamily="50" charset="-128"/>
              </a:rPr>
              <a:t>➂信忍</a:t>
            </a:r>
            <a:r>
              <a:rPr lang="ja-JP" altLang="en-US" sz="3600" b="1" dirty="0">
                <a:ea typeface="游ゴシック" panose="020B0400000000000000" pitchFamily="50" charset="-128"/>
              </a:rPr>
              <a:t>･･･仏の本願を疑いなく信じる</a:t>
            </a:r>
            <a:endParaRPr lang="en-US" altLang="ja-JP" sz="3600" b="1" dirty="0">
              <a:ea typeface="游ゴシック" panose="020B0400000000000000" pitchFamily="50" charset="-128"/>
            </a:endParaRPr>
          </a:p>
        </p:txBody>
      </p:sp>
      <p:sp>
        <p:nvSpPr>
          <p:cNvPr id="2" name="テキスト ボックス 1"/>
          <p:cNvSpPr txBox="1"/>
          <p:nvPr/>
        </p:nvSpPr>
        <p:spPr>
          <a:xfrm>
            <a:off x="221755" y="1628800"/>
            <a:ext cx="9050876" cy="707886"/>
          </a:xfrm>
          <a:prstGeom prst="rect">
            <a:avLst/>
          </a:prstGeom>
          <a:noFill/>
        </p:spPr>
        <p:txBody>
          <a:bodyPr wrap="none" rtlCol="0">
            <a:spAutoFit/>
          </a:bodyPr>
          <a:lstStyle/>
          <a:p>
            <a:pPr algn="l"/>
            <a:r>
              <a:rPr kumimoji="1" lang="en-US" altLang="ja-JP" sz="4000" b="1" dirty="0">
                <a:latin typeface="游ゴシック" panose="020B0400000000000000" pitchFamily="50" charset="-128"/>
                <a:ea typeface="游ゴシック" panose="020B0400000000000000" pitchFamily="50" charset="-128"/>
              </a:rPr>
              <a:t>※</a:t>
            </a:r>
            <a:r>
              <a:rPr kumimoji="1" lang="ja-JP" altLang="en-US" sz="4000" b="1" dirty="0">
                <a:latin typeface="游ゴシック" panose="020B0400000000000000" pitchFamily="50" charset="-128"/>
                <a:ea typeface="游ゴシック" panose="020B0400000000000000" pitchFamily="50" charset="-128"/>
              </a:rPr>
              <a:t>「</a:t>
            </a:r>
            <a:r>
              <a:rPr kumimoji="1" lang="ja-JP" altLang="en-US" sz="4000" b="1" dirty="0">
                <a:solidFill>
                  <a:srgbClr val="FF0000"/>
                </a:solidFill>
                <a:latin typeface="游ゴシック" panose="020B0400000000000000" pitchFamily="50" charset="-128"/>
                <a:ea typeface="游ゴシック" panose="020B0400000000000000" pitchFamily="50" charset="-128"/>
              </a:rPr>
              <a:t>忍</a:t>
            </a:r>
            <a:r>
              <a:rPr kumimoji="1" lang="ja-JP" altLang="en-US" sz="4000" b="1" dirty="0">
                <a:latin typeface="游ゴシック" panose="020B0400000000000000" pitchFamily="50" charset="-128"/>
                <a:ea typeface="游ゴシック" panose="020B0400000000000000" pitchFamily="50" charset="-128"/>
              </a:rPr>
              <a:t>」</a:t>
            </a:r>
            <a:r>
              <a:rPr kumimoji="1" lang="en-US" altLang="ja-JP" sz="4000" b="1" dirty="0">
                <a:latin typeface="游ゴシック" panose="020B0400000000000000" pitchFamily="50" charset="-128"/>
                <a:ea typeface="游ゴシック" panose="020B0400000000000000" pitchFamily="50" charset="-128"/>
              </a:rPr>
              <a:t>…</a:t>
            </a:r>
            <a:r>
              <a:rPr kumimoji="1" lang="ja-JP" altLang="en-US" sz="4000" b="1" dirty="0">
                <a:latin typeface="游ゴシック" panose="020B0400000000000000" pitchFamily="50" charset="-128"/>
                <a:ea typeface="游ゴシック" panose="020B0400000000000000" pitchFamily="50" charset="-128"/>
              </a:rPr>
              <a:t>認める　→ 真理を確認する</a:t>
            </a:r>
          </a:p>
        </p:txBody>
      </p:sp>
      <p:sp>
        <p:nvSpPr>
          <p:cNvPr id="10" name="テキスト ボックス 9">
            <a:extLst>
              <a:ext uri="{FF2B5EF4-FFF2-40B4-BE49-F238E27FC236}">
                <a16:creationId xmlns:a16="http://schemas.microsoft.com/office/drawing/2014/main" id="{78767EA0-A629-4FE0-BD44-8DD3177F1857}"/>
              </a:ext>
            </a:extLst>
          </p:cNvPr>
          <p:cNvSpPr txBox="1"/>
          <p:nvPr/>
        </p:nvSpPr>
        <p:spPr>
          <a:xfrm>
            <a:off x="755576" y="2627039"/>
            <a:ext cx="1872208" cy="1015663"/>
          </a:xfrm>
          <a:prstGeom prst="rect">
            <a:avLst/>
          </a:prstGeom>
          <a:noFill/>
          <a:ln w="50800" cmpd="tri">
            <a:solidFill>
              <a:srgbClr val="FF0000"/>
            </a:solidFill>
          </a:ln>
        </p:spPr>
        <p:txBody>
          <a:bodyPr vert="horz" wrap="square" rtlCol="0">
            <a:spAutoFit/>
          </a:bodyPr>
          <a:lstStyle/>
          <a:p>
            <a:pPr algn="ctr"/>
            <a:r>
              <a:rPr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三忍</a:t>
            </a:r>
            <a:endParaRPr kumimoji="1" lang="ja-JP" altLang="en-US" sz="6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416BF91A-F0E3-42E5-9F89-5C6E2DD7B6B0}"/>
              </a:ext>
            </a:extLst>
          </p:cNvPr>
          <p:cNvSpPr txBox="1"/>
          <p:nvPr/>
        </p:nvSpPr>
        <p:spPr>
          <a:xfrm>
            <a:off x="2642776" y="2795157"/>
            <a:ext cx="6391493" cy="769441"/>
          </a:xfrm>
          <a:prstGeom prst="rect">
            <a:avLst/>
          </a:prstGeom>
          <a:noFill/>
        </p:spPr>
        <p:txBody>
          <a:bodyPr wrap="none" rtlCol="0">
            <a:spAutoFit/>
          </a:bodyPr>
          <a:lstStyle/>
          <a:p>
            <a:pPr algn="l"/>
            <a:r>
              <a:rPr kumimoji="1" lang="ja-JP" altLang="en-US" sz="4400" b="1" dirty="0">
                <a:latin typeface="游ゴシック" panose="020B0400000000000000" pitchFamily="50" charset="-128"/>
                <a:ea typeface="游ゴシック" panose="020B0400000000000000" pitchFamily="50" charset="-128"/>
              </a:rPr>
              <a:t>＝無生法忍の３つの徳義</a:t>
            </a:r>
          </a:p>
        </p:txBody>
      </p:sp>
    </p:spTree>
    <p:custDataLst>
      <p:tags r:id="rId1"/>
    </p:custDataLst>
    <p:extLst>
      <p:ext uri="{BB962C8B-B14F-4D97-AF65-F5344CB8AC3E}">
        <p14:creationId xmlns:p14="http://schemas.microsoft.com/office/powerpoint/2010/main" val="2098301350"/>
      </p:ext>
    </p:extLst>
  </p:cSld>
  <p:clrMapOvr>
    <a:masterClrMapping/>
  </p:clrMapOvr>
  <mc:AlternateContent xmlns:mc="http://schemas.openxmlformats.org/markup-compatibility/2006" xmlns:p14="http://schemas.microsoft.com/office/powerpoint/2010/main">
    <mc:Choice Requires="p14">
      <p:transition spd="med" p14:dur="700" advTm="52115">
        <p:fade/>
      </p:transition>
    </mc:Choice>
    <mc:Fallback xmlns="">
      <p:transition spd="med" advTm="521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0" grpId="0" animBg="1"/>
      <p:bldP spid="1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rot="16200000">
            <a:off x="2764639" y="-2335546"/>
            <a:ext cx="3877985" cy="8549078"/>
          </a:xfrm>
          <a:prstGeom prst="rect">
            <a:avLst/>
          </a:prstGeom>
          <a:noFill/>
          <a:ln w="19050">
            <a:noFill/>
          </a:ln>
        </p:spPr>
        <p:txBody>
          <a:bodyPr vert="eaVert" wrap="square" rtlCol="0">
            <a:spAutoFit/>
          </a:bodyPr>
          <a:lstStyle/>
          <a:p>
            <a:r>
              <a:rPr lang="ja-JP" altLang="en-US" sz="4000" b="1" dirty="0">
                <a:latin typeface="游ゴシック" panose="020B0400000000000000" pitchFamily="50" charset="-128"/>
                <a:ea typeface="游ゴシック" panose="020B0400000000000000" pitchFamily="50" charset="-128"/>
              </a:rPr>
              <a:t>今は、</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･韋提希の頃のように、</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釈尊はいない</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･韋提希が釈尊の力で見たように、</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阿弥陀仏をまのあたりに</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　　　見ることはできない</a:t>
            </a:r>
          </a:p>
        </p:txBody>
      </p:sp>
      <p:sp>
        <p:nvSpPr>
          <p:cNvPr id="10" name="テキスト ボックス 9">
            <a:extLst>
              <a:ext uri="{FF2B5EF4-FFF2-40B4-BE49-F238E27FC236}">
                <a16:creationId xmlns:a16="http://schemas.microsoft.com/office/drawing/2014/main" id="{8EA54721-6C90-4357-9416-5E4742610E52}"/>
              </a:ext>
            </a:extLst>
          </p:cNvPr>
          <p:cNvSpPr txBox="1"/>
          <p:nvPr/>
        </p:nvSpPr>
        <p:spPr>
          <a:xfrm rot="16200000">
            <a:off x="3788207" y="1188456"/>
            <a:ext cx="1661993" cy="8735366"/>
          </a:xfrm>
          <a:prstGeom prst="rect">
            <a:avLst/>
          </a:prstGeom>
          <a:solidFill>
            <a:srgbClr val="7030A0"/>
          </a:solidFill>
          <a:ln w="50800">
            <a:solidFill>
              <a:srgbClr val="0070C0"/>
            </a:solidFill>
          </a:ln>
        </p:spPr>
        <p:txBody>
          <a:bodyPr vert="eaVert" wrap="square" rtlCol="0">
            <a:spAutoFit/>
          </a:bodyPr>
          <a:lstStyle/>
          <a:p>
            <a:pPr algn="ctr"/>
            <a:r>
              <a:rPr lang="en-US" altLang="ja-JP" sz="4800" b="1" dirty="0">
                <a:solidFill>
                  <a:schemeClr val="bg1"/>
                </a:solidFill>
                <a:ea typeface="游ゴシック" panose="020B0400000000000000" pitchFamily="50" charset="-128"/>
              </a:rPr>
              <a:t>｢</a:t>
            </a:r>
            <a:r>
              <a:rPr lang="ja-JP" altLang="en-US" sz="4800" b="1" dirty="0">
                <a:solidFill>
                  <a:schemeClr val="bg1"/>
                </a:solidFill>
                <a:ea typeface="游ゴシック" panose="020B0400000000000000" pitchFamily="50" charset="-128"/>
              </a:rPr>
              <a:t>南無阿弥陀仏</a:t>
            </a:r>
            <a:r>
              <a:rPr lang="en-US" altLang="ja-JP" sz="4800" b="1" dirty="0">
                <a:solidFill>
                  <a:schemeClr val="bg1"/>
                </a:solidFill>
                <a:ea typeface="游ゴシック" panose="020B0400000000000000" pitchFamily="50" charset="-128"/>
              </a:rPr>
              <a:t>｣</a:t>
            </a:r>
            <a:r>
              <a:rPr lang="ja-JP" altLang="en-US" sz="4800" b="1" dirty="0">
                <a:solidFill>
                  <a:schemeClr val="bg1"/>
                </a:solidFill>
                <a:ea typeface="游ゴシック" panose="020B0400000000000000" pitchFamily="50" charset="-128"/>
              </a:rPr>
              <a:t>と念仏申す中に阿弥陀仏の本願に出遇う</a:t>
            </a:r>
            <a:endParaRPr lang="en-US" altLang="ja-JP" sz="4800" b="1" dirty="0">
              <a:solidFill>
                <a:schemeClr val="bg1"/>
              </a:solidFill>
              <a:ea typeface="游ゴシック" panose="020B0400000000000000" pitchFamily="50" charset="-128"/>
            </a:endParaRPr>
          </a:p>
        </p:txBody>
      </p:sp>
      <p:sp>
        <p:nvSpPr>
          <p:cNvPr id="6" name="二等辺三角形 5">
            <a:extLst>
              <a:ext uri="{FF2B5EF4-FFF2-40B4-BE49-F238E27FC236}">
                <a16:creationId xmlns:a16="http://schemas.microsoft.com/office/drawing/2014/main" id="{DC21F52A-8316-45DF-BE20-4E1F96A746FD}"/>
              </a:ext>
            </a:extLst>
          </p:cNvPr>
          <p:cNvSpPr/>
          <p:nvPr/>
        </p:nvSpPr>
        <p:spPr>
          <a:xfrm rot="10800000">
            <a:off x="3851920" y="3877986"/>
            <a:ext cx="1008112" cy="685038"/>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a:p>
        </p:txBody>
      </p:sp>
    </p:spTree>
    <p:custDataLst>
      <p:tags r:id="rId1"/>
    </p:custDataLst>
    <p:extLst>
      <p:ext uri="{BB962C8B-B14F-4D97-AF65-F5344CB8AC3E}">
        <p14:creationId xmlns:p14="http://schemas.microsoft.com/office/powerpoint/2010/main" val="4011976696"/>
      </p:ext>
    </p:extLst>
  </p:cSld>
  <p:clrMapOvr>
    <a:masterClrMapping/>
  </p:clrMapOvr>
  <mc:AlternateContent xmlns:mc="http://schemas.openxmlformats.org/markup-compatibility/2006" xmlns:p14="http://schemas.microsoft.com/office/powerpoint/2010/main">
    <mc:Choice Requires="p14">
      <p:transition spd="med" p14:dur="700" advTm="31008">
        <p:fade/>
      </p:transition>
    </mc:Choice>
    <mc:Fallback xmlns="">
      <p:transition spd="med" advTm="310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fade">
                                      <p:cBhvr>
                                        <p:cTn id="15" dur="500"/>
                                        <p:tgtEl>
                                          <p:spTgt spid="1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xEl>
                                              <p:pRg st="4" end="4"/>
                                            </p:txEl>
                                          </p:spTgt>
                                        </p:tgtEl>
                                        <p:attrNameLst>
                                          <p:attrName>style.visibility</p:attrName>
                                        </p:attrNameLst>
                                      </p:cBhvr>
                                      <p:to>
                                        <p:strVal val="visible"/>
                                      </p:to>
                                    </p:set>
                                    <p:animEffect transition="in" filter="fade">
                                      <p:cBhvr>
                                        <p:cTn id="18" dur="500"/>
                                        <p:tgtEl>
                                          <p:spTgt spid="1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animEffect transition="in" filter="fade">
                                      <p:cBhvr>
                                        <p:cTn id="21" dur="500"/>
                                        <p:tgtEl>
                                          <p:spTgt spid="1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624" y="-592"/>
            <a:ext cx="10440681" cy="6887646"/>
          </a:xfrm>
          <a:prstGeom prst="rect">
            <a:avLst/>
          </a:prstGeom>
        </p:spPr>
      </p:pic>
      <p:sp>
        <p:nvSpPr>
          <p:cNvPr id="10" name="四角形: 角を丸くする 9">
            <a:extLst>
              <a:ext uri="{FF2B5EF4-FFF2-40B4-BE49-F238E27FC236}">
                <a16:creationId xmlns:a16="http://schemas.microsoft.com/office/drawing/2014/main" id="{6A10E7A4-E2E1-423C-985A-C07DAB5A1061}"/>
              </a:ext>
            </a:extLst>
          </p:cNvPr>
          <p:cNvSpPr/>
          <p:nvPr/>
        </p:nvSpPr>
        <p:spPr>
          <a:xfrm>
            <a:off x="5036327" y="3192164"/>
            <a:ext cx="3110906" cy="2901619"/>
          </a:xfrm>
          <a:prstGeom prst="roundRect">
            <a:avLst/>
          </a:prstGeom>
          <a:ln w="76200"/>
        </p:spPr>
        <p:style>
          <a:lnRef idx="2">
            <a:schemeClr val="accent5"/>
          </a:lnRef>
          <a:fillRef idx="1">
            <a:schemeClr val="lt1"/>
          </a:fillRef>
          <a:effectRef idx="0">
            <a:schemeClr val="accent5"/>
          </a:effectRef>
          <a:fontRef idx="minor">
            <a:schemeClr val="dk1"/>
          </a:fontRef>
        </p:style>
        <p:txBody>
          <a:bodyPr vert="horz" rtlCol="0" anchor="ctr"/>
          <a:lstStyle/>
          <a:p>
            <a:pPr algn="ctr"/>
            <a:endParaRPr kumimoji="1" lang="ja-JP" altLang="en-US" sz="6000" b="1" dirty="0">
              <a:solidFill>
                <a:schemeClr val="bg1"/>
              </a:solidFill>
              <a:ea typeface="游ゴシック" panose="020B0400000000000000" pitchFamily="50" charset="-128"/>
            </a:endParaRPr>
          </a:p>
        </p:txBody>
      </p:sp>
      <p:sp>
        <p:nvSpPr>
          <p:cNvPr id="2" name="正方形/長方形 1"/>
          <p:cNvSpPr/>
          <p:nvPr/>
        </p:nvSpPr>
        <p:spPr>
          <a:xfrm>
            <a:off x="2336070" y="3443231"/>
            <a:ext cx="2118325" cy="1569660"/>
          </a:xfrm>
          <a:prstGeom prst="rect">
            <a:avLst/>
          </a:prstGeom>
          <a:solidFill>
            <a:srgbClr val="FFFF00"/>
          </a:solidFill>
          <a:effectLst>
            <a:glow rad="228600">
              <a:schemeClr val="accent3">
                <a:satMod val="175000"/>
                <a:alpha val="40000"/>
              </a:schemeClr>
            </a:glow>
          </a:effectLst>
        </p:spPr>
        <p:txBody>
          <a:bodyPr wrap="square">
            <a:spAutoFit/>
          </a:bodyPr>
          <a:lstStyle/>
          <a:p>
            <a:pPr lvl="0"/>
            <a:r>
              <a:rPr lang="ja-JP" altLang="en-US" sz="4800" b="1" dirty="0">
                <a:solidFill>
                  <a:prstClr val="black"/>
                </a:solidFill>
                <a:effectLst>
                  <a:glow rad="228600">
                    <a:schemeClr val="bg1">
                      <a:lumMod val="95000"/>
                      <a:alpha val="40000"/>
                    </a:schemeClr>
                  </a:glow>
                </a:effectLst>
                <a:latin typeface="游ゴシック" panose="020B0400000000000000" pitchFamily="50" charset="-128"/>
                <a:ea typeface="游ゴシック" panose="020B0400000000000000" pitchFamily="50" charset="-128"/>
              </a:rPr>
              <a:t>さとり</a:t>
            </a:r>
            <a:endParaRPr lang="en-US" altLang="ja-JP" sz="4800" b="1" dirty="0">
              <a:solidFill>
                <a:prstClr val="black"/>
              </a:solidFill>
              <a:effectLst>
                <a:glow rad="228600">
                  <a:schemeClr val="bg1">
                    <a:lumMod val="95000"/>
                    <a:alpha val="40000"/>
                  </a:schemeClr>
                </a:glow>
              </a:effectLst>
              <a:latin typeface="游ゴシック" panose="020B0400000000000000" pitchFamily="50" charset="-128"/>
              <a:ea typeface="游ゴシック" panose="020B0400000000000000" pitchFamily="50" charset="-128"/>
            </a:endParaRPr>
          </a:p>
          <a:p>
            <a:pPr lvl="0" algn="ctr"/>
            <a:r>
              <a:rPr lang="ja-JP" altLang="en-US" sz="4800" b="1" dirty="0">
                <a:solidFill>
                  <a:prstClr val="black"/>
                </a:solidFill>
                <a:effectLst>
                  <a:glow rad="228600">
                    <a:schemeClr val="bg1">
                      <a:lumMod val="95000"/>
                      <a:alpha val="40000"/>
                    </a:schemeClr>
                  </a:glow>
                </a:effectLst>
                <a:latin typeface="游ゴシック" panose="020B0400000000000000" pitchFamily="50" charset="-128"/>
                <a:ea typeface="游ゴシック" panose="020B0400000000000000" pitchFamily="50" charset="-128"/>
              </a:rPr>
              <a:t>涅槃</a:t>
            </a:r>
            <a:endParaRPr lang="en-US" altLang="ja-JP" sz="4800" b="1" dirty="0">
              <a:solidFill>
                <a:prstClr val="black"/>
              </a:solidFill>
              <a:effectLst>
                <a:glow rad="228600">
                  <a:schemeClr val="bg1">
                    <a:lumMod val="95000"/>
                    <a:alpha val="40000"/>
                  </a:schemeClr>
                </a:glow>
              </a:effectLst>
              <a:latin typeface="游ゴシック" panose="020B0400000000000000" pitchFamily="50" charset="-128"/>
              <a:ea typeface="游ゴシック" panose="020B0400000000000000" pitchFamily="50" charset="-128"/>
            </a:endParaRPr>
          </a:p>
        </p:txBody>
      </p:sp>
      <p:sp>
        <p:nvSpPr>
          <p:cNvPr id="3" name="正方形/長方形 2"/>
          <p:cNvSpPr/>
          <p:nvPr/>
        </p:nvSpPr>
        <p:spPr>
          <a:xfrm>
            <a:off x="1901910" y="132457"/>
            <a:ext cx="6956298" cy="1446550"/>
          </a:xfrm>
          <a:prstGeom prst="rect">
            <a:avLst/>
          </a:prstGeom>
          <a:solidFill>
            <a:srgbClr val="7030A0"/>
          </a:solidFill>
        </p:spPr>
        <p:txBody>
          <a:bodyPr wrap="square">
            <a:spAutoFit/>
          </a:bodyPr>
          <a:lstStyle/>
          <a:p>
            <a:pPr lvl="0"/>
            <a:r>
              <a:rPr lang="ja-JP" altLang="en-US" sz="4400" b="1" dirty="0">
                <a:solidFill>
                  <a:schemeClr val="bg1"/>
                </a:solidFill>
                <a:latin typeface="游ゴシック" panose="020B0400000000000000" pitchFamily="50" charset="-128"/>
                <a:ea typeface="游ゴシック" panose="020B0400000000000000" pitchFamily="50" charset="-128"/>
              </a:rPr>
              <a:t>命終えると浄土に生まれ、仏のさとりを開く</a:t>
            </a:r>
            <a:endParaRPr lang="en-US" altLang="ja-JP" sz="4400" b="1" dirty="0">
              <a:solidFill>
                <a:schemeClr val="bg1"/>
              </a:solidFill>
              <a:latin typeface="游ゴシック" panose="020B0400000000000000" pitchFamily="50" charset="-128"/>
              <a:ea typeface="游ゴシック" panose="020B0400000000000000" pitchFamily="50" charset="-128"/>
            </a:endParaRPr>
          </a:p>
        </p:txBody>
      </p:sp>
      <p:sp>
        <p:nvSpPr>
          <p:cNvPr id="4" name="吹き出し: 角を丸めた四角形 3">
            <a:extLst>
              <a:ext uri="{FF2B5EF4-FFF2-40B4-BE49-F238E27FC236}">
                <a16:creationId xmlns:a16="http://schemas.microsoft.com/office/drawing/2014/main" id="{09F77366-3B34-4C38-9AD1-F23D529BB24B}"/>
              </a:ext>
            </a:extLst>
          </p:cNvPr>
          <p:cNvSpPr/>
          <p:nvPr/>
        </p:nvSpPr>
        <p:spPr>
          <a:xfrm>
            <a:off x="2073392" y="1988840"/>
            <a:ext cx="5248649" cy="759543"/>
          </a:xfrm>
          <a:prstGeom prst="wedgeRoundRectCallout">
            <a:avLst>
              <a:gd name="adj1" fmla="val -67255"/>
              <a:gd name="adj2" fmla="val 139900"/>
              <a:gd name="adj3" fmla="val 16667"/>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b="1" dirty="0">
                <a:latin typeface="游ゴシック" panose="020B0400000000000000" pitchFamily="50" charset="-128"/>
                <a:ea typeface="游ゴシック" panose="020B0400000000000000" pitchFamily="50" charset="-128"/>
              </a:rPr>
              <a:t>70</a:t>
            </a:r>
            <a:r>
              <a:rPr lang="ja-JP" altLang="en-US" sz="4000" b="1" dirty="0">
                <a:latin typeface="游ゴシック" panose="020B0400000000000000" pitchFamily="50" charset="-128"/>
                <a:ea typeface="游ゴシック" panose="020B0400000000000000" pitchFamily="50" charset="-128"/>
              </a:rPr>
              <a:t> </a:t>
            </a:r>
            <a:r>
              <a:rPr lang="ja-JP" altLang="en-US" sz="4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即証真如</a:t>
            </a:r>
            <a:r>
              <a:rPr lang="ja-JP" altLang="en-US" sz="40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法性</a:t>
            </a:r>
            <a:r>
              <a:rPr lang="ja-JP" altLang="en-US" sz="40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身</a:t>
            </a:r>
            <a:endParaRPr kumimoji="1" lang="ja-JP" altLang="en-US" sz="4000" b="1" dirty="0"/>
          </a:p>
        </p:txBody>
      </p:sp>
      <p:sp>
        <p:nvSpPr>
          <p:cNvPr id="5" name="フローチャート: 処理 4">
            <a:extLst>
              <a:ext uri="{FF2B5EF4-FFF2-40B4-BE49-F238E27FC236}">
                <a16:creationId xmlns:a16="http://schemas.microsoft.com/office/drawing/2014/main" id="{BD73BA15-832E-45BD-96B1-D9A6793B54C1}"/>
              </a:ext>
            </a:extLst>
          </p:cNvPr>
          <p:cNvSpPr/>
          <p:nvPr/>
        </p:nvSpPr>
        <p:spPr>
          <a:xfrm>
            <a:off x="5680023" y="6256592"/>
            <a:ext cx="1048397" cy="576132"/>
          </a:xfrm>
          <a:prstGeom prst="flowChartProcess">
            <a:avLst/>
          </a:prstGeom>
          <a:solidFill>
            <a:srgbClr val="00B0F0"/>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r>
              <a:rPr kumimoji="1" lang="ja-JP" altLang="en-US" sz="2800" b="1" dirty="0">
                <a:solidFill>
                  <a:schemeClr val="bg1"/>
                </a:solidFill>
                <a:ea typeface="游ゴシック" panose="020B0400000000000000" pitchFamily="50" charset="-128"/>
              </a:rPr>
              <a:t>無常</a:t>
            </a:r>
          </a:p>
        </p:txBody>
      </p:sp>
      <p:sp>
        <p:nvSpPr>
          <p:cNvPr id="17" name="フローチャート: 処理 16">
            <a:extLst>
              <a:ext uri="{FF2B5EF4-FFF2-40B4-BE49-F238E27FC236}">
                <a16:creationId xmlns:a16="http://schemas.microsoft.com/office/drawing/2014/main" id="{85402472-B7CF-4750-A535-EAB13903ACDA}"/>
              </a:ext>
            </a:extLst>
          </p:cNvPr>
          <p:cNvSpPr/>
          <p:nvPr/>
        </p:nvSpPr>
        <p:spPr>
          <a:xfrm>
            <a:off x="6899434" y="6262187"/>
            <a:ext cx="811311" cy="576131"/>
          </a:xfrm>
          <a:prstGeom prst="flowChartProcess">
            <a:avLst/>
          </a:prstGeom>
          <a:solidFill>
            <a:srgbClr val="00B0F0"/>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vert="horz" rtlCol="0" anchor="ctr"/>
          <a:lstStyle/>
          <a:p>
            <a:pPr algn="ctr"/>
            <a:r>
              <a:rPr kumimoji="1" lang="ja-JP" altLang="en-US" sz="2800" b="1" dirty="0">
                <a:solidFill>
                  <a:schemeClr val="bg1"/>
                </a:solidFill>
                <a:ea typeface="游ゴシック" panose="020B0400000000000000" pitchFamily="50" charset="-128"/>
              </a:rPr>
              <a:t>苦</a:t>
            </a:r>
          </a:p>
        </p:txBody>
      </p:sp>
      <p:sp>
        <p:nvSpPr>
          <p:cNvPr id="19" name="テキスト ボックス 18">
            <a:extLst>
              <a:ext uri="{FF2B5EF4-FFF2-40B4-BE49-F238E27FC236}">
                <a16:creationId xmlns:a16="http://schemas.microsoft.com/office/drawing/2014/main" id="{0D40F44C-5CEF-4E45-8A0D-9B5A40C9C38E}"/>
              </a:ext>
            </a:extLst>
          </p:cNvPr>
          <p:cNvSpPr txBox="1"/>
          <p:nvPr/>
        </p:nvSpPr>
        <p:spPr>
          <a:xfrm>
            <a:off x="4880029" y="3335509"/>
            <a:ext cx="3111749" cy="3354765"/>
          </a:xfrm>
          <a:prstGeom prst="rect">
            <a:avLst/>
          </a:prstGeom>
          <a:noFill/>
        </p:spPr>
        <p:txBody>
          <a:bodyPr wrap="none" rtlCol="0">
            <a:spAutoFit/>
          </a:bodyPr>
          <a:lstStyle/>
          <a:p>
            <a:r>
              <a:rPr lang="ja-JP" altLang="en-US" sz="4400" b="1" dirty="0">
                <a:solidFill>
                  <a:srgbClr val="FF0000"/>
                </a:solidFill>
                <a:latin typeface="游ゴシック" panose="020B0400000000000000" pitchFamily="50" charset="-128"/>
                <a:ea typeface="游ゴシック" panose="020B0400000000000000" pitchFamily="50" charset="-128"/>
              </a:rPr>
              <a:t>　常　　楽</a:t>
            </a:r>
            <a:endParaRPr lang="en-US" altLang="ja-JP" sz="4400" b="1" dirty="0">
              <a:solidFill>
                <a:srgbClr val="FF0000"/>
              </a:solidFill>
              <a:latin typeface="游ゴシック" panose="020B0400000000000000" pitchFamily="50" charset="-128"/>
              <a:ea typeface="游ゴシック" panose="020B0400000000000000" pitchFamily="50" charset="-128"/>
            </a:endParaRPr>
          </a:p>
          <a:p>
            <a:pPr algn="ctr"/>
            <a:r>
              <a:rPr lang="en-US" altLang="ja-JP"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常住</a:t>
            </a:r>
            <a:r>
              <a:rPr lang="en-US" altLang="ja-JP" sz="3600" b="1" dirty="0">
                <a:latin typeface="游ゴシック" panose="020B0400000000000000" pitchFamily="50" charset="-128"/>
                <a:ea typeface="游ゴシック" panose="020B0400000000000000" pitchFamily="50" charset="-128"/>
              </a:rPr>
              <a:t>)</a:t>
            </a:r>
            <a:r>
              <a:rPr lang="ja-JP" altLang="en-US" sz="4400" b="1" dirty="0">
                <a:latin typeface="游ゴシック" panose="020B0400000000000000" pitchFamily="50" charset="-128"/>
                <a:ea typeface="游ゴシック" panose="020B0400000000000000" pitchFamily="50" charset="-128"/>
              </a:rPr>
              <a:t> </a:t>
            </a:r>
            <a:r>
              <a:rPr lang="en-US" altLang="ja-JP"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安楽</a:t>
            </a:r>
            <a:r>
              <a:rPr lang="en-US" altLang="ja-JP" sz="3600" b="1" dirty="0">
                <a:latin typeface="游ゴシック" panose="020B0400000000000000" pitchFamily="50" charset="-128"/>
                <a:ea typeface="游ゴシック" panose="020B0400000000000000" pitchFamily="50" charset="-128"/>
              </a:rPr>
              <a:t>)</a:t>
            </a:r>
          </a:p>
          <a:p>
            <a:r>
              <a:rPr lang="ja-JP" altLang="en-US" sz="4400" b="1" dirty="0">
                <a:latin typeface="游ゴシック" panose="020B0400000000000000" pitchFamily="50" charset="-128"/>
                <a:ea typeface="游ゴシック" panose="020B0400000000000000" pitchFamily="50" charset="-128"/>
              </a:rPr>
              <a:t>  我　  浄</a:t>
            </a:r>
            <a:endParaRPr lang="en-US" altLang="ja-JP" sz="4400" b="1" dirty="0">
              <a:latin typeface="游ゴシック" panose="020B0400000000000000" pitchFamily="50" charset="-128"/>
              <a:ea typeface="游ゴシック" panose="020B0400000000000000" pitchFamily="50" charset="-128"/>
            </a:endParaRPr>
          </a:p>
          <a:p>
            <a:r>
              <a:rPr lang="ja-JP" altLang="en-US" sz="3600" b="1" dirty="0">
                <a:latin typeface="游ゴシック" panose="020B0400000000000000" pitchFamily="50" charset="-128"/>
                <a:ea typeface="游ゴシック" panose="020B0400000000000000" pitchFamily="50" charset="-128"/>
              </a:rPr>
              <a:t> </a:t>
            </a:r>
            <a:r>
              <a:rPr lang="en-US" altLang="ja-JP"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自在</a:t>
            </a:r>
            <a:r>
              <a:rPr lang="en-US" altLang="ja-JP"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 </a:t>
            </a:r>
            <a:r>
              <a:rPr lang="en-US" altLang="ja-JP"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清浄</a:t>
            </a:r>
            <a:r>
              <a:rPr lang="en-US" altLang="ja-JP" sz="3600" b="1" dirty="0">
                <a:latin typeface="游ゴシック" panose="020B0400000000000000" pitchFamily="50" charset="-128"/>
                <a:ea typeface="游ゴシック" panose="020B0400000000000000" pitchFamily="50" charset="-128"/>
              </a:rPr>
              <a:t>)</a:t>
            </a:r>
          </a:p>
          <a:p>
            <a:endParaRPr lang="en-US" altLang="ja-JP" sz="4400" b="1" dirty="0">
              <a:latin typeface="游ゴシック" panose="020B0400000000000000" pitchFamily="50" charset="-128"/>
              <a:ea typeface="游ゴシック" panose="020B0400000000000000" pitchFamily="50" charset="-128"/>
            </a:endParaRPr>
          </a:p>
        </p:txBody>
      </p:sp>
      <p:sp>
        <p:nvSpPr>
          <p:cNvPr id="6" name="右中かっこ 5">
            <a:extLst>
              <a:ext uri="{FF2B5EF4-FFF2-40B4-BE49-F238E27FC236}">
                <a16:creationId xmlns:a16="http://schemas.microsoft.com/office/drawing/2014/main" id="{131D55A6-B2EB-4E8E-94C8-3D8E67508CFF}"/>
              </a:ext>
            </a:extLst>
          </p:cNvPr>
          <p:cNvSpPr/>
          <p:nvPr/>
        </p:nvSpPr>
        <p:spPr>
          <a:xfrm>
            <a:off x="1419948" y="2852936"/>
            <a:ext cx="640137" cy="3403656"/>
          </a:xfrm>
          <a:prstGeom prst="rightBrace">
            <a:avLst>
              <a:gd name="adj1" fmla="val 8333"/>
              <a:gd name="adj2" fmla="val 41444"/>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n>
                <a:solidFill>
                  <a:srgbClr val="FF0000"/>
                </a:solidFill>
              </a:ln>
            </a:endParaRPr>
          </a:p>
        </p:txBody>
      </p:sp>
      <p:sp>
        <p:nvSpPr>
          <p:cNvPr id="14" name="テキスト ボックス 13">
            <a:extLst>
              <a:ext uri="{FF2B5EF4-FFF2-40B4-BE49-F238E27FC236}">
                <a16:creationId xmlns:a16="http://schemas.microsoft.com/office/drawing/2014/main" id="{AA954987-3245-4FCA-9467-478713DC8CBD}"/>
              </a:ext>
            </a:extLst>
          </p:cNvPr>
          <p:cNvSpPr txBox="1"/>
          <p:nvPr/>
        </p:nvSpPr>
        <p:spPr>
          <a:xfrm>
            <a:off x="165402" y="132457"/>
            <a:ext cx="1107996" cy="6660766"/>
          </a:xfrm>
          <a:prstGeom prst="rect">
            <a:avLst/>
          </a:prstGeom>
          <a:solidFill>
            <a:schemeClr val="accent2">
              <a:lumMod val="20000"/>
              <a:lumOff val="80000"/>
              <a:alpha val="84000"/>
            </a:schemeClr>
          </a:solidFill>
          <a:ln w="50800" cap="rnd" cmpd="tri">
            <a:solidFill>
              <a:schemeClr val="bg1"/>
            </a:solidFill>
            <a:bevel/>
          </a:ln>
        </p:spPr>
        <p:txBody>
          <a:bodyPr vert="eaVert" wrap="square" rtlCol="0">
            <a:spAutoFit/>
          </a:bodyPr>
          <a:lstStyle/>
          <a:p>
            <a:pPr algn="ctr"/>
            <a:r>
              <a:rPr lang="ja-JP" altLang="en-US" sz="6000" b="1" dirty="0">
                <a:effectLst>
                  <a:glow rad="228600">
                    <a:schemeClr val="bg1">
                      <a:lumMod val="95000"/>
                      <a:alpha val="40000"/>
                    </a:schemeClr>
                  </a:glow>
                </a:effectLst>
                <a:latin typeface="游ゴシック" panose="020B0400000000000000" pitchFamily="50" charset="-128"/>
                <a:ea typeface="游ゴシック" panose="020B0400000000000000" pitchFamily="50" charset="-128"/>
              </a:rPr>
              <a:t>　</a:t>
            </a:r>
            <a:r>
              <a:rPr lang="ja-JP" altLang="en-US" sz="5400" b="1" dirty="0">
                <a:effectLst>
                  <a:glow rad="228600">
                    <a:schemeClr val="bg1">
                      <a:lumMod val="95000"/>
                      <a:alpha val="40000"/>
                    </a:schemeClr>
                  </a:glow>
                </a:effectLst>
                <a:latin typeface="游ゴシック" panose="020B0400000000000000" pitchFamily="50" charset="-128"/>
                <a:ea typeface="游ゴシック" panose="020B0400000000000000" pitchFamily="50" charset="-128"/>
              </a:rPr>
              <a:t>即証</a:t>
            </a:r>
            <a:r>
              <a:rPr lang="ja-JP" altLang="en-US" sz="5400" b="1" dirty="0">
                <a:solidFill>
                  <a:srgbClr val="FF0000"/>
                </a:solidFill>
                <a:effectLst>
                  <a:glow rad="228600">
                    <a:schemeClr val="bg1">
                      <a:lumMod val="95000"/>
                      <a:alpha val="40000"/>
                    </a:schemeClr>
                  </a:glow>
                </a:effectLst>
                <a:latin typeface="游ゴシック" panose="020B0400000000000000" pitchFamily="50" charset="-128"/>
                <a:ea typeface="游ゴシック" panose="020B0400000000000000" pitchFamily="50" charset="-128"/>
              </a:rPr>
              <a:t>法性</a:t>
            </a:r>
            <a:r>
              <a:rPr lang="ja-JP" altLang="en-US" sz="5400" b="1" dirty="0">
                <a:effectLst>
                  <a:glow rad="228600">
                    <a:schemeClr val="bg1">
                      <a:lumMod val="95000"/>
                      <a:alpha val="40000"/>
                    </a:schemeClr>
                  </a:glow>
                </a:effectLst>
                <a:latin typeface="游ゴシック" panose="020B0400000000000000" pitchFamily="50" charset="-128"/>
                <a:ea typeface="游ゴシック" panose="020B0400000000000000" pitchFamily="50" charset="-128"/>
              </a:rPr>
              <a:t>之</a:t>
            </a:r>
            <a:r>
              <a:rPr lang="ja-JP" altLang="en-US" sz="5400" b="1" dirty="0">
                <a:solidFill>
                  <a:srgbClr val="FF0000"/>
                </a:solidFill>
                <a:effectLst>
                  <a:glow rad="228600">
                    <a:schemeClr val="bg1">
                      <a:lumMod val="95000"/>
                      <a:alpha val="40000"/>
                    </a:schemeClr>
                  </a:glow>
                </a:effectLst>
                <a:latin typeface="游ゴシック" panose="020B0400000000000000" pitchFamily="50" charset="-128"/>
                <a:ea typeface="游ゴシック" panose="020B0400000000000000" pitchFamily="50" charset="-128"/>
              </a:rPr>
              <a:t>常楽</a:t>
            </a:r>
            <a:endParaRPr lang="en-US" altLang="ja-JP" sz="5400" b="1" dirty="0">
              <a:solidFill>
                <a:srgbClr val="FF0000"/>
              </a:solidFill>
              <a:effectLst>
                <a:glow rad="228600">
                  <a:schemeClr val="bg1">
                    <a:lumMod val="95000"/>
                    <a:alpha val="40000"/>
                  </a:schemeClr>
                </a:glow>
              </a:effectLst>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1415118C-BB6E-41BD-8FFC-2FC2B95C1642}"/>
              </a:ext>
            </a:extLst>
          </p:cNvPr>
          <p:cNvSpPr txBox="1"/>
          <p:nvPr/>
        </p:nvSpPr>
        <p:spPr>
          <a:xfrm>
            <a:off x="165402" y="471011"/>
            <a:ext cx="1192908" cy="769441"/>
          </a:xfrm>
          <a:prstGeom prst="rect">
            <a:avLst/>
          </a:prstGeom>
          <a:noFill/>
        </p:spPr>
        <p:txBody>
          <a:bodyPr wrap="square" rtlCol="0">
            <a:spAutoFit/>
          </a:bodyPr>
          <a:lstStyle/>
          <a:p>
            <a:r>
              <a:rPr kumimoji="1" lang="en-US" altLang="ja-JP" sz="4400" b="1" dirty="0">
                <a:latin typeface="游ゴシック" panose="020B0400000000000000" pitchFamily="50" charset="-128"/>
                <a:ea typeface="游ゴシック" panose="020B0400000000000000" pitchFamily="50" charset="-128"/>
              </a:rPr>
              <a:t>100</a:t>
            </a:r>
          </a:p>
        </p:txBody>
      </p:sp>
    </p:spTree>
    <p:custDataLst>
      <p:tags r:id="rId1"/>
    </p:custDataLst>
    <p:extLst>
      <p:ext uri="{BB962C8B-B14F-4D97-AF65-F5344CB8AC3E}">
        <p14:creationId xmlns:p14="http://schemas.microsoft.com/office/powerpoint/2010/main" val="746507418"/>
      </p:ext>
    </p:extLst>
  </p:cSld>
  <p:clrMapOvr>
    <a:masterClrMapping/>
  </p:clrMapOvr>
  <mc:AlternateContent xmlns:mc="http://schemas.openxmlformats.org/markup-compatibility/2006" xmlns:p14="http://schemas.microsoft.com/office/powerpoint/2010/main">
    <mc:Choice Requires="p14">
      <p:transition spd="med" p14:dur="700" advTm="65606">
        <p:fade/>
      </p:transition>
    </mc:Choice>
    <mc:Fallback xmlns="">
      <p:transition spd="med" advTm="6560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P spid="5" grpId="0" animBg="1"/>
      <p:bldP spid="17" grpId="0" animBg="1"/>
      <p:bldP spid="19" grpId="0"/>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1032" y="1844824"/>
            <a:ext cx="8712968" cy="4401205"/>
          </a:xfrm>
          <a:prstGeom prst="rect">
            <a:avLst/>
          </a:prstGeom>
          <a:solidFill>
            <a:schemeClr val="accent2">
              <a:lumMod val="20000"/>
              <a:lumOff val="80000"/>
            </a:schemeClr>
          </a:solidFill>
        </p:spPr>
        <p:txBody>
          <a:bodyPr wrap="square" rtlCol="0">
            <a:spAutoFit/>
          </a:bodyPr>
          <a:lstStyle/>
          <a:p>
            <a:r>
              <a:rPr lang="ja-JP" altLang="en-US" sz="4000" b="1" dirty="0">
                <a:ea typeface="游ゴシック" panose="020B0400000000000000" pitchFamily="50" charset="-128"/>
              </a:rPr>
              <a:t>☆古今楷定によって、浄土教の正し</a:t>
            </a:r>
            <a:endParaRPr lang="en-US" altLang="ja-JP" sz="4000" b="1" dirty="0">
              <a:ea typeface="游ゴシック" panose="020B0400000000000000" pitchFamily="50" charset="-128"/>
            </a:endParaRPr>
          </a:p>
          <a:p>
            <a:r>
              <a:rPr lang="ja-JP" altLang="en-US" sz="4000" b="1" dirty="0">
                <a:ea typeface="游ゴシック" panose="020B0400000000000000" pitchFamily="50" charset="-128"/>
              </a:rPr>
              <a:t>　</a:t>
            </a:r>
            <a:r>
              <a:rPr lang="ja-JP" altLang="en-US" sz="4000" b="1" dirty="0" err="1">
                <a:ea typeface="游ゴシック" panose="020B0400000000000000" pitchFamily="50" charset="-128"/>
              </a:rPr>
              <a:t>い</a:t>
            </a:r>
            <a:r>
              <a:rPr lang="ja-JP" altLang="en-US" sz="4000" b="1" dirty="0">
                <a:ea typeface="游ゴシック" panose="020B0400000000000000" pitchFamily="50" charset="-128"/>
              </a:rPr>
              <a:t>見方を明らかにされた。</a:t>
            </a:r>
            <a:endParaRPr lang="en-US" altLang="ja-JP" sz="4000" b="1" dirty="0">
              <a:ea typeface="游ゴシック" panose="020B0400000000000000" pitchFamily="50" charset="-128"/>
            </a:endParaRPr>
          </a:p>
          <a:p>
            <a:r>
              <a:rPr lang="ja-JP" altLang="en-US" sz="4000" b="1" dirty="0">
                <a:ea typeface="游ゴシック" panose="020B0400000000000000" pitchFamily="50" charset="-128"/>
              </a:rPr>
              <a:t>☆善人も悪人も、阿弥陀仏のはたら</a:t>
            </a:r>
            <a:endParaRPr lang="en-US" altLang="ja-JP" sz="4000" b="1" dirty="0">
              <a:ea typeface="游ゴシック" panose="020B0400000000000000" pitchFamily="50" charset="-128"/>
            </a:endParaRPr>
          </a:p>
          <a:p>
            <a:r>
              <a:rPr lang="ja-JP" altLang="en-US" sz="4000" b="1" dirty="0">
                <a:ea typeface="游ゴシック" panose="020B0400000000000000" pitchFamily="50" charset="-128"/>
              </a:rPr>
              <a:t>　きによって、ひとしく救われる。</a:t>
            </a:r>
            <a:endParaRPr lang="en-US" altLang="ja-JP" sz="4000" b="1" dirty="0">
              <a:ea typeface="游ゴシック" panose="020B0400000000000000" pitchFamily="50" charset="-128"/>
            </a:endParaRPr>
          </a:p>
          <a:p>
            <a:r>
              <a:rPr lang="ja-JP" altLang="en-US" sz="4000" b="1" dirty="0">
                <a:ea typeface="游ゴシック" panose="020B0400000000000000" pitchFamily="50" charset="-128"/>
              </a:rPr>
              <a:t>☆本願を信じて念仏する者は、この</a:t>
            </a:r>
            <a:endParaRPr lang="en-US" altLang="ja-JP" sz="4000" b="1" dirty="0">
              <a:ea typeface="游ゴシック" panose="020B0400000000000000" pitchFamily="50" charset="-128"/>
            </a:endParaRPr>
          </a:p>
          <a:p>
            <a:r>
              <a:rPr lang="ja-JP" altLang="en-US" sz="4000" b="1" dirty="0">
                <a:ea typeface="游ゴシック" panose="020B0400000000000000" pitchFamily="50" charset="-128"/>
              </a:rPr>
              <a:t>　世の命を終えると、浄土に往生し</a:t>
            </a:r>
            <a:endParaRPr lang="en-US" altLang="ja-JP" sz="4000" b="1" dirty="0">
              <a:ea typeface="游ゴシック" panose="020B0400000000000000" pitchFamily="50" charset="-128"/>
            </a:endParaRPr>
          </a:p>
          <a:p>
            <a:r>
              <a:rPr lang="ja-JP" altLang="en-US" sz="4000" b="1" dirty="0">
                <a:ea typeface="游ゴシック" panose="020B0400000000000000" pitchFamily="50" charset="-128"/>
              </a:rPr>
              <a:t>　</a:t>
            </a:r>
            <a:r>
              <a:rPr lang="ja-JP" altLang="en-US" sz="4000" b="1" dirty="0" err="1">
                <a:ea typeface="游ゴシック" panose="020B0400000000000000" pitchFamily="50" charset="-128"/>
              </a:rPr>
              <a:t>て</a:t>
            </a:r>
            <a:r>
              <a:rPr lang="ja-JP" altLang="en-US" sz="4000" b="1" dirty="0">
                <a:ea typeface="游ゴシック" panose="020B0400000000000000" pitchFamily="50" charset="-128"/>
              </a:rPr>
              <a:t>速やかにさとりを開く。</a:t>
            </a:r>
            <a:endParaRPr lang="en-US" altLang="ja-JP" sz="4000" b="1" dirty="0">
              <a:ea typeface="游ゴシック" panose="020B0400000000000000" pitchFamily="50" charset="-128"/>
            </a:endParaRPr>
          </a:p>
        </p:txBody>
      </p:sp>
      <p:sp>
        <p:nvSpPr>
          <p:cNvPr id="8" name="横巻き 7"/>
          <p:cNvSpPr/>
          <p:nvPr/>
        </p:nvSpPr>
        <p:spPr>
          <a:xfrm>
            <a:off x="256747" y="47686"/>
            <a:ext cx="5328593" cy="141504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ここまでのポイント</a:t>
            </a:r>
          </a:p>
        </p:txBody>
      </p:sp>
    </p:spTree>
    <p:custDataLst>
      <p:tags r:id="rId1"/>
    </p:custDataLst>
    <p:extLst>
      <p:ext uri="{BB962C8B-B14F-4D97-AF65-F5344CB8AC3E}">
        <p14:creationId xmlns:p14="http://schemas.microsoft.com/office/powerpoint/2010/main" val="671042585"/>
      </p:ext>
    </p:extLst>
  </p:cSld>
  <p:clrMapOvr>
    <a:masterClrMapping/>
  </p:clrMapOvr>
  <mc:AlternateContent xmlns:mc="http://schemas.openxmlformats.org/markup-compatibility/2006" xmlns:p14="http://schemas.microsoft.com/office/powerpoint/2010/main">
    <mc:Choice Requires="p14">
      <p:transition spd="med" p14:dur="700" advTm="40682">
        <p:fade/>
      </p:transition>
    </mc:Choice>
    <mc:Fallback xmlns="">
      <p:transition spd="med" advTm="406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E5F7C00-CAA8-4CF5-9317-3237179FCAFE}"/>
              </a:ext>
            </a:extLst>
          </p:cNvPr>
          <p:cNvSpPr txBox="1"/>
          <p:nvPr/>
        </p:nvSpPr>
        <p:spPr>
          <a:xfrm>
            <a:off x="2948177" y="2348880"/>
            <a:ext cx="3262432" cy="132343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pPr algn="ctr"/>
            <a:r>
              <a:rPr kumimoji="1" lang="ja-JP" altLang="en-US" sz="8000" b="1" dirty="0">
                <a:solidFill>
                  <a:schemeClr val="tx1"/>
                </a:solidFill>
                <a:latin typeface="+mn-ea"/>
              </a:rPr>
              <a:t>まとめ</a:t>
            </a:r>
            <a:endParaRPr kumimoji="1" lang="en-US" altLang="ja-JP" sz="8000" b="1" dirty="0">
              <a:solidFill>
                <a:schemeClr val="tx1"/>
              </a:solidFill>
              <a:latin typeface="+mn-ea"/>
            </a:endParaRPr>
          </a:p>
        </p:txBody>
      </p:sp>
    </p:spTree>
    <p:extLst>
      <p:ext uri="{BB962C8B-B14F-4D97-AF65-F5344CB8AC3E}">
        <p14:creationId xmlns:p14="http://schemas.microsoft.com/office/powerpoint/2010/main" val="783840618"/>
      </p:ext>
    </p:extLst>
  </p:cSld>
  <p:clrMapOvr>
    <a:masterClrMapping/>
  </p:clrMapOvr>
  <mc:AlternateContent xmlns:mc="http://schemas.openxmlformats.org/markup-compatibility/2006" xmlns:p14="http://schemas.microsoft.com/office/powerpoint/2010/main">
    <mc:Choice Requires="p14">
      <p:transition spd="med" p14:dur="700" advTm="5698">
        <p:fade/>
      </p:transition>
    </mc:Choice>
    <mc:Fallback xmlns="">
      <p:transition spd="med" advTm="5698">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2BE1344-1465-4ACE-BBF9-8D806A1B9668}"/>
              </a:ext>
            </a:extLst>
          </p:cNvPr>
          <p:cNvSpPr txBox="1"/>
          <p:nvPr/>
        </p:nvSpPr>
        <p:spPr>
          <a:xfrm>
            <a:off x="1580952" y="462899"/>
            <a:ext cx="2531376" cy="769441"/>
          </a:xfrm>
          <a:prstGeom prst="rect">
            <a:avLst/>
          </a:prstGeom>
          <a:solidFill>
            <a:schemeClr val="accent2">
              <a:lumMod val="75000"/>
            </a:schemeClr>
          </a:solidFill>
        </p:spPr>
        <p:txBody>
          <a:bodyPr wrap="square" rtlCol="0">
            <a:spAutoFit/>
          </a:bodyPr>
          <a:lstStyle/>
          <a:p>
            <a:pPr algn="ctr"/>
            <a:r>
              <a:rPr lang="ja-JP" altLang="en-US" sz="4400" b="1" dirty="0">
                <a:solidFill>
                  <a:schemeClr val="bg1"/>
                </a:solidFill>
                <a:latin typeface="游ゴシック" panose="020B0400000000000000" pitchFamily="50" charset="-128"/>
                <a:ea typeface="游ゴシック" panose="020B0400000000000000" pitchFamily="50" charset="-128"/>
              </a:rPr>
              <a:t>道綽禅師</a:t>
            </a:r>
            <a:endParaRPr kumimoji="1" lang="ja-JP" altLang="en-US" sz="4400" b="1" dirty="0">
              <a:solidFill>
                <a:schemeClr val="bg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B88FF413-F1CC-4B39-A85D-4786362AC26A}"/>
              </a:ext>
            </a:extLst>
          </p:cNvPr>
          <p:cNvSpPr txBox="1"/>
          <p:nvPr/>
        </p:nvSpPr>
        <p:spPr>
          <a:xfrm>
            <a:off x="5031673" y="460139"/>
            <a:ext cx="2531376" cy="769441"/>
          </a:xfrm>
          <a:prstGeom prst="rect">
            <a:avLst/>
          </a:prstGeom>
          <a:solidFill>
            <a:schemeClr val="accent2">
              <a:lumMod val="75000"/>
            </a:schemeClr>
          </a:solidFill>
        </p:spPr>
        <p:txBody>
          <a:bodyPr wrap="square" rtlCol="0">
            <a:spAutoFit/>
          </a:bodyPr>
          <a:lstStyle/>
          <a:p>
            <a:pPr algn="ctr"/>
            <a:r>
              <a:rPr kumimoji="1" lang="ja-JP" altLang="en-US" sz="4400" b="1" dirty="0">
                <a:solidFill>
                  <a:schemeClr val="bg1"/>
                </a:solidFill>
                <a:latin typeface="游ゴシック" panose="020B0400000000000000" pitchFamily="50" charset="-128"/>
                <a:ea typeface="游ゴシック" panose="020B0400000000000000" pitchFamily="50" charset="-128"/>
              </a:rPr>
              <a:t>善導大師</a:t>
            </a:r>
          </a:p>
        </p:txBody>
      </p:sp>
      <p:sp>
        <p:nvSpPr>
          <p:cNvPr id="12" name="テキスト ボックス 11">
            <a:extLst>
              <a:ext uri="{FF2B5EF4-FFF2-40B4-BE49-F238E27FC236}">
                <a16:creationId xmlns:a16="http://schemas.microsoft.com/office/drawing/2014/main" id="{06FA75A4-5889-4D8B-9FC2-809B628F3F2B}"/>
              </a:ext>
            </a:extLst>
          </p:cNvPr>
          <p:cNvSpPr txBox="1"/>
          <p:nvPr/>
        </p:nvSpPr>
        <p:spPr>
          <a:xfrm>
            <a:off x="435656" y="1690062"/>
            <a:ext cx="3819969" cy="3477875"/>
          </a:xfrm>
          <a:prstGeom prst="rect">
            <a:avLst/>
          </a:prstGeom>
          <a:noFill/>
        </p:spPr>
        <p:txBody>
          <a:bodyPr wrap="square" rtlCol="0">
            <a:spAutoFit/>
          </a:bodyPr>
          <a:lstStyle/>
          <a:p>
            <a:pPr algn="ctr"/>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聖道門＝難</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ctr"/>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浄土門＝易</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ctr"/>
            <a:endParaRPr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ctr"/>
            <a:r>
              <a:rPr lang="ja-JP" altLang="en-US" sz="44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いつの世でも</a:t>
            </a:r>
            <a:endParaRPr lang="en-US" altLang="ja-JP" sz="44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ctr"/>
            <a:r>
              <a:rPr lang="ja-JP" altLang="en-US" sz="44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どんな人でも</a:t>
            </a:r>
            <a:endParaRPr kumimoji="1" lang="ja-JP" altLang="en-US" sz="48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9D3ADD7B-4355-4475-B15E-354E7249EF8C}"/>
              </a:ext>
            </a:extLst>
          </p:cNvPr>
          <p:cNvSpPr/>
          <p:nvPr/>
        </p:nvSpPr>
        <p:spPr>
          <a:xfrm>
            <a:off x="4562832" y="1716940"/>
            <a:ext cx="4769150" cy="3477875"/>
          </a:xfrm>
          <a:prstGeom prst="rect">
            <a:avLst/>
          </a:prstGeom>
        </p:spPr>
        <p:txBody>
          <a:bodyPr wrap="square">
            <a:spAutoFit/>
          </a:bodyPr>
          <a:lstStyle/>
          <a:p>
            <a:pPr algn="ctr"/>
            <a:r>
              <a:rPr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仏の正意を</a:t>
            </a:r>
            <a:endParaRPr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ctr"/>
            <a:r>
              <a:rPr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明らかに</a:t>
            </a:r>
            <a:endParaRPr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ctr"/>
            <a:endParaRPr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ctr"/>
            <a:r>
              <a:rPr lang="ja-JP" altLang="en-US" sz="44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善人も悪人も</a:t>
            </a:r>
            <a:endParaRPr lang="en-US" altLang="ja-JP" sz="44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ctr"/>
            <a:r>
              <a:rPr lang="ja-JP" altLang="en-US" sz="44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ひとしく救われる</a:t>
            </a:r>
          </a:p>
        </p:txBody>
      </p:sp>
      <p:sp>
        <p:nvSpPr>
          <p:cNvPr id="2" name="正方形/長方形 1">
            <a:extLst>
              <a:ext uri="{FF2B5EF4-FFF2-40B4-BE49-F238E27FC236}">
                <a16:creationId xmlns:a16="http://schemas.microsoft.com/office/drawing/2014/main" id="{54F833C4-47FC-4F07-BA33-5945CD32143B}"/>
              </a:ext>
            </a:extLst>
          </p:cNvPr>
          <p:cNvSpPr/>
          <p:nvPr/>
        </p:nvSpPr>
        <p:spPr>
          <a:xfrm>
            <a:off x="268959" y="5127324"/>
            <a:ext cx="8712968" cy="137803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latin typeface="游ゴシック" panose="020B0400000000000000" pitchFamily="50" charset="-128"/>
                <a:ea typeface="游ゴシック" panose="020B0400000000000000" pitchFamily="50" charset="-128"/>
              </a:rPr>
              <a:t>阿弥陀仏の本願を信じ念仏すれば、</a:t>
            </a:r>
            <a:endParaRPr kumimoji="1" lang="en-US" altLang="ja-JP" sz="4000" b="1" dirty="0">
              <a:latin typeface="游ゴシック" panose="020B0400000000000000" pitchFamily="50" charset="-128"/>
              <a:ea typeface="游ゴシック" panose="020B0400000000000000" pitchFamily="50" charset="-128"/>
            </a:endParaRPr>
          </a:p>
          <a:p>
            <a:pPr algn="ctr"/>
            <a:r>
              <a:rPr kumimoji="1" lang="ja-JP" altLang="en-US" sz="4000" b="1" dirty="0">
                <a:latin typeface="游ゴシック" panose="020B0400000000000000" pitchFamily="50" charset="-128"/>
                <a:ea typeface="游ゴシック" panose="020B0400000000000000" pitchFamily="50" charset="-128"/>
              </a:rPr>
              <a:t>浄土に往生して仏のさとりを得る</a:t>
            </a:r>
          </a:p>
        </p:txBody>
      </p:sp>
      <p:pic>
        <p:nvPicPr>
          <p:cNvPr id="8" name="Picture 2">
            <a:extLst>
              <a:ext uri="{FF2B5EF4-FFF2-40B4-BE49-F238E27FC236}">
                <a16:creationId xmlns:a16="http://schemas.microsoft.com/office/drawing/2014/main" id="{5AF73C60-0503-40A7-86A6-D2ACF44D59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63049" y="203526"/>
            <a:ext cx="1418878" cy="142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DAF46830-12C9-4442-AC5A-CD8645A0CC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2073" y="186164"/>
            <a:ext cx="1418878" cy="145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24049079"/>
      </p:ext>
    </p:extLst>
  </p:cSld>
  <p:clrMapOvr>
    <a:masterClrMapping/>
  </p:clrMapOvr>
  <mc:AlternateContent xmlns:mc="http://schemas.openxmlformats.org/markup-compatibility/2006" xmlns:p14="http://schemas.microsoft.com/office/powerpoint/2010/main">
    <mc:Choice Requires="p14">
      <p:transition spd="med" p14:dur="700" advTm="54623">
        <p:fade/>
      </p:transition>
    </mc:Choice>
    <mc:Fallback xmlns="">
      <p:transition spd="med" advTm="546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fade">
                                      <p:cBhvr>
                                        <p:cTn id="30" dur="500"/>
                                        <p:tgtEl>
                                          <p:spTgt spid="1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Effect transition="in" filter="fade">
                                      <p:cBhvr>
                                        <p:cTn id="35" dur="500"/>
                                        <p:tgtEl>
                                          <p:spTgt spid="12">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Effect transition="in" filter="fade">
                                      <p:cBhvr>
                                        <p:cTn id="38" dur="500"/>
                                        <p:tgtEl>
                                          <p:spTgt spid="1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animEffect transition="in" filter="fade">
                                      <p:cBhvr>
                                        <p:cTn id="43" dur="500"/>
                                        <p:tgtEl>
                                          <p:spTgt spid="13">
                                            <p:txEl>
                                              <p:pRg st="3" end="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xEl>
                                              <p:pRg st="4" end="4"/>
                                            </p:txEl>
                                          </p:spTgt>
                                        </p:tgtEl>
                                        <p:attrNameLst>
                                          <p:attrName>style.visibility</p:attrName>
                                        </p:attrNameLst>
                                      </p:cBhvr>
                                      <p:to>
                                        <p:strVal val="visible"/>
                                      </p:to>
                                    </p:set>
                                    <p:animEffect transition="in" filter="fade">
                                      <p:cBhvr>
                                        <p:cTn id="46" dur="500"/>
                                        <p:tgtEl>
                                          <p:spTgt spid="1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down)">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a:spLocks noChangeAspect="1"/>
          </p:cNvSpPr>
          <p:nvPr/>
        </p:nvSpPr>
        <p:spPr>
          <a:xfrm>
            <a:off x="-342982" y="-45943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95918" y="1013392"/>
            <a:ext cx="3357270" cy="8851527"/>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108520" y="-99392"/>
            <a:ext cx="4340486" cy="2554545"/>
          </a:xfrm>
          <a:prstGeom prst="rect">
            <a:avLst/>
          </a:prstGeom>
          <a:noFill/>
        </p:spPr>
        <p:txBody>
          <a:bodyPr vert="horz" wrap="square" rtlCol="0">
            <a:spAutoFit/>
          </a:bodyPr>
          <a:lstStyle/>
          <a:p>
            <a:r>
              <a:rPr lang="ja-JP" altLang="en-US" sz="4000" b="1" spc="-100" dirty="0">
                <a:latin typeface="ヒラギノ明朝 ProN W6" pitchFamily="18" charset="-128"/>
                <a:ea typeface="游ゴシック" panose="020B0400000000000000" pitchFamily="50" charset="-128"/>
              </a:rPr>
              <a:t>「あなたを</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　必ず我が国に</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　生まれさせる。</a:t>
            </a:r>
            <a:endParaRPr lang="en-US" altLang="ja-JP" sz="4000" b="1" spc="-100" dirty="0">
              <a:latin typeface="ヒラギノ明朝 ProN W6" pitchFamily="18" charset="-128"/>
              <a:ea typeface="游ゴシック" panose="020B0400000000000000" pitchFamily="50" charset="-128"/>
            </a:endParaRPr>
          </a:p>
          <a:p>
            <a:r>
              <a:rPr lang="ja-JP" altLang="en-US" sz="4000" b="1" spc="-100" dirty="0">
                <a:latin typeface="ヒラギノ明朝 ProN W6" pitchFamily="18" charset="-128"/>
                <a:ea typeface="游ゴシック" panose="020B0400000000000000" pitchFamily="50" charset="-128"/>
              </a:rPr>
              <a:t>　まかせよ」</a:t>
            </a:r>
            <a:endParaRPr lang="en-US" altLang="ja-JP" sz="4000" b="1" spc="-100" dirty="0">
              <a:latin typeface="ヒラギノ明朝 ProN W6" pitchFamily="18" charset="-128"/>
              <a:ea typeface="游ゴシック" panose="020B0400000000000000" pitchFamily="50" charset="-128"/>
            </a:endParaRPr>
          </a:p>
        </p:txBody>
      </p:sp>
      <p:sp>
        <p:nvSpPr>
          <p:cNvPr id="6" name="テキスト ボックス 5"/>
          <p:cNvSpPr txBox="1"/>
          <p:nvPr/>
        </p:nvSpPr>
        <p:spPr>
          <a:xfrm>
            <a:off x="7236182" y="638378"/>
            <a:ext cx="1692771" cy="5581243"/>
          </a:xfrm>
          <a:prstGeom prst="rect">
            <a:avLst/>
          </a:prstGeom>
          <a:noFill/>
        </p:spPr>
        <p:txBody>
          <a:bodyPr vert="eaVert" wrap="square" rtlCol="0">
            <a:spAutoFit/>
          </a:bodyPr>
          <a:lstStyle/>
          <a:p>
            <a:r>
              <a:rPr lang="ja-JP" altLang="en-US" sz="6600" b="1" dirty="0">
                <a:solidFill>
                  <a:srgbClr val="FF0000"/>
                </a:solidFill>
                <a:ea typeface="游ゴシック" panose="020B0400000000000000" pitchFamily="50" charset="-128"/>
              </a:rPr>
              <a:t>「第十八願」　　　　　</a:t>
            </a:r>
            <a:endParaRPr lang="en-US" altLang="ja-JP" sz="6600" b="1" dirty="0">
              <a:solidFill>
                <a:srgbClr val="FF0000"/>
              </a:solidFill>
              <a:ea typeface="游ゴシック" panose="020B0400000000000000" pitchFamily="50" charset="-128"/>
            </a:endParaRPr>
          </a:p>
          <a:p>
            <a:r>
              <a:rPr lang="ja-JP" altLang="en-US" sz="2400" b="1" dirty="0">
                <a:solidFill>
                  <a:srgbClr val="FF0000"/>
                </a:solidFill>
                <a:ea typeface="游ゴシック" panose="020B0400000000000000" pitchFamily="50" charset="-128"/>
              </a:rPr>
              <a:t>　</a:t>
            </a:r>
            <a:r>
              <a:rPr lang="ja-JP" altLang="en-US" sz="3200" b="1" dirty="0">
                <a:solidFill>
                  <a:srgbClr val="FF0000"/>
                </a:solidFill>
                <a:ea typeface="游ゴシック" panose="020B0400000000000000" pitchFamily="50" charset="-128"/>
              </a:rPr>
              <a:t>　　　　（至心信楽の願）</a:t>
            </a:r>
            <a:endParaRPr lang="en-US" altLang="ja-JP" sz="3200" b="1" dirty="0">
              <a:solidFill>
                <a:srgbClr val="FF0000"/>
              </a:solidFill>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068D8078-C477-48E8-A67F-A783341EAEE8}"/>
              </a:ext>
            </a:extLst>
          </p:cNvPr>
          <p:cNvSpPr txBox="1"/>
          <p:nvPr/>
        </p:nvSpPr>
        <p:spPr>
          <a:xfrm>
            <a:off x="683569" y="4296296"/>
            <a:ext cx="6278642" cy="2373064"/>
          </a:xfrm>
          <a:prstGeom prst="rect">
            <a:avLst/>
          </a:prstGeom>
          <a:solidFill>
            <a:schemeClr val="bg1"/>
          </a:solidFill>
          <a:ln w="38100"/>
        </p:spPr>
        <p:style>
          <a:lnRef idx="2">
            <a:schemeClr val="accent2"/>
          </a:lnRef>
          <a:fillRef idx="1">
            <a:schemeClr val="lt1"/>
          </a:fillRef>
          <a:effectRef idx="0">
            <a:schemeClr val="accent2"/>
          </a:effectRef>
          <a:fontRef idx="minor">
            <a:schemeClr val="dk1"/>
          </a:fontRef>
        </p:style>
        <p:txBody>
          <a:bodyPr vert="eaVert" wrap="square" rtlCol="0">
            <a:spAutoFit/>
          </a:bodyPr>
          <a:lstStyle/>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設我得仏</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十方衆生</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至心信楽</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欲生我国</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乃至十念</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若不生者</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不取正覚</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唯除五逆</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gn="l"/>
            <a:r>
              <a:rPr kumimoji="1" lang="ja-JP" altLang="en-US"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誹謗正法</a:t>
            </a:r>
            <a:endParaRPr kumimoji="1" lang="en-US" altLang="ja-JP" sz="4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8EE3BFBB-F05C-43F2-9D8F-0D18B21556E9}"/>
              </a:ext>
            </a:extLst>
          </p:cNvPr>
          <p:cNvSpPr txBox="1"/>
          <p:nvPr/>
        </p:nvSpPr>
        <p:spPr>
          <a:xfrm>
            <a:off x="2689017" y="2796587"/>
            <a:ext cx="2267744" cy="1323439"/>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kumimoji="1" lang="ja-JP" altLang="en-US" sz="8000" b="1"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本願</a:t>
            </a:r>
            <a:endParaRPr kumimoji="1" lang="en-US" altLang="ja-JP" sz="8000" b="1"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439936046"/>
      </p:ext>
    </p:extLst>
  </p:cSld>
  <p:clrMapOvr>
    <a:masterClrMapping/>
  </p:clrMapOvr>
  <mc:AlternateContent xmlns:mc="http://schemas.openxmlformats.org/markup-compatibility/2006" xmlns:p14="http://schemas.microsoft.com/office/powerpoint/2010/main">
    <mc:Choice Requires="p14">
      <p:transition spd="med" p14:dur="700" advTm="11294">
        <p:fade/>
      </p:transition>
    </mc:Choice>
    <mc:Fallback xmlns="">
      <p:transition spd="med" advTm="11294">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2BE1344-1465-4ACE-BBF9-8D806A1B9668}"/>
              </a:ext>
            </a:extLst>
          </p:cNvPr>
          <p:cNvSpPr txBox="1"/>
          <p:nvPr/>
        </p:nvSpPr>
        <p:spPr>
          <a:xfrm>
            <a:off x="1539237" y="1679631"/>
            <a:ext cx="2756724" cy="769441"/>
          </a:xfrm>
          <a:prstGeom prst="rect">
            <a:avLst/>
          </a:prstGeom>
          <a:solidFill>
            <a:schemeClr val="accent2">
              <a:lumMod val="75000"/>
            </a:schemeClr>
          </a:solidFill>
        </p:spPr>
        <p:txBody>
          <a:bodyPr wrap="square" rtlCol="0">
            <a:spAutoFit/>
          </a:bodyPr>
          <a:lstStyle/>
          <a:p>
            <a:pPr algn="ctr"/>
            <a:r>
              <a:rPr lang="ja-JP" altLang="en-US" sz="4400" b="1" dirty="0">
                <a:solidFill>
                  <a:schemeClr val="bg1"/>
                </a:solidFill>
                <a:ea typeface="游ゴシック" panose="020B0400000000000000" pitchFamily="50" charset="-128"/>
              </a:rPr>
              <a:t>道綽禅師</a:t>
            </a:r>
            <a:endParaRPr kumimoji="1" lang="ja-JP" altLang="en-US" sz="4400" b="1" dirty="0">
              <a:solidFill>
                <a:schemeClr val="bg1"/>
              </a:solidFill>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B88FF413-F1CC-4B39-A85D-4786362AC26A}"/>
              </a:ext>
            </a:extLst>
          </p:cNvPr>
          <p:cNvSpPr txBox="1"/>
          <p:nvPr/>
        </p:nvSpPr>
        <p:spPr>
          <a:xfrm>
            <a:off x="4848039" y="1679630"/>
            <a:ext cx="2756724" cy="769441"/>
          </a:xfrm>
          <a:prstGeom prst="rect">
            <a:avLst/>
          </a:prstGeom>
          <a:solidFill>
            <a:schemeClr val="accent2">
              <a:lumMod val="75000"/>
            </a:schemeClr>
          </a:solidFill>
        </p:spPr>
        <p:txBody>
          <a:bodyPr wrap="square" rtlCol="0">
            <a:spAutoFit/>
          </a:bodyPr>
          <a:lstStyle/>
          <a:p>
            <a:pPr algn="ctr"/>
            <a:r>
              <a:rPr kumimoji="1" lang="ja-JP" altLang="en-US" sz="4400" b="1" dirty="0">
                <a:solidFill>
                  <a:schemeClr val="bg1"/>
                </a:solidFill>
                <a:ea typeface="游ゴシック" panose="020B0400000000000000" pitchFamily="50" charset="-128"/>
              </a:rPr>
              <a:t>善導大師</a:t>
            </a:r>
          </a:p>
        </p:txBody>
      </p:sp>
      <p:sp>
        <p:nvSpPr>
          <p:cNvPr id="19" name="テキスト ボックス 18">
            <a:extLst>
              <a:ext uri="{FF2B5EF4-FFF2-40B4-BE49-F238E27FC236}">
                <a16:creationId xmlns:a16="http://schemas.microsoft.com/office/drawing/2014/main" id="{4EEF99DC-4DCD-4009-AAD2-6FD0B0860618}"/>
              </a:ext>
            </a:extLst>
          </p:cNvPr>
          <p:cNvSpPr txBox="1"/>
          <p:nvPr/>
        </p:nvSpPr>
        <p:spPr>
          <a:xfrm>
            <a:off x="209211" y="2991933"/>
            <a:ext cx="4362789" cy="3416320"/>
          </a:xfrm>
          <a:prstGeom prst="rect">
            <a:avLst/>
          </a:prstGeom>
          <a:noFill/>
        </p:spPr>
        <p:txBody>
          <a:bodyPr wrap="square" rtlCol="0">
            <a:spAutoFit/>
          </a:bodyPr>
          <a:lstStyle/>
          <a:p>
            <a:pPr algn="ctr"/>
            <a:r>
              <a:rPr kumimoji="1" lang="ja-JP" altLang="en-US" sz="5400" b="1" dirty="0">
                <a:effectLst>
                  <a:outerShdw blurRad="38100" dist="38100" dir="2700000" algn="tl">
                    <a:srgbClr val="000000">
                      <a:alpha val="43137"/>
                    </a:srgbClr>
                  </a:outerShdw>
                </a:effectLst>
              </a:rPr>
              <a:t>「</a:t>
            </a:r>
            <a:r>
              <a:rPr kumimoji="1" lang="ja-JP" altLang="en-US" sz="5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値弘誓</a:t>
            </a:r>
            <a:r>
              <a:rPr kumimoji="1" lang="ja-JP" altLang="en-US" sz="5400" b="1" dirty="0">
                <a:effectLst>
                  <a:outerShdw blurRad="38100" dist="38100" dir="2700000" algn="tl">
                    <a:srgbClr val="000000">
                      <a:alpha val="43137"/>
                    </a:srgbClr>
                  </a:outerShdw>
                </a:effectLst>
              </a:rPr>
              <a:t>」 </a:t>
            </a:r>
            <a:endParaRPr kumimoji="1" lang="en-US" altLang="ja-JP" sz="5400" b="1" dirty="0">
              <a:effectLst>
                <a:outerShdw blurRad="38100" dist="38100" dir="2700000" algn="tl">
                  <a:srgbClr val="000000">
                    <a:alpha val="43137"/>
                  </a:srgbClr>
                </a:outerShdw>
              </a:effectLst>
            </a:endParaRPr>
          </a:p>
          <a:p>
            <a:pPr algn="ctr"/>
            <a:endParaRPr kumimoji="1" lang="en-US" altLang="ja-JP" sz="5400" b="1" dirty="0">
              <a:effectLst>
                <a:outerShdw blurRad="38100" dist="38100" dir="2700000" algn="tl">
                  <a:srgbClr val="000000">
                    <a:alpha val="43137"/>
                  </a:srgbClr>
                </a:outerShdw>
              </a:effectLst>
            </a:endParaRPr>
          </a:p>
          <a:p>
            <a:pPr algn="ctr"/>
            <a:r>
              <a:rPr kumimoji="1" lang="ja-JP" altLang="en-US" sz="5400" b="1" dirty="0">
                <a:solidFill>
                  <a:srgbClr val="FF0000"/>
                </a:solidFill>
                <a:effectLst>
                  <a:outerShdw blurRad="38100" dist="38100" dir="2700000" algn="tl">
                    <a:srgbClr val="000000">
                      <a:alpha val="43137"/>
                    </a:srgbClr>
                  </a:outerShdw>
                </a:effectLst>
              </a:rPr>
              <a:t>本願</a:t>
            </a:r>
            <a:r>
              <a:rPr kumimoji="1" lang="ja-JP" altLang="en-US" sz="5400" b="1" dirty="0">
                <a:effectLst>
                  <a:outerShdw blurRad="38100" dist="38100" dir="2700000" algn="tl">
                    <a:srgbClr val="000000">
                      <a:alpha val="43137"/>
                    </a:srgbClr>
                  </a:outerShdw>
                </a:effectLst>
              </a:rPr>
              <a:t>に</a:t>
            </a:r>
            <a:endParaRPr kumimoji="1" lang="en-US" altLang="ja-JP" sz="5400" b="1" dirty="0">
              <a:effectLst>
                <a:outerShdw blurRad="38100" dist="38100" dir="2700000" algn="tl">
                  <a:srgbClr val="000000">
                    <a:alpha val="43137"/>
                  </a:srgbClr>
                </a:outerShdw>
              </a:effectLst>
            </a:endParaRPr>
          </a:p>
          <a:p>
            <a:pPr algn="ctr"/>
            <a:r>
              <a:rPr kumimoji="1" lang="ja-JP" altLang="en-US" sz="5400" b="1" dirty="0">
                <a:effectLst>
                  <a:outerShdw blurRad="38100" dist="38100" dir="2700000" algn="tl">
                    <a:srgbClr val="000000">
                      <a:alpha val="43137"/>
                    </a:srgbClr>
                  </a:outerShdw>
                </a:effectLst>
              </a:rPr>
              <a:t>であう</a:t>
            </a:r>
          </a:p>
        </p:txBody>
      </p:sp>
      <p:sp>
        <p:nvSpPr>
          <p:cNvPr id="20" name="テキスト ボックス 19">
            <a:extLst>
              <a:ext uri="{FF2B5EF4-FFF2-40B4-BE49-F238E27FC236}">
                <a16:creationId xmlns:a16="http://schemas.microsoft.com/office/drawing/2014/main" id="{D48F8AD7-3057-4816-BBD3-C79F9EE4B366}"/>
              </a:ext>
            </a:extLst>
          </p:cNvPr>
          <p:cNvSpPr txBox="1"/>
          <p:nvPr/>
        </p:nvSpPr>
        <p:spPr>
          <a:xfrm>
            <a:off x="4572000" y="2991436"/>
            <a:ext cx="4493372" cy="3416320"/>
          </a:xfrm>
          <a:prstGeom prst="rect">
            <a:avLst/>
          </a:prstGeom>
          <a:noFill/>
        </p:spPr>
        <p:txBody>
          <a:bodyPr wrap="square" rtlCol="0">
            <a:spAutoFit/>
          </a:bodyPr>
          <a:lstStyle/>
          <a:p>
            <a:pPr algn="ctr"/>
            <a:r>
              <a:rPr kumimoji="1" lang="ja-JP" altLang="en-US" sz="5400" b="1" dirty="0">
                <a:effectLst>
                  <a:outerShdw blurRad="38100" dist="38100" dir="2700000" algn="tl">
                    <a:srgbClr val="000000">
                      <a:alpha val="43137"/>
                    </a:srgbClr>
                  </a:outerShdw>
                </a:effectLst>
              </a:rPr>
              <a:t>「</a:t>
            </a:r>
            <a:r>
              <a:rPr kumimoji="1" lang="ja-JP" altLang="en-US" sz="54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開入本願</a:t>
            </a:r>
            <a:r>
              <a:rPr kumimoji="1" lang="ja-JP" altLang="en-US" sz="5400" b="1" dirty="0">
                <a:effectLst>
                  <a:outerShdw blurRad="38100" dist="38100" dir="2700000" algn="tl">
                    <a:srgbClr val="000000">
                      <a:alpha val="43137"/>
                    </a:srgbClr>
                  </a:outerShdw>
                </a:effectLst>
              </a:rPr>
              <a:t>」</a:t>
            </a:r>
            <a:endParaRPr kumimoji="1" lang="en-US" altLang="ja-JP" sz="5400" b="1" dirty="0">
              <a:effectLst>
                <a:outerShdw blurRad="38100" dist="38100" dir="2700000" algn="tl">
                  <a:srgbClr val="000000">
                    <a:alpha val="43137"/>
                  </a:srgbClr>
                </a:outerShdw>
              </a:effectLst>
            </a:endParaRPr>
          </a:p>
          <a:p>
            <a:pPr algn="ctr"/>
            <a:endParaRPr lang="en-US" altLang="ja-JP" sz="5400" b="1" dirty="0">
              <a:effectLst>
                <a:outerShdw blurRad="38100" dist="38100" dir="2700000" algn="tl">
                  <a:srgbClr val="000000">
                    <a:alpha val="43137"/>
                  </a:srgbClr>
                </a:outerShdw>
              </a:effectLst>
            </a:endParaRPr>
          </a:p>
          <a:p>
            <a:pPr algn="ctr"/>
            <a:r>
              <a:rPr kumimoji="1" lang="ja-JP" altLang="en-US" sz="5400" b="1" dirty="0">
                <a:solidFill>
                  <a:srgbClr val="FF0000"/>
                </a:solidFill>
                <a:effectLst>
                  <a:outerShdw blurRad="38100" dist="38100" dir="2700000" algn="tl">
                    <a:srgbClr val="000000">
                      <a:alpha val="43137"/>
                    </a:srgbClr>
                  </a:outerShdw>
                </a:effectLst>
              </a:rPr>
              <a:t>本願</a:t>
            </a:r>
            <a:r>
              <a:rPr kumimoji="1" lang="ja-JP" altLang="en-US" sz="5400" b="1" dirty="0">
                <a:effectLst>
                  <a:outerShdw blurRad="38100" dist="38100" dir="2700000" algn="tl">
                    <a:srgbClr val="000000">
                      <a:alpha val="43137"/>
                    </a:srgbClr>
                  </a:outerShdw>
                </a:effectLst>
              </a:rPr>
              <a:t>を</a:t>
            </a:r>
            <a:endParaRPr kumimoji="1" lang="en-US" altLang="ja-JP" sz="5400" b="1" dirty="0">
              <a:effectLst>
                <a:outerShdw blurRad="38100" dist="38100" dir="2700000" algn="tl">
                  <a:srgbClr val="000000">
                    <a:alpha val="43137"/>
                  </a:srgbClr>
                </a:outerShdw>
              </a:effectLst>
            </a:endParaRPr>
          </a:p>
          <a:p>
            <a:pPr algn="ctr"/>
            <a:r>
              <a:rPr kumimoji="1" lang="ja-JP" altLang="en-US" sz="5400" b="1" dirty="0">
                <a:effectLst>
                  <a:outerShdw blurRad="38100" dist="38100" dir="2700000" algn="tl">
                    <a:srgbClr val="000000">
                      <a:alpha val="43137"/>
                    </a:srgbClr>
                  </a:outerShdw>
                </a:effectLst>
              </a:rPr>
              <a:t>聞き入れる</a:t>
            </a:r>
          </a:p>
        </p:txBody>
      </p:sp>
      <p:sp>
        <p:nvSpPr>
          <p:cNvPr id="10" name="テキスト ボックス 9">
            <a:extLst>
              <a:ext uri="{FF2B5EF4-FFF2-40B4-BE49-F238E27FC236}">
                <a16:creationId xmlns:a16="http://schemas.microsoft.com/office/drawing/2014/main" id="{729F101E-2B7E-48D2-A2B9-9E1DA9D86649}"/>
              </a:ext>
            </a:extLst>
          </p:cNvPr>
          <p:cNvSpPr txBox="1"/>
          <p:nvPr/>
        </p:nvSpPr>
        <p:spPr>
          <a:xfrm>
            <a:off x="3438128" y="104151"/>
            <a:ext cx="2267744" cy="1323439"/>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kumimoji="1" lang="ja-JP" altLang="en-US" sz="8000" b="1" dirty="0">
                <a:effectLst>
                  <a:outerShdw blurRad="38100" dist="38100" dir="2700000" algn="tl">
                    <a:srgbClr val="000000">
                      <a:alpha val="43137"/>
                    </a:srgbClr>
                  </a:outerShdw>
                </a:effectLst>
                <a:latin typeface="+mn-ea"/>
              </a:rPr>
              <a:t>本願</a:t>
            </a:r>
            <a:endParaRPr kumimoji="1" lang="en-US" altLang="ja-JP" sz="8000" b="1" dirty="0">
              <a:effectLst>
                <a:outerShdw blurRad="38100" dist="38100" dir="2700000" algn="tl">
                  <a:srgbClr val="000000">
                    <a:alpha val="43137"/>
                  </a:srgbClr>
                </a:outerShdw>
              </a:effectLst>
              <a:latin typeface="+mn-ea"/>
            </a:endParaRPr>
          </a:p>
        </p:txBody>
      </p:sp>
      <p:pic>
        <p:nvPicPr>
          <p:cNvPr id="8" name="Picture 2">
            <a:extLst>
              <a:ext uri="{FF2B5EF4-FFF2-40B4-BE49-F238E27FC236}">
                <a16:creationId xmlns:a16="http://schemas.microsoft.com/office/drawing/2014/main" id="{8042CDD9-E99D-4ADF-81BA-579928813D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1277438"/>
            <a:ext cx="1539237" cy="157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C90FBE2D-CDBF-42D5-9C6F-5743AE746D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604763" y="1322588"/>
            <a:ext cx="1498335" cy="150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64359650"/>
      </p:ext>
    </p:extLst>
  </p:cSld>
  <p:clrMapOvr>
    <a:masterClrMapping/>
  </p:clrMapOvr>
  <mc:AlternateContent xmlns:mc="http://schemas.openxmlformats.org/markup-compatibility/2006" xmlns:p14="http://schemas.microsoft.com/office/powerpoint/2010/main">
    <mc:Choice Requires="p14">
      <p:transition spd="med" p14:dur="700" advTm="32192">
        <p:fade/>
      </p:transition>
    </mc:Choice>
    <mc:Fallback xmlns="">
      <p:transition spd="med" advTm="321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xEl>
                                              <p:pRg st="3" end="3"/>
                                            </p:txEl>
                                          </p:spTgt>
                                        </p:tgtEl>
                                        <p:attrNameLst>
                                          <p:attrName>style.visibility</p:attrName>
                                        </p:attrNameLst>
                                      </p:cBhvr>
                                      <p:to>
                                        <p:strVal val="visible"/>
                                      </p:to>
                                    </p:set>
                                    <p:animEffect transition="in" filter="fade">
                                      <p:cBhvr>
                                        <p:cTn id="20" dur="500"/>
                                        <p:tgtEl>
                                          <p:spTgt spid="1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animEffect transition="in" filter="fade">
                                      <p:cBhvr>
                                        <p:cTn id="25" dur="500"/>
                                        <p:tgtEl>
                                          <p:spTgt spid="20">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fade">
                                      <p:cBhvr>
                                        <p:cTn id="28"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D1965E6-DA0F-4FF5-8FD8-597FDEB77123}"/>
              </a:ext>
            </a:extLst>
          </p:cNvPr>
          <p:cNvSpPr/>
          <p:nvPr/>
        </p:nvSpPr>
        <p:spPr>
          <a:xfrm>
            <a:off x="599849" y="5445224"/>
            <a:ext cx="8424936" cy="1200329"/>
          </a:xfrm>
          <a:prstGeom prst="rect">
            <a:avLst/>
          </a:prstGeom>
        </p:spPr>
        <p:txBody>
          <a:bodyPr wrap="square">
            <a:spAutoFit/>
          </a:bodyPr>
          <a:lstStyle/>
          <a:p>
            <a:r>
              <a:rPr lang="en-US" altLang="ja-JP" sz="3600" b="1" dirty="0">
                <a:ea typeface="游ゴシック" panose="020B0400000000000000" pitchFamily="50" charset="-128"/>
              </a:rPr>
              <a:t>※</a:t>
            </a:r>
            <a:r>
              <a:rPr lang="ja-JP" altLang="en-US" sz="3600" b="1" dirty="0">
                <a:ea typeface="游ゴシック" panose="020B0400000000000000" pitchFamily="50" charset="-128"/>
              </a:rPr>
              <a:t>親鸞聖人は、</a:t>
            </a:r>
            <a:r>
              <a:rPr lang="en-US" altLang="ja-JP" sz="3600" b="1" dirty="0">
                <a:ea typeface="游ゴシック" panose="020B0400000000000000" pitchFamily="50" charset="-128"/>
              </a:rPr>
              <a:t>『</a:t>
            </a:r>
            <a:r>
              <a:rPr lang="ja-JP" altLang="en-US" sz="3600" b="1" dirty="0">
                <a:ea typeface="游ゴシック" panose="020B0400000000000000" pitchFamily="50" charset="-128"/>
              </a:rPr>
              <a:t>教行信証</a:t>
            </a:r>
            <a:r>
              <a:rPr lang="en-US" altLang="ja-JP" sz="3600" b="1" dirty="0">
                <a:ea typeface="游ゴシック" panose="020B0400000000000000" pitchFamily="50" charset="-128"/>
              </a:rPr>
              <a:t>』</a:t>
            </a:r>
            <a:r>
              <a:rPr lang="ja-JP" altLang="en-US" sz="3600" b="1" dirty="0">
                <a:ea typeface="游ゴシック" panose="020B0400000000000000" pitchFamily="50" charset="-128"/>
              </a:rPr>
              <a:t>の最後に</a:t>
            </a:r>
            <a:endParaRPr lang="en-US" altLang="ja-JP" sz="3600" b="1" dirty="0">
              <a:ea typeface="游ゴシック" panose="020B0400000000000000" pitchFamily="50" charset="-128"/>
            </a:endParaRPr>
          </a:p>
          <a:p>
            <a:r>
              <a:rPr lang="ja-JP" altLang="en-US" sz="3600" b="1" dirty="0">
                <a:ea typeface="游ゴシック" panose="020B0400000000000000" pitchFamily="50" charset="-128"/>
              </a:rPr>
              <a:t>道綽禅師のこの文を引用</a:t>
            </a:r>
            <a:r>
              <a:rPr lang="ja-JP" altLang="en-US" sz="2400" b="1" dirty="0">
                <a:ea typeface="游ゴシック" panose="020B0400000000000000" pitchFamily="50" charset="-128"/>
              </a:rPr>
              <a:t>（註釈版</a:t>
            </a:r>
            <a:r>
              <a:rPr lang="en-US" altLang="ja-JP" sz="2400" b="1" dirty="0">
                <a:ea typeface="游ゴシック" panose="020B0400000000000000" pitchFamily="50" charset="-128"/>
              </a:rPr>
              <a:t>474</a:t>
            </a:r>
            <a:r>
              <a:rPr lang="ja-JP" altLang="en-US" sz="2400" b="1" dirty="0">
                <a:ea typeface="游ゴシック" panose="020B0400000000000000" pitchFamily="50" charset="-128"/>
              </a:rPr>
              <a:t>頁）</a:t>
            </a:r>
            <a:endParaRPr lang="en-US" altLang="ja-JP" sz="3600" b="1" dirty="0">
              <a:ea typeface="游ゴシック" panose="020B0400000000000000" pitchFamily="50" charset="-128"/>
            </a:endParaRPr>
          </a:p>
        </p:txBody>
      </p:sp>
      <p:sp>
        <p:nvSpPr>
          <p:cNvPr id="2" name="正方形/長方形 1">
            <a:extLst>
              <a:ext uri="{FF2B5EF4-FFF2-40B4-BE49-F238E27FC236}">
                <a16:creationId xmlns:a16="http://schemas.microsoft.com/office/drawing/2014/main" id="{F2BF7BF6-B17B-417E-87CF-047526A48B06}"/>
              </a:ext>
            </a:extLst>
          </p:cNvPr>
          <p:cNvSpPr/>
          <p:nvPr/>
        </p:nvSpPr>
        <p:spPr>
          <a:xfrm>
            <a:off x="683568" y="2136386"/>
            <a:ext cx="7944302" cy="3046988"/>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ja-JP" altLang="en-US" sz="4800" b="1" dirty="0">
                <a:ea typeface="游ゴシック" panose="020B0400000000000000" pitchFamily="50" charset="-128"/>
              </a:rPr>
              <a:t>前に生れんものは後を導き、</a:t>
            </a:r>
            <a:endParaRPr lang="en-US" altLang="ja-JP" sz="4800" b="1" dirty="0">
              <a:ea typeface="游ゴシック" panose="020B0400000000000000" pitchFamily="50" charset="-128"/>
            </a:endParaRPr>
          </a:p>
          <a:p>
            <a:r>
              <a:rPr lang="ja-JP" altLang="en-US" sz="4800" b="1" dirty="0">
                <a:ea typeface="游ゴシック" panose="020B0400000000000000" pitchFamily="50" charset="-128"/>
              </a:rPr>
              <a:t>後に生れんひとは前を訪へ、</a:t>
            </a:r>
            <a:endParaRPr lang="en-US" altLang="ja-JP" sz="4800" b="1" dirty="0">
              <a:ea typeface="游ゴシック" panose="020B0400000000000000" pitchFamily="50" charset="-128"/>
            </a:endParaRPr>
          </a:p>
          <a:p>
            <a:r>
              <a:rPr lang="ja-JP" altLang="en-US" sz="4800" b="1" dirty="0">
                <a:ea typeface="游ゴシック" panose="020B0400000000000000" pitchFamily="50" charset="-128"/>
              </a:rPr>
              <a:t>連続無窮にして、願はくは</a:t>
            </a:r>
            <a:endParaRPr lang="en-US" altLang="ja-JP" sz="4800" b="1" dirty="0">
              <a:ea typeface="游ゴシック" panose="020B0400000000000000" pitchFamily="50" charset="-128"/>
            </a:endParaRPr>
          </a:p>
          <a:p>
            <a:r>
              <a:rPr lang="ja-JP" altLang="en-US" sz="4800" b="1" dirty="0">
                <a:ea typeface="游ゴシック" panose="020B0400000000000000" pitchFamily="50" charset="-128"/>
              </a:rPr>
              <a:t>休止</a:t>
            </a:r>
            <a:r>
              <a:rPr lang="ja-JP" altLang="en-US" sz="4800" b="1" dirty="0" err="1">
                <a:ea typeface="游ゴシック" panose="020B0400000000000000" pitchFamily="50" charset="-128"/>
              </a:rPr>
              <a:t>せざら</a:t>
            </a:r>
            <a:r>
              <a:rPr lang="ja-JP" altLang="en-US" sz="4800" b="1" dirty="0">
                <a:ea typeface="游ゴシック" panose="020B0400000000000000" pitchFamily="50" charset="-128"/>
              </a:rPr>
              <a:t>しめんと欲す。</a:t>
            </a:r>
            <a:endParaRPr lang="en-US" altLang="ja-JP" sz="4800" b="1" dirty="0">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41F7BB30-7B72-4E5A-B6B7-DAF35065DCFF}"/>
              </a:ext>
            </a:extLst>
          </p:cNvPr>
          <p:cNvSpPr txBox="1"/>
          <p:nvPr/>
        </p:nvSpPr>
        <p:spPr>
          <a:xfrm>
            <a:off x="2574964" y="256590"/>
            <a:ext cx="4474706" cy="769441"/>
          </a:xfrm>
          <a:prstGeom prst="rect">
            <a:avLst/>
          </a:prstGeom>
          <a:solidFill>
            <a:schemeClr val="accent2">
              <a:lumMod val="75000"/>
            </a:schemeClr>
          </a:solidFill>
        </p:spPr>
        <p:txBody>
          <a:bodyPr wrap="square" rtlCol="0">
            <a:spAutoFit/>
          </a:bodyPr>
          <a:lstStyle/>
          <a:p>
            <a:pPr algn="ctr"/>
            <a:r>
              <a:rPr lang="ja-JP" altLang="en-US" sz="4400" b="1" dirty="0">
                <a:solidFill>
                  <a:schemeClr val="bg1"/>
                </a:solidFill>
                <a:effectLst>
                  <a:outerShdw blurRad="38100" dist="38100" dir="2700000" algn="tl">
                    <a:srgbClr val="000000">
                      <a:alpha val="43137"/>
                    </a:srgbClr>
                  </a:outerShdw>
                </a:effectLst>
                <a:latin typeface="+mn-ea"/>
              </a:rPr>
              <a:t>道綽禅師の言葉</a:t>
            </a:r>
            <a:endParaRPr kumimoji="1" lang="ja-JP" altLang="en-US" sz="4400" b="1" dirty="0">
              <a:solidFill>
                <a:schemeClr val="bg1"/>
              </a:solidFill>
              <a:effectLst>
                <a:outerShdw blurRad="38100" dist="38100" dir="2700000" algn="tl">
                  <a:srgbClr val="000000">
                    <a:alpha val="43137"/>
                  </a:srgbClr>
                </a:outerShdw>
              </a:effectLst>
              <a:latin typeface="+mn-ea"/>
            </a:endParaRPr>
          </a:p>
        </p:txBody>
      </p:sp>
      <p:sp>
        <p:nvSpPr>
          <p:cNvPr id="4" name="正方形/長方形 3">
            <a:extLst>
              <a:ext uri="{FF2B5EF4-FFF2-40B4-BE49-F238E27FC236}">
                <a16:creationId xmlns:a16="http://schemas.microsoft.com/office/drawing/2014/main" id="{AE16925A-30C7-4BC5-B04D-E424CF46DF48}"/>
              </a:ext>
            </a:extLst>
          </p:cNvPr>
          <p:cNvSpPr/>
          <p:nvPr/>
        </p:nvSpPr>
        <p:spPr>
          <a:xfrm>
            <a:off x="1658382" y="1215152"/>
            <a:ext cx="5827236" cy="707886"/>
          </a:xfrm>
          <a:prstGeom prst="rect">
            <a:avLst/>
          </a:prstGeom>
        </p:spPr>
        <p:txBody>
          <a:bodyPr wrap="none">
            <a:spAutoFit/>
          </a:bodyPr>
          <a:lstStyle/>
          <a:p>
            <a:r>
              <a:rPr lang="en-US" altLang="ja-JP" sz="4000" b="1" dirty="0">
                <a:ea typeface="游ゴシック" panose="020B0400000000000000" pitchFamily="50" charset="-128"/>
              </a:rPr>
              <a:t>『</a:t>
            </a:r>
            <a:r>
              <a:rPr lang="ja-JP" altLang="en-US" sz="4000" b="1" dirty="0">
                <a:ea typeface="游ゴシック" panose="020B0400000000000000" pitchFamily="50" charset="-128"/>
              </a:rPr>
              <a:t>安楽集</a:t>
            </a:r>
            <a:r>
              <a:rPr lang="en-US" altLang="ja-JP" sz="4000" b="1" dirty="0">
                <a:ea typeface="游ゴシック" panose="020B0400000000000000" pitchFamily="50" charset="-128"/>
              </a:rPr>
              <a:t>』</a:t>
            </a:r>
            <a:r>
              <a:rPr lang="ja-JP" altLang="en-US" sz="4000" b="1" dirty="0">
                <a:ea typeface="游ゴシック" panose="020B0400000000000000" pitchFamily="50" charset="-128"/>
              </a:rPr>
              <a:t>～連続無窮～</a:t>
            </a:r>
            <a:endParaRPr lang="ja-JP" altLang="en-US" sz="4000" b="1" dirty="0"/>
          </a:p>
        </p:txBody>
      </p:sp>
      <p:pic>
        <p:nvPicPr>
          <p:cNvPr id="8" name="Picture 2">
            <a:extLst>
              <a:ext uri="{FF2B5EF4-FFF2-40B4-BE49-F238E27FC236}">
                <a16:creationId xmlns:a16="http://schemas.microsoft.com/office/drawing/2014/main" id="{DB36E7FF-F6B9-4385-B830-6842E7C1A0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178207"/>
            <a:ext cx="1915142" cy="195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7748"/>
      </p:ext>
    </p:extLst>
  </p:cSld>
  <p:clrMapOvr>
    <a:masterClrMapping/>
  </p:clrMapOvr>
  <mc:AlternateContent xmlns:mc="http://schemas.openxmlformats.org/markup-compatibility/2006" xmlns:p14="http://schemas.microsoft.com/office/powerpoint/2010/main">
    <mc:Choice Requires="p14">
      <p:transition spd="med" p14:dur="700" advTm="72273">
        <p:fade/>
      </p:transition>
    </mc:Choice>
    <mc:Fallback xmlns="">
      <p:transition spd="med" advTm="722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7.1|2.6|5.3"/>
</p:tagLst>
</file>

<file path=ppt/tags/tag10.xml><?xml version="1.0" encoding="utf-8"?>
<p:tagLst xmlns:a="http://schemas.openxmlformats.org/drawingml/2006/main" xmlns:r="http://schemas.openxmlformats.org/officeDocument/2006/relationships" xmlns:p="http://schemas.openxmlformats.org/presentationml/2006/main">
  <p:tag name="TIMING" val="|10.4|7.2"/>
</p:tagLst>
</file>

<file path=ppt/tags/tag11.xml><?xml version="1.0" encoding="utf-8"?>
<p:tagLst xmlns:a="http://schemas.openxmlformats.org/drawingml/2006/main" xmlns:r="http://schemas.openxmlformats.org/officeDocument/2006/relationships" xmlns:p="http://schemas.openxmlformats.org/presentationml/2006/main">
  <p:tag name="TIMING" val="|8.3|16.8"/>
</p:tagLst>
</file>

<file path=ppt/tags/tag12.xml><?xml version="1.0" encoding="utf-8"?>
<p:tagLst xmlns:a="http://schemas.openxmlformats.org/drawingml/2006/main" xmlns:r="http://schemas.openxmlformats.org/officeDocument/2006/relationships" xmlns:p="http://schemas.openxmlformats.org/presentationml/2006/main">
  <p:tag name="TIMING" val="|6.4|14.2"/>
</p:tagLst>
</file>

<file path=ppt/tags/tag13.xml><?xml version="1.0" encoding="utf-8"?>
<p:tagLst xmlns:a="http://schemas.openxmlformats.org/drawingml/2006/main" xmlns:r="http://schemas.openxmlformats.org/officeDocument/2006/relationships" xmlns:p="http://schemas.openxmlformats.org/presentationml/2006/main">
  <p:tag name="TIMING" val="|15.8|2.2"/>
</p:tagLst>
</file>

<file path=ppt/tags/tag14.xml><?xml version="1.0" encoding="utf-8"?>
<p:tagLst xmlns:a="http://schemas.openxmlformats.org/drawingml/2006/main" xmlns:r="http://schemas.openxmlformats.org/officeDocument/2006/relationships" xmlns:p="http://schemas.openxmlformats.org/presentationml/2006/main">
  <p:tag name="TIMING" val="|1.5"/>
</p:tagLst>
</file>

<file path=ppt/tags/tag15.xml><?xml version="1.0" encoding="utf-8"?>
<p:tagLst xmlns:a="http://schemas.openxmlformats.org/drawingml/2006/main" xmlns:r="http://schemas.openxmlformats.org/officeDocument/2006/relationships" xmlns:p="http://schemas.openxmlformats.org/presentationml/2006/main">
  <p:tag name="TIMING" val="|6.6"/>
</p:tagLst>
</file>

<file path=ppt/tags/tag16.xml><?xml version="1.0" encoding="utf-8"?>
<p:tagLst xmlns:a="http://schemas.openxmlformats.org/drawingml/2006/main" xmlns:r="http://schemas.openxmlformats.org/officeDocument/2006/relationships" xmlns:p="http://schemas.openxmlformats.org/presentationml/2006/main">
  <p:tag name="TIMING" val="|7.7"/>
</p:tagLst>
</file>

<file path=ppt/tags/tag17.xml><?xml version="1.0" encoding="utf-8"?>
<p:tagLst xmlns:a="http://schemas.openxmlformats.org/drawingml/2006/main" xmlns:r="http://schemas.openxmlformats.org/officeDocument/2006/relationships" xmlns:p="http://schemas.openxmlformats.org/presentationml/2006/main">
  <p:tag name="TIMING" val="|1|1.2|4|1.2|1.6|1.2|5|11.4"/>
</p:tagLst>
</file>

<file path=ppt/tags/tag18.xml><?xml version="1.0" encoding="utf-8"?>
<p:tagLst xmlns:a="http://schemas.openxmlformats.org/drawingml/2006/main" xmlns:r="http://schemas.openxmlformats.org/officeDocument/2006/relationships" xmlns:p="http://schemas.openxmlformats.org/presentationml/2006/main">
  <p:tag name="TIMING" val="|1.5|3.2|1.8|2.9"/>
</p:tagLst>
</file>

<file path=ppt/tags/tag19.xml><?xml version="1.0" encoding="utf-8"?>
<p:tagLst xmlns:a="http://schemas.openxmlformats.org/drawingml/2006/main" xmlns:r="http://schemas.openxmlformats.org/officeDocument/2006/relationships" xmlns:p="http://schemas.openxmlformats.org/presentationml/2006/main">
  <p:tag name="TIMING" val="|10.2|3.7|10.6|4|8.9|2.4"/>
</p:tagLst>
</file>

<file path=ppt/tags/tag2.xml><?xml version="1.0" encoding="utf-8"?>
<p:tagLst xmlns:a="http://schemas.openxmlformats.org/drawingml/2006/main" xmlns:r="http://schemas.openxmlformats.org/officeDocument/2006/relationships" xmlns:p="http://schemas.openxmlformats.org/presentationml/2006/main">
  <p:tag name="TIMING" val="|23"/>
</p:tagLst>
</file>

<file path=ppt/tags/tag20.xml><?xml version="1.0" encoding="utf-8"?>
<p:tagLst xmlns:a="http://schemas.openxmlformats.org/drawingml/2006/main" xmlns:r="http://schemas.openxmlformats.org/officeDocument/2006/relationships" xmlns:p="http://schemas.openxmlformats.org/presentationml/2006/main">
  <p:tag name="TIMING" val="|10.4|10.3|12.5|2.8"/>
</p:tagLst>
</file>

<file path=ppt/tags/tag21.xml><?xml version="1.0" encoding="utf-8"?>
<p:tagLst xmlns:a="http://schemas.openxmlformats.org/drawingml/2006/main" xmlns:r="http://schemas.openxmlformats.org/officeDocument/2006/relationships" xmlns:p="http://schemas.openxmlformats.org/presentationml/2006/main">
  <p:tag name="TIMING" val="|13.3"/>
</p:tagLst>
</file>

<file path=ppt/tags/tag22.xml><?xml version="1.0" encoding="utf-8"?>
<p:tagLst xmlns:a="http://schemas.openxmlformats.org/drawingml/2006/main" xmlns:r="http://schemas.openxmlformats.org/officeDocument/2006/relationships" xmlns:p="http://schemas.openxmlformats.org/presentationml/2006/main">
  <p:tag name="TIMING" val="|11.3|1.9|4|5.2"/>
</p:tagLst>
</file>

<file path=ppt/tags/tag23.xml><?xml version="1.0" encoding="utf-8"?>
<p:tagLst xmlns:a="http://schemas.openxmlformats.org/drawingml/2006/main" xmlns:r="http://schemas.openxmlformats.org/officeDocument/2006/relationships" xmlns:p="http://schemas.openxmlformats.org/presentationml/2006/main">
  <p:tag name="TIMING" val="|0.6|6.1|5.8"/>
</p:tagLst>
</file>

<file path=ppt/tags/tag24.xml><?xml version="1.0" encoding="utf-8"?>
<p:tagLst xmlns:a="http://schemas.openxmlformats.org/drawingml/2006/main" xmlns:r="http://schemas.openxmlformats.org/officeDocument/2006/relationships" xmlns:p="http://schemas.openxmlformats.org/presentationml/2006/main">
  <p:tag name="TIMING" val="|7.7|12.9"/>
</p:tagLst>
</file>

<file path=ppt/tags/tag25.xml><?xml version="1.0" encoding="utf-8"?>
<p:tagLst xmlns:a="http://schemas.openxmlformats.org/drawingml/2006/main" xmlns:r="http://schemas.openxmlformats.org/officeDocument/2006/relationships" xmlns:p="http://schemas.openxmlformats.org/presentationml/2006/main">
  <p:tag name="TIMING" val="|2.6|11.4|4.5"/>
</p:tagLst>
</file>

<file path=ppt/tags/tag26.xml><?xml version="1.0" encoding="utf-8"?>
<p:tagLst xmlns:a="http://schemas.openxmlformats.org/drawingml/2006/main" xmlns:r="http://schemas.openxmlformats.org/officeDocument/2006/relationships" xmlns:p="http://schemas.openxmlformats.org/presentationml/2006/main">
  <p:tag name="TIMING" val="|3.4|1.1|5.3|7.3|8|2.1|1.6|1.6|6.4"/>
</p:tagLst>
</file>

<file path=ppt/tags/tag27.xml><?xml version="1.0" encoding="utf-8"?>
<p:tagLst xmlns:a="http://schemas.openxmlformats.org/drawingml/2006/main" xmlns:r="http://schemas.openxmlformats.org/officeDocument/2006/relationships" xmlns:p="http://schemas.openxmlformats.org/presentationml/2006/main">
  <p:tag name="TIMING" val="|9.1|1.7|10.1|30.8|8.6"/>
</p:tagLst>
</file>

<file path=ppt/tags/tag28.xml><?xml version="1.0" encoding="utf-8"?>
<p:tagLst xmlns:a="http://schemas.openxmlformats.org/drawingml/2006/main" xmlns:r="http://schemas.openxmlformats.org/officeDocument/2006/relationships" xmlns:p="http://schemas.openxmlformats.org/presentationml/2006/main">
  <p:tag name="TIMING" val="|1.8|1.3|16|5.8"/>
</p:tagLst>
</file>

<file path=ppt/tags/tag29.xml><?xml version="1.0" encoding="utf-8"?>
<p:tagLst xmlns:a="http://schemas.openxmlformats.org/drawingml/2006/main" xmlns:r="http://schemas.openxmlformats.org/officeDocument/2006/relationships" xmlns:p="http://schemas.openxmlformats.org/presentationml/2006/main">
  <p:tag name="TIMING" val="|10"/>
</p:tagLst>
</file>

<file path=ppt/tags/tag3.xml><?xml version="1.0" encoding="utf-8"?>
<p:tagLst xmlns:a="http://schemas.openxmlformats.org/drawingml/2006/main" xmlns:r="http://schemas.openxmlformats.org/officeDocument/2006/relationships" xmlns:p="http://schemas.openxmlformats.org/presentationml/2006/main">
  <p:tag name="TIMING" val="|4|0.8|0.8|1|0.7|0.4|0.8|0.8"/>
</p:tagLst>
</file>

<file path=ppt/tags/tag30.xml><?xml version="1.0" encoding="utf-8"?>
<p:tagLst xmlns:a="http://schemas.openxmlformats.org/drawingml/2006/main" xmlns:r="http://schemas.openxmlformats.org/officeDocument/2006/relationships" xmlns:p="http://schemas.openxmlformats.org/presentationml/2006/main">
  <p:tag name="TIMING" val="|11.8"/>
</p:tagLst>
</file>

<file path=ppt/tags/tag31.xml><?xml version="1.0" encoding="utf-8"?>
<p:tagLst xmlns:a="http://schemas.openxmlformats.org/drawingml/2006/main" xmlns:r="http://schemas.openxmlformats.org/officeDocument/2006/relationships" xmlns:p="http://schemas.openxmlformats.org/presentationml/2006/main">
  <p:tag name="TIMING" val="|5.5|2|1.4|2.3|0.9|42.2"/>
</p:tagLst>
</file>

<file path=ppt/tags/tag32.xml><?xml version="1.0" encoding="utf-8"?>
<p:tagLst xmlns:a="http://schemas.openxmlformats.org/drawingml/2006/main" xmlns:r="http://schemas.openxmlformats.org/officeDocument/2006/relationships" xmlns:p="http://schemas.openxmlformats.org/presentationml/2006/main">
  <p:tag name="TIMING" val="|7.8|18.5|3.9|3.2|4.1"/>
</p:tagLst>
</file>

<file path=ppt/tags/tag33.xml><?xml version="1.0" encoding="utf-8"?>
<p:tagLst xmlns:a="http://schemas.openxmlformats.org/drawingml/2006/main" xmlns:r="http://schemas.openxmlformats.org/officeDocument/2006/relationships" xmlns:p="http://schemas.openxmlformats.org/presentationml/2006/main">
  <p:tag name="TIMING" val="|4.6|11.1|4.1"/>
</p:tagLst>
</file>

<file path=ppt/tags/tag34.xml><?xml version="1.0" encoding="utf-8"?>
<p:tagLst xmlns:a="http://schemas.openxmlformats.org/drawingml/2006/main" xmlns:r="http://schemas.openxmlformats.org/officeDocument/2006/relationships" xmlns:p="http://schemas.openxmlformats.org/presentationml/2006/main">
  <p:tag name="TIMING" val="|14|10|2.9|3.1|5.9|3.8|1.4|4.9|10.3"/>
</p:tagLst>
</file>

<file path=ppt/tags/tag35.xml><?xml version="1.0" encoding="utf-8"?>
<p:tagLst xmlns:a="http://schemas.openxmlformats.org/drawingml/2006/main" xmlns:r="http://schemas.openxmlformats.org/officeDocument/2006/relationships" xmlns:p="http://schemas.openxmlformats.org/presentationml/2006/main">
  <p:tag name="TIMING" val="|12|2.5|21.5"/>
</p:tagLst>
</file>

<file path=ppt/tags/tag36.xml><?xml version="1.0" encoding="utf-8"?>
<p:tagLst xmlns:a="http://schemas.openxmlformats.org/drawingml/2006/main" xmlns:r="http://schemas.openxmlformats.org/officeDocument/2006/relationships" xmlns:p="http://schemas.openxmlformats.org/presentationml/2006/main">
  <p:tag name="TIMING" val="|2.5|19.5"/>
</p:tagLst>
</file>

<file path=ppt/tags/tag37.xml><?xml version="1.0" encoding="utf-8"?>
<p:tagLst xmlns:a="http://schemas.openxmlformats.org/drawingml/2006/main" xmlns:r="http://schemas.openxmlformats.org/officeDocument/2006/relationships" xmlns:p="http://schemas.openxmlformats.org/presentationml/2006/main">
  <p:tag name="TIMING" val="|34.7|2.2|3.6"/>
</p:tagLst>
</file>

<file path=ppt/tags/tag38.xml><?xml version="1.0" encoding="utf-8"?>
<p:tagLst xmlns:a="http://schemas.openxmlformats.org/drawingml/2006/main" xmlns:r="http://schemas.openxmlformats.org/officeDocument/2006/relationships" xmlns:p="http://schemas.openxmlformats.org/presentationml/2006/main">
  <p:tag name="TIMING" val="|19.3|11.5|5.5|33.3"/>
</p:tagLst>
</file>

<file path=ppt/tags/tag39.xml><?xml version="1.0" encoding="utf-8"?>
<p:tagLst xmlns:a="http://schemas.openxmlformats.org/drawingml/2006/main" xmlns:r="http://schemas.openxmlformats.org/officeDocument/2006/relationships" xmlns:p="http://schemas.openxmlformats.org/presentationml/2006/main">
  <p:tag name="TIMING" val="|5.5|10.1|1.5|4.6|8.6"/>
</p:tagLst>
</file>

<file path=ppt/tags/tag4.xml><?xml version="1.0" encoding="utf-8"?>
<p:tagLst xmlns:a="http://schemas.openxmlformats.org/drawingml/2006/main" xmlns:r="http://schemas.openxmlformats.org/officeDocument/2006/relationships" xmlns:p="http://schemas.openxmlformats.org/presentationml/2006/main">
  <p:tag name="TIMING" val="|3.2|1.4|3.2|1.7|1.8|3.3"/>
</p:tagLst>
</file>

<file path=ppt/tags/tag40.xml><?xml version="1.0" encoding="utf-8"?>
<p:tagLst xmlns:a="http://schemas.openxmlformats.org/drawingml/2006/main" xmlns:r="http://schemas.openxmlformats.org/officeDocument/2006/relationships" xmlns:p="http://schemas.openxmlformats.org/presentationml/2006/main">
  <p:tag name="TIMING" val="|5.4|4.2|3.2|2.4|2.8|4.4|3.4"/>
</p:tagLst>
</file>

<file path=ppt/tags/tag41.xml><?xml version="1.0" encoding="utf-8"?>
<p:tagLst xmlns:a="http://schemas.openxmlformats.org/drawingml/2006/main" xmlns:r="http://schemas.openxmlformats.org/officeDocument/2006/relationships" xmlns:p="http://schemas.openxmlformats.org/presentationml/2006/main">
  <p:tag name="TIMING" val="|1.7"/>
</p:tagLst>
</file>

<file path=ppt/tags/tag42.xml><?xml version="1.0" encoding="utf-8"?>
<p:tagLst xmlns:a="http://schemas.openxmlformats.org/drawingml/2006/main" xmlns:r="http://schemas.openxmlformats.org/officeDocument/2006/relationships" xmlns:p="http://schemas.openxmlformats.org/presentationml/2006/main">
  <p:tag name="TIMING" val="|6.8"/>
</p:tagLst>
</file>

<file path=ppt/tags/tag43.xml><?xml version="1.0" encoding="utf-8"?>
<p:tagLst xmlns:a="http://schemas.openxmlformats.org/drawingml/2006/main" xmlns:r="http://schemas.openxmlformats.org/officeDocument/2006/relationships" xmlns:p="http://schemas.openxmlformats.org/presentationml/2006/main">
  <p:tag name="TIMING" val="|11|18.6"/>
</p:tagLst>
</file>

<file path=ppt/tags/tag44.xml><?xml version="1.0" encoding="utf-8"?>
<p:tagLst xmlns:a="http://schemas.openxmlformats.org/drawingml/2006/main" xmlns:r="http://schemas.openxmlformats.org/officeDocument/2006/relationships" xmlns:p="http://schemas.openxmlformats.org/presentationml/2006/main">
  <p:tag name="TIMING" val="|9.8"/>
</p:tagLst>
</file>

<file path=ppt/tags/tag45.xml><?xml version="1.0" encoding="utf-8"?>
<p:tagLst xmlns:a="http://schemas.openxmlformats.org/drawingml/2006/main" xmlns:r="http://schemas.openxmlformats.org/officeDocument/2006/relationships" xmlns:p="http://schemas.openxmlformats.org/presentationml/2006/main">
  <p:tag name="TIMING" val="|1.3|17.4|7.2"/>
</p:tagLst>
</file>

<file path=ppt/tags/tag46.xml><?xml version="1.0" encoding="utf-8"?>
<p:tagLst xmlns:a="http://schemas.openxmlformats.org/drawingml/2006/main" xmlns:r="http://schemas.openxmlformats.org/officeDocument/2006/relationships" xmlns:p="http://schemas.openxmlformats.org/presentationml/2006/main">
  <p:tag name="TIMING" val="|5.5|14.5|13.5|12.1|7.5"/>
</p:tagLst>
</file>

<file path=ppt/tags/tag47.xml><?xml version="1.0" encoding="utf-8"?>
<p:tagLst xmlns:a="http://schemas.openxmlformats.org/drawingml/2006/main" xmlns:r="http://schemas.openxmlformats.org/officeDocument/2006/relationships" xmlns:p="http://schemas.openxmlformats.org/presentationml/2006/main">
  <p:tag name="TIMING" val="|8.9"/>
</p:tagLst>
</file>

<file path=ppt/tags/tag48.xml><?xml version="1.0" encoding="utf-8"?>
<p:tagLst xmlns:a="http://schemas.openxmlformats.org/drawingml/2006/main" xmlns:r="http://schemas.openxmlformats.org/officeDocument/2006/relationships" xmlns:p="http://schemas.openxmlformats.org/presentationml/2006/main">
  <p:tag name="TIMING" val="|17.3"/>
</p:tagLst>
</file>

<file path=ppt/tags/tag49.xml><?xml version="1.0" encoding="utf-8"?>
<p:tagLst xmlns:a="http://schemas.openxmlformats.org/drawingml/2006/main" xmlns:r="http://schemas.openxmlformats.org/officeDocument/2006/relationships" xmlns:p="http://schemas.openxmlformats.org/presentationml/2006/main">
  <p:tag name="TIMING" val="|8.1|1.9|1"/>
</p:tagLst>
</file>

<file path=ppt/tags/tag5.xml><?xml version="1.0" encoding="utf-8"?>
<p:tagLst xmlns:a="http://schemas.openxmlformats.org/drawingml/2006/main" xmlns:r="http://schemas.openxmlformats.org/officeDocument/2006/relationships" xmlns:p="http://schemas.openxmlformats.org/presentationml/2006/main">
  <p:tag name="TIMING" val="|12.9|1|6"/>
</p:tagLst>
</file>

<file path=ppt/tags/tag50.xml><?xml version="1.0" encoding="utf-8"?>
<p:tagLst xmlns:a="http://schemas.openxmlformats.org/drawingml/2006/main" xmlns:r="http://schemas.openxmlformats.org/officeDocument/2006/relationships" xmlns:p="http://schemas.openxmlformats.org/presentationml/2006/main">
  <p:tag name="TIMING" val="|5.5|10.4|0.9|11.3"/>
</p:tagLst>
</file>

<file path=ppt/tags/tag51.xml><?xml version="1.0" encoding="utf-8"?>
<p:tagLst xmlns:a="http://schemas.openxmlformats.org/drawingml/2006/main" xmlns:r="http://schemas.openxmlformats.org/officeDocument/2006/relationships" xmlns:p="http://schemas.openxmlformats.org/presentationml/2006/main">
  <p:tag name="TIMING" val="|11.5|3.1|8"/>
</p:tagLst>
</file>

<file path=ppt/tags/tag52.xml><?xml version="1.0" encoding="utf-8"?>
<p:tagLst xmlns:a="http://schemas.openxmlformats.org/drawingml/2006/main" xmlns:r="http://schemas.openxmlformats.org/officeDocument/2006/relationships" xmlns:p="http://schemas.openxmlformats.org/presentationml/2006/main">
  <p:tag name="TIMING" val="|34.8"/>
</p:tagLst>
</file>

<file path=ppt/tags/tag53.xml><?xml version="1.0" encoding="utf-8"?>
<p:tagLst xmlns:a="http://schemas.openxmlformats.org/drawingml/2006/main" xmlns:r="http://schemas.openxmlformats.org/officeDocument/2006/relationships" xmlns:p="http://schemas.openxmlformats.org/presentationml/2006/main">
  <p:tag name="TIMING" val="|4.5|10|1.2|2.5"/>
</p:tagLst>
</file>

<file path=ppt/tags/tag54.xml><?xml version="1.0" encoding="utf-8"?>
<p:tagLst xmlns:a="http://schemas.openxmlformats.org/drawingml/2006/main" xmlns:r="http://schemas.openxmlformats.org/officeDocument/2006/relationships" xmlns:p="http://schemas.openxmlformats.org/presentationml/2006/main">
  <p:tag name="TIMING" val="|4.5|3|4|7|9|4"/>
</p:tagLst>
</file>

<file path=ppt/tags/tag55.xml><?xml version="1.0" encoding="utf-8"?>
<p:tagLst xmlns:a="http://schemas.openxmlformats.org/drawingml/2006/main" xmlns:r="http://schemas.openxmlformats.org/officeDocument/2006/relationships" xmlns:p="http://schemas.openxmlformats.org/presentationml/2006/main">
  <p:tag name="TIMING" val="|2.5|4.5|8.4|17.4|2.9|15.3"/>
</p:tagLst>
</file>

<file path=ppt/tags/tag56.xml><?xml version="1.0" encoding="utf-8"?>
<p:tagLst xmlns:a="http://schemas.openxmlformats.org/drawingml/2006/main" xmlns:r="http://schemas.openxmlformats.org/officeDocument/2006/relationships" xmlns:p="http://schemas.openxmlformats.org/presentationml/2006/main">
  <p:tag name="TIMING" val="|4.6|4.9|10.1|8.6|8.3|6.6|7.8"/>
</p:tagLst>
</file>

<file path=ppt/tags/tag57.xml><?xml version="1.0" encoding="utf-8"?>
<p:tagLst xmlns:a="http://schemas.openxmlformats.org/drawingml/2006/main" xmlns:r="http://schemas.openxmlformats.org/officeDocument/2006/relationships" xmlns:p="http://schemas.openxmlformats.org/presentationml/2006/main">
  <p:tag name="TIMING" val="|1.7|14.2|0.8|2.3|13.2|3|20.7|2.3"/>
</p:tagLst>
</file>

<file path=ppt/tags/tag58.xml><?xml version="1.0" encoding="utf-8"?>
<p:tagLst xmlns:a="http://schemas.openxmlformats.org/drawingml/2006/main" xmlns:r="http://schemas.openxmlformats.org/officeDocument/2006/relationships" xmlns:p="http://schemas.openxmlformats.org/presentationml/2006/main">
  <p:tag name="TIMING" val="|3.7|2.2|7.7|13.9"/>
</p:tagLst>
</file>

<file path=ppt/tags/tag59.xml><?xml version="1.0" encoding="utf-8"?>
<p:tagLst xmlns:a="http://schemas.openxmlformats.org/drawingml/2006/main" xmlns:r="http://schemas.openxmlformats.org/officeDocument/2006/relationships" xmlns:p="http://schemas.openxmlformats.org/presentationml/2006/main">
  <p:tag name="TIMING" val="|5|35.7"/>
</p:tagLst>
</file>

<file path=ppt/tags/tag6.xml><?xml version="1.0" encoding="utf-8"?>
<p:tagLst xmlns:a="http://schemas.openxmlformats.org/drawingml/2006/main" xmlns:r="http://schemas.openxmlformats.org/officeDocument/2006/relationships" xmlns:p="http://schemas.openxmlformats.org/presentationml/2006/main">
  <p:tag name="TIMING" val="|35.1"/>
</p:tagLst>
</file>

<file path=ppt/tags/tag60.xml><?xml version="1.0" encoding="utf-8"?>
<p:tagLst xmlns:a="http://schemas.openxmlformats.org/drawingml/2006/main" xmlns:r="http://schemas.openxmlformats.org/officeDocument/2006/relationships" xmlns:p="http://schemas.openxmlformats.org/presentationml/2006/main">
  <p:tag name="TIMING" val="|2.7"/>
</p:tagLst>
</file>

<file path=ppt/tags/tag61.xml><?xml version="1.0" encoding="utf-8"?>
<p:tagLst xmlns:a="http://schemas.openxmlformats.org/drawingml/2006/main" xmlns:r="http://schemas.openxmlformats.org/officeDocument/2006/relationships" xmlns:p="http://schemas.openxmlformats.org/presentationml/2006/main">
  <p:tag name="TIMING" val="|2.8|15.3"/>
</p:tagLst>
</file>

<file path=ppt/tags/tag62.xml><?xml version="1.0" encoding="utf-8"?>
<p:tagLst xmlns:a="http://schemas.openxmlformats.org/drawingml/2006/main" xmlns:r="http://schemas.openxmlformats.org/officeDocument/2006/relationships" xmlns:p="http://schemas.openxmlformats.org/presentationml/2006/main">
  <p:tag name="TIMING" val="|3.4"/>
</p:tagLst>
</file>

<file path=ppt/tags/tag63.xml><?xml version="1.0" encoding="utf-8"?>
<p:tagLst xmlns:a="http://schemas.openxmlformats.org/drawingml/2006/main" xmlns:r="http://schemas.openxmlformats.org/officeDocument/2006/relationships" xmlns:p="http://schemas.openxmlformats.org/presentationml/2006/main">
  <p:tag name="TIMING" val="|11.2|7.8|2|0.8|17.5|6.1|5.4|1.8"/>
</p:tagLst>
</file>

<file path=ppt/tags/tag64.xml><?xml version="1.0" encoding="utf-8"?>
<p:tagLst xmlns:a="http://schemas.openxmlformats.org/drawingml/2006/main" xmlns:r="http://schemas.openxmlformats.org/officeDocument/2006/relationships" xmlns:p="http://schemas.openxmlformats.org/presentationml/2006/main">
  <p:tag name="TIMING" val="|2.8|3.3|1.5|4.2|8|6.7|15|2.1|1.3"/>
</p:tagLst>
</file>

<file path=ppt/tags/tag65.xml><?xml version="1.0" encoding="utf-8"?>
<p:tagLst xmlns:a="http://schemas.openxmlformats.org/drawingml/2006/main" xmlns:r="http://schemas.openxmlformats.org/officeDocument/2006/relationships" xmlns:p="http://schemas.openxmlformats.org/presentationml/2006/main">
  <p:tag name="TIMING" val="|2.6|6.2|5.4|2.7|5.1|11.8"/>
</p:tagLst>
</file>

<file path=ppt/tags/tag66.xml><?xml version="1.0" encoding="utf-8"?>
<p:tagLst xmlns:a="http://schemas.openxmlformats.org/drawingml/2006/main" xmlns:r="http://schemas.openxmlformats.org/officeDocument/2006/relationships" xmlns:p="http://schemas.openxmlformats.org/presentationml/2006/main">
  <p:tag name="TIMING" val="|1.2"/>
</p:tagLst>
</file>

<file path=ppt/tags/tag67.xml><?xml version="1.0" encoding="utf-8"?>
<p:tagLst xmlns:a="http://schemas.openxmlformats.org/drawingml/2006/main" xmlns:r="http://schemas.openxmlformats.org/officeDocument/2006/relationships" xmlns:p="http://schemas.openxmlformats.org/presentationml/2006/main">
  <p:tag name="TIMING" val="|1.8|5.5|5.1|9.3|2.9|8.7|9.2|5.4|10.2"/>
</p:tagLst>
</file>

<file path=ppt/tags/tag68.xml><?xml version="1.0" encoding="utf-8"?>
<p:tagLst xmlns:a="http://schemas.openxmlformats.org/drawingml/2006/main" xmlns:r="http://schemas.openxmlformats.org/officeDocument/2006/relationships" xmlns:p="http://schemas.openxmlformats.org/presentationml/2006/main">
  <p:tag name="TIMING" val="|7.2|28|4.9|14.5"/>
</p:tagLst>
</file>

<file path=ppt/tags/tag69.xml><?xml version="1.0" encoding="utf-8"?>
<p:tagLst xmlns:a="http://schemas.openxmlformats.org/drawingml/2006/main" xmlns:r="http://schemas.openxmlformats.org/officeDocument/2006/relationships" xmlns:p="http://schemas.openxmlformats.org/presentationml/2006/main">
  <p:tag name="TIMING" val="|10.7|45.3"/>
</p:tagLst>
</file>

<file path=ppt/tags/tag7.xml><?xml version="1.0" encoding="utf-8"?>
<p:tagLst xmlns:a="http://schemas.openxmlformats.org/drawingml/2006/main" xmlns:r="http://schemas.openxmlformats.org/officeDocument/2006/relationships" xmlns:p="http://schemas.openxmlformats.org/presentationml/2006/main">
  <p:tag name="TIMING" val="|16|6.7|2|1.4"/>
</p:tagLst>
</file>

<file path=ppt/tags/tag70.xml><?xml version="1.0" encoding="utf-8"?>
<p:tagLst xmlns:a="http://schemas.openxmlformats.org/drawingml/2006/main" xmlns:r="http://schemas.openxmlformats.org/officeDocument/2006/relationships" xmlns:p="http://schemas.openxmlformats.org/presentationml/2006/main">
  <p:tag name="TIMING" val="|7.8|12.6|5.6|9.1|25.8|3.2"/>
</p:tagLst>
</file>

<file path=ppt/tags/tag71.xml><?xml version="1.0" encoding="utf-8"?>
<p:tagLst xmlns:a="http://schemas.openxmlformats.org/drawingml/2006/main" xmlns:r="http://schemas.openxmlformats.org/officeDocument/2006/relationships" xmlns:p="http://schemas.openxmlformats.org/presentationml/2006/main">
  <p:tag name="TIMING" val="|5.2|2.3|4.5|16.2|11.4"/>
</p:tagLst>
</file>

<file path=ppt/tags/tag72.xml><?xml version="1.0" encoding="utf-8"?>
<p:tagLst xmlns:a="http://schemas.openxmlformats.org/drawingml/2006/main" xmlns:r="http://schemas.openxmlformats.org/officeDocument/2006/relationships" xmlns:p="http://schemas.openxmlformats.org/presentationml/2006/main">
  <p:tag name="TIMING" val="|7.4|1.5|11|12.4"/>
</p:tagLst>
</file>

<file path=ppt/tags/tag73.xml><?xml version="1.0" encoding="utf-8"?>
<p:tagLst xmlns:a="http://schemas.openxmlformats.org/drawingml/2006/main" xmlns:r="http://schemas.openxmlformats.org/officeDocument/2006/relationships" xmlns:p="http://schemas.openxmlformats.org/presentationml/2006/main">
  <p:tag name="TIMING" val="|15.4|8.5|7.6"/>
</p:tagLst>
</file>

<file path=ppt/tags/tag74.xml><?xml version="1.0" encoding="utf-8"?>
<p:tagLst xmlns:a="http://schemas.openxmlformats.org/drawingml/2006/main" xmlns:r="http://schemas.openxmlformats.org/officeDocument/2006/relationships" xmlns:p="http://schemas.openxmlformats.org/presentationml/2006/main">
  <p:tag name="TIMING" val="|13.2|9.7|0.6|6.4|1.9|5.4|5.7"/>
</p:tagLst>
</file>

<file path=ppt/tags/tag75.xml><?xml version="1.0" encoding="utf-8"?>
<p:tagLst xmlns:a="http://schemas.openxmlformats.org/drawingml/2006/main" xmlns:r="http://schemas.openxmlformats.org/officeDocument/2006/relationships" xmlns:p="http://schemas.openxmlformats.org/presentationml/2006/main">
  <p:tag name="TIMING" val="|1.2|4.5|10.5"/>
</p:tagLst>
</file>

<file path=ppt/tags/tag76.xml><?xml version="1.0" encoding="utf-8"?>
<p:tagLst xmlns:a="http://schemas.openxmlformats.org/drawingml/2006/main" xmlns:r="http://schemas.openxmlformats.org/officeDocument/2006/relationships" xmlns:p="http://schemas.openxmlformats.org/presentationml/2006/main">
  <p:tag name="TIMING" val="|9.2|11.4|15.8|4.9|4.1|11.6"/>
</p:tagLst>
</file>

<file path=ppt/tags/tag77.xml><?xml version="1.0" encoding="utf-8"?>
<p:tagLst xmlns:a="http://schemas.openxmlformats.org/drawingml/2006/main" xmlns:r="http://schemas.openxmlformats.org/officeDocument/2006/relationships" xmlns:p="http://schemas.openxmlformats.org/presentationml/2006/main">
  <p:tag name="TIMING" val="|4.7|4.2|5.6|5.8|1.5|4.1|2"/>
</p:tagLst>
</file>

<file path=ppt/tags/tag78.xml><?xml version="1.0" encoding="utf-8"?>
<p:tagLst xmlns:a="http://schemas.openxmlformats.org/drawingml/2006/main" xmlns:r="http://schemas.openxmlformats.org/officeDocument/2006/relationships" xmlns:p="http://schemas.openxmlformats.org/presentationml/2006/main">
  <p:tag name="TIMING" val="|7.6|1.4|1.4|5.9|1.1|13.4|3.7|5.2"/>
</p:tagLst>
</file>

<file path=ppt/tags/tag79.xml><?xml version="1.0" encoding="utf-8"?>
<p:tagLst xmlns:a="http://schemas.openxmlformats.org/drawingml/2006/main" xmlns:r="http://schemas.openxmlformats.org/officeDocument/2006/relationships" xmlns:p="http://schemas.openxmlformats.org/presentationml/2006/main">
  <p:tag name="TIMING" val="|6.5|4.6|10.7|2.9"/>
</p:tagLst>
</file>

<file path=ppt/tags/tag8.xml><?xml version="1.0" encoding="utf-8"?>
<p:tagLst xmlns:a="http://schemas.openxmlformats.org/drawingml/2006/main" xmlns:r="http://schemas.openxmlformats.org/officeDocument/2006/relationships" xmlns:p="http://schemas.openxmlformats.org/presentationml/2006/main">
  <p:tag name="TIMING" val="|4.5|11.5|4.7|3.8"/>
</p:tagLst>
</file>

<file path=ppt/tags/tag80.xml><?xml version="1.0" encoding="utf-8"?>
<p:tagLst xmlns:a="http://schemas.openxmlformats.org/drawingml/2006/main" xmlns:r="http://schemas.openxmlformats.org/officeDocument/2006/relationships" xmlns:p="http://schemas.openxmlformats.org/presentationml/2006/main">
  <p:tag name="TIMING" val="|16.2|33.8"/>
</p:tagLst>
</file>

<file path=ppt/tags/tag81.xml><?xml version="1.0" encoding="utf-8"?>
<p:tagLst xmlns:a="http://schemas.openxmlformats.org/drawingml/2006/main" xmlns:r="http://schemas.openxmlformats.org/officeDocument/2006/relationships" xmlns:p="http://schemas.openxmlformats.org/presentationml/2006/main">
  <p:tag name="TIMING" val="|6.8"/>
</p:tagLst>
</file>

<file path=ppt/tags/tag9.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Calibri"/>
        <a:ea typeface="ＤＨＰ平成明朝体W7"/>
        <a:cs typeface=""/>
      </a:majorFont>
      <a:minorFont>
        <a:latin typeface="Calibri"/>
        <a:ea typeface="平成明朝体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DOfficeLightV0">
  <a:themeElements>
    <a:clrScheme name="デザート">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オレンジ">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4_HDOfficeLightV0">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淡い単色">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5_HDOfficeLightV0">
  <a:themeElements>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6_HDOfficeLightV0">
  <a:themeElements>
    <a:clrScheme name="ペーパー">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vert="eaVert" rtlCol="0" anchor="ctr"/>
      <a:lstStyle>
        <a:defPPr>
          <a:lnSpc>
            <a:spcPct val="130000"/>
          </a:lnSpc>
          <a:defRPr kumimoji="1" sz="7200" dirty="0" smtClean="0">
            <a:solidFill>
              <a:srgbClr val="FF0000"/>
            </a:solidFill>
            <a:ea typeface="ＤＨＰ平成明朝体W7" panose="02010601000101010101" pitchFamily="2"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2145</TotalTime>
  <Words>9185</Words>
  <Application>Microsoft Office PowerPoint</Application>
  <PresentationFormat>画面に合わせる (4:3)</PresentationFormat>
  <Paragraphs>1281</Paragraphs>
  <Slides>100</Slides>
  <Notes>94</Notes>
  <HiddenSlides>0</HiddenSlides>
  <MMClips>0</MMClips>
  <ScaleCrop>false</ScaleCrop>
  <HeadingPairs>
    <vt:vector size="6" baseType="variant">
      <vt:variant>
        <vt:lpstr>使用されているフォント</vt:lpstr>
      </vt:variant>
      <vt:variant>
        <vt:i4>10</vt:i4>
      </vt:variant>
      <vt:variant>
        <vt:lpstr>テーマ</vt:lpstr>
      </vt:variant>
      <vt:variant>
        <vt:i4>9</vt:i4>
      </vt:variant>
      <vt:variant>
        <vt:lpstr>スライド タイトル</vt:lpstr>
      </vt:variant>
      <vt:variant>
        <vt:i4>100</vt:i4>
      </vt:variant>
    </vt:vector>
  </HeadingPairs>
  <TitlesOfParts>
    <vt:vector size="119" baseType="lpstr">
      <vt:lpstr>ＭＳ Ｐゴシック</vt:lpstr>
      <vt:lpstr>ヒラギノ明朝 ProN W6</vt:lpstr>
      <vt:lpstr>平成明朝体W3</vt:lpstr>
      <vt:lpstr>游ゴシック</vt:lpstr>
      <vt:lpstr>游ゴシック Light</vt:lpstr>
      <vt:lpstr>游ゴシック Medium</vt:lpstr>
      <vt:lpstr>Arial</vt:lpstr>
      <vt:lpstr>Calibri</vt:lpstr>
      <vt:lpstr>Wingdings</vt:lpstr>
      <vt:lpstr>Wingdings 2</vt:lpstr>
      <vt:lpstr>HDOfficeLightV0</vt:lpstr>
      <vt:lpstr>1_HDOfficeLightV0</vt:lpstr>
      <vt:lpstr>2_HDOfficeLightV0</vt:lpstr>
      <vt:lpstr>3_HDOfficeLightV0</vt:lpstr>
      <vt:lpstr>4_HDOfficeLightV0</vt:lpstr>
      <vt:lpstr>5_HDOfficeLightV0</vt:lpstr>
      <vt:lpstr>6_HDOfficeLightV0</vt:lpstr>
      <vt:lpstr>Office テーマ</vt:lpstr>
      <vt:lpstr>1_Office ​​テーマ</vt:lpstr>
      <vt:lpstr>めて学ぶ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めて学ぶ</dc:title>
  <dc:creator>冨島 信海</dc:creator>
  <cp:lastModifiedBy>佐竹 真城</cp:lastModifiedBy>
  <cp:revision>166</cp:revision>
  <cp:lastPrinted>2021-03-22T06:47:20Z</cp:lastPrinted>
  <dcterms:created xsi:type="dcterms:W3CDTF">2021-01-21T01:24:25Z</dcterms:created>
  <dcterms:modified xsi:type="dcterms:W3CDTF">2022-11-14T04:40:21Z</dcterms:modified>
</cp:coreProperties>
</file>