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7.xml" ContentType="application/vnd.openxmlformats-officedocument.presentationml.tags+xml"/>
  <Override PartName="/ppt/notesSlides/notesSlide50.xml" ContentType="application/vnd.openxmlformats-officedocument.presentationml.notesSlide+xml"/>
  <Override PartName="/ppt/tags/tag38.xml" ContentType="application/vnd.openxmlformats-officedocument.presentationml.tags+xml"/>
  <Override PartName="/ppt/notesSlides/notesSlide51.xml" ContentType="application/vnd.openxmlformats-officedocument.presentationml.notesSlide+xml"/>
  <Override PartName="/ppt/tags/tag39.xml" ContentType="application/vnd.openxmlformats-officedocument.presentationml.tags+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ppt/tags/tag41.xml" ContentType="application/vnd.openxmlformats-officedocument.presentationml.tags+xml"/>
  <Override PartName="/ppt/notesSlides/notesSlide54.xml" ContentType="application/vnd.openxmlformats-officedocument.presentationml.notesSlide+xml"/>
  <Override PartName="/ppt/tags/tag42.xml" ContentType="application/vnd.openxmlformats-officedocument.presentationml.tags+xml"/>
  <Override PartName="/ppt/notesSlides/notesSlide55.xml" ContentType="application/vnd.openxmlformats-officedocument.presentationml.notesSlide+xml"/>
  <Override PartName="/ppt/tags/tag43.xml" ContentType="application/vnd.openxmlformats-officedocument.presentationml.tags+xml"/>
  <Override PartName="/ppt/notesSlides/notesSlide56.xml" ContentType="application/vnd.openxmlformats-officedocument.presentationml.notesSlide+xml"/>
  <Override PartName="/ppt/tags/tag4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tags/tag47.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8.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49.xml" ContentType="application/vnd.openxmlformats-officedocument.presentationml.tags+xml"/>
  <Override PartName="/ppt/notesSlides/notesSlide66.xml" ContentType="application/vnd.openxmlformats-officedocument.presentationml.notesSlide+xml"/>
  <Override PartName="/ppt/tags/tag50.xml" ContentType="application/vnd.openxmlformats-officedocument.presentationml.tags+xml"/>
  <Override PartName="/ppt/notesSlides/notesSlide67.xml" ContentType="application/vnd.openxmlformats-officedocument.presentationml.notesSlide+xml"/>
  <Override PartName="/ppt/tags/tag51.xml" ContentType="application/vnd.openxmlformats-officedocument.presentationml.tags+xml"/>
  <Override PartName="/ppt/notesSlides/notesSlide68.xml" ContentType="application/vnd.openxmlformats-officedocument.presentationml.notesSlide+xml"/>
  <Override PartName="/ppt/tags/tag5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5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5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55.xml" ContentType="application/vnd.openxmlformats-officedocument.presentationml.tags+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6.xml" ContentType="application/vnd.openxmlformats-officedocument.presentationml.tags+xml"/>
  <Override PartName="/ppt/notesSlides/notesSlide78.xml" ContentType="application/vnd.openxmlformats-officedocument.presentationml.notesSlide+xml"/>
  <Override PartName="/ppt/tags/tag57.xml" ContentType="application/vnd.openxmlformats-officedocument.presentationml.tags+xml"/>
  <Override PartName="/ppt/notesSlides/notesSlide79.xml" ContentType="application/vnd.openxmlformats-officedocument.presentationml.notesSlide+xml"/>
  <Override PartName="/ppt/tags/tag58.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59.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60.xml" ContentType="application/vnd.openxmlformats-officedocument.presentationml.tags+xml"/>
  <Override PartName="/ppt/notesSlides/notesSlide85.xml" ContentType="application/vnd.openxmlformats-officedocument.presentationml.notesSlide+xml"/>
  <Override PartName="/ppt/tags/tag61.xml" ContentType="application/vnd.openxmlformats-officedocument.presentationml.tags+xml"/>
  <Override PartName="/ppt/notesSlides/notesSlide86.xml" ContentType="application/vnd.openxmlformats-officedocument.presentationml.notesSlide+xml"/>
  <Override PartName="/ppt/tags/tag62.xml" ContentType="application/vnd.openxmlformats-officedocument.presentationml.tags+xml"/>
  <Override PartName="/ppt/notesSlides/notesSlide87.xml" ContentType="application/vnd.openxmlformats-officedocument.presentationml.notesSlide+xml"/>
  <Override PartName="/ppt/tags/tag63.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64.xml" ContentType="application/vnd.openxmlformats-officedocument.presentationml.tags+xml"/>
  <Override PartName="/ppt/notesSlides/notesSlide90.xml" ContentType="application/vnd.openxmlformats-officedocument.presentationml.notesSlide+xml"/>
  <Override PartName="/ppt/tags/tag65.xml" ContentType="application/vnd.openxmlformats-officedocument.presentationml.tags+xml"/>
  <Override PartName="/ppt/notesSlides/notesSlide91.xml" ContentType="application/vnd.openxmlformats-officedocument.presentationml.notesSlide+xml"/>
  <Override PartName="/ppt/tags/tag66.xml" ContentType="application/vnd.openxmlformats-officedocument.presentationml.tags+xml"/>
  <Override PartName="/ppt/notesSlides/notesSlide92.xml" ContentType="application/vnd.openxmlformats-officedocument.presentationml.notesSlide+xml"/>
  <Override PartName="/ppt/tags/tag67.xml" ContentType="application/vnd.openxmlformats-officedocument.presentationml.tags+xml"/>
  <Override PartName="/ppt/notesSlides/notesSlide93.xml" ContentType="application/vnd.openxmlformats-officedocument.presentationml.notesSlide+xml"/>
  <Override PartName="/ppt/tags/tag68.xml" ContentType="application/vnd.openxmlformats-officedocument.presentationml.tags+xml"/>
  <Override PartName="/ppt/notesSlides/notesSlide94.xml" ContentType="application/vnd.openxmlformats-officedocument.presentationml.notesSlide+xml"/>
  <Override PartName="/ppt/tags/tag69.xml" ContentType="application/vnd.openxmlformats-officedocument.presentationml.tags+xml"/>
  <Override PartName="/ppt/notesSlides/notesSlide95.xml" ContentType="application/vnd.openxmlformats-officedocument.presentationml.notesSlide+xml"/>
  <Override PartName="/ppt/tags/tag70.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71.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72.xml" ContentType="application/vnd.openxmlformats-officedocument.presentationml.tags+xml"/>
  <Override PartName="/ppt/notesSlides/notesSlide100.xml" ContentType="application/vnd.openxmlformats-officedocument.presentationml.notesSlide+xml"/>
  <Override PartName="/ppt/tags/tag73.xml" ContentType="application/vnd.openxmlformats-officedocument.presentationml.tags+xml"/>
  <Override PartName="/ppt/notesSlides/notesSlide101.xml" ContentType="application/vnd.openxmlformats-officedocument.presentationml.notesSlide+xml"/>
  <Override PartName="/ppt/tags/tag74.xml" ContentType="application/vnd.openxmlformats-officedocument.presentationml.tags+xml"/>
  <Override PartName="/ppt/notesSlides/notesSlide102.xml" ContentType="application/vnd.openxmlformats-officedocument.presentationml.notesSlide+xml"/>
  <Override PartName="/ppt/tags/tag75.xml" ContentType="application/vnd.openxmlformats-officedocument.presentationml.tags+xml"/>
  <Override PartName="/ppt/notesSlides/notesSlide103.xml" ContentType="application/vnd.openxmlformats-officedocument.presentationml.notesSlide+xml"/>
  <Override PartName="/ppt/tags/tag76.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77.xml" ContentType="application/vnd.openxmlformats-officedocument.presentationml.tags+xml"/>
  <Override PartName="/ppt/notesSlides/notesSlide107.xml" ContentType="application/vnd.openxmlformats-officedocument.presentationml.notesSlide+xml"/>
  <Override PartName="/ppt/tags/tag78.xml" ContentType="application/vnd.openxmlformats-officedocument.presentationml.tags+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79.xml" ContentType="application/vnd.openxmlformats-officedocument.presentationml.tags+xml"/>
  <Override PartName="/ppt/notesSlides/notesSlide112.xml" ContentType="application/vnd.openxmlformats-officedocument.presentationml.notesSlide+xml"/>
  <Override PartName="/ppt/tags/tag80.xml" ContentType="application/vnd.openxmlformats-officedocument.presentationml.tags+xml"/>
  <Override PartName="/ppt/notesSlides/notesSlide113.xml" ContentType="application/vnd.openxmlformats-officedocument.presentationml.notesSlide+xml"/>
  <Override PartName="/ppt/tags/tag81.xml" ContentType="application/vnd.openxmlformats-officedocument.presentationml.tags+xml"/>
  <Override PartName="/ppt/notesSlides/notesSlide114.xml" ContentType="application/vnd.openxmlformats-officedocument.presentationml.notesSlide+xml"/>
  <Override PartName="/ppt/tags/tag82.xml" ContentType="application/vnd.openxmlformats-officedocument.presentationml.tags+xml"/>
  <Override PartName="/ppt/notesSlides/notesSlide115.xml" ContentType="application/vnd.openxmlformats-officedocument.presentationml.notesSlide+xml"/>
  <Override PartName="/ppt/tags/tag83.xml" ContentType="application/vnd.openxmlformats-officedocument.presentationml.tags+xml"/>
  <Override PartName="/ppt/notesSlides/notesSlide116.xml" ContentType="application/vnd.openxmlformats-officedocument.presentationml.notesSlide+xml"/>
  <Override PartName="/ppt/tags/tag84.xml" ContentType="application/vnd.openxmlformats-officedocument.presentationml.tags+xml"/>
  <Override PartName="/ppt/notesSlides/notesSlide117.xml" ContentType="application/vnd.openxmlformats-officedocument.presentationml.notesSlide+xml"/>
  <Override PartName="/ppt/tags/tag85.xml" ContentType="application/vnd.openxmlformats-officedocument.presentationml.tags+xml"/>
  <Override PartName="/ppt/notesSlides/notesSlide118.xml" ContentType="application/vnd.openxmlformats-officedocument.presentationml.notesSlide+xml"/>
  <Override PartName="/ppt/tags/tag86.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87.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ags/tag88.xml" ContentType="application/vnd.openxmlformats-officedocument.presentationml.tags+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89.xml" ContentType="application/vnd.openxmlformats-officedocument.presentationml.tags+xml"/>
  <Override PartName="/ppt/notesSlides/notesSlide125.xml" ContentType="application/vnd.openxmlformats-officedocument.presentationml.notesSlide+xml"/>
  <Override PartName="/ppt/tags/tag90.xml" ContentType="application/vnd.openxmlformats-officedocument.presentationml.tags+xml"/>
  <Override PartName="/ppt/notesSlides/notesSlide126.xml" ContentType="application/vnd.openxmlformats-officedocument.presentationml.notesSlide+xml"/>
  <Override PartName="/ppt/tags/tag91.xml" ContentType="application/vnd.openxmlformats-officedocument.presentationml.tags+xml"/>
  <Override PartName="/ppt/notesSlides/notesSlide127.xml" ContentType="application/vnd.openxmlformats-officedocument.presentationml.notesSlide+xml"/>
  <Override PartName="/ppt/tags/tag92.xml" ContentType="application/vnd.openxmlformats-officedocument.presentationml.tags+xml"/>
  <Override PartName="/ppt/notesSlides/notesSlide12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98.xml" ContentType="application/vnd.openxmlformats-officedocument.presentationml.tags+xml"/>
  <Override PartName="/ppt/notesSlides/notesSlide134.xml" ContentType="application/vnd.openxmlformats-officedocument.presentationml.notesSlide+xml"/>
  <Override PartName="/ppt/tags/tag99.xml" ContentType="application/vnd.openxmlformats-officedocument.presentationml.tags+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84" r:id="rId1"/>
    <p:sldMasterId id="2147484020" r:id="rId2"/>
    <p:sldMasterId id="2147484068" r:id="rId3"/>
    <p:sldMasterId id="2147484092" r:id="rId4"/>
  </p:sldMasterIdLst>
  <p:notesMasterIdLst>
    <p:notesMasterId r:id="rId144"/>
  </p:notesMasterIdLst>
  <p:handoutMasterIdLst>
    <p:handoutMasterId r:id="rId145"/>
  </p:handoutMasterIdLst>
  <p:sldIdLst>
    <p:sldId id="1853" r:id="rId5"/>
    <p:sldId id="1145" r:id="rId6"/>
    <p:sldId id="1783" r:id="rId7"/>
    <p:sldId id="1784" r:id="rId8"/>
    <p:sldId id="1786" r:id="rId9"/>
    <p:sldId id="1785" r:id="rId10"/>
    <p:sldId id="1787" r:id="rId11"/>
    <p:sldId id="1788" r:id="rId12"/>
    <p:sldId id="1207" r:id="rId13"/>
    <p:sldId id="1306" r:id="rId14"/>
    <p:sldId id="1852" r:id="rId15"/>
    <p:sldId id="1307" r:id="rId16"/>
    <p:sldId id="1855" r:id="rId17"/>
    <p:sldId id="1206" r:id="rId18"/>
    <p:sldId id="1200" r:id="rId19"/>
    <p:sldId id="1201" r:id="rId20"/>
    <p:sldId id="1210" r:id="rId21"/>
    <p:sldId id="1856" r:id="rId22"/>
    <p:sldId id="1857" r:id="rId23"/>
    <p:sldId id="1795" r:id="rId24"/>
    <p:sldId id="1796" r:id="rId25"/>
    <p:sldId id="1136" r:id="rId26"/>
    <p:sldId id="1138" r:id="rId27"/>
    <p:sldId id="1139" r:id="rId28"/>
    <p:sldId id="1321" r:id="rId29"/>
    <p:sldId id="1178" r:id="rId30"/>
    <p:sldId id="1797" r:id="rId31"/>
    <p:sldId id="1858" r:id="rId32"/>
    <p:sldId id="1800" r:id="rId33"/>
    <p:sldId id="1801" r:id="rId34"/>
    <p:sldId id="1839" r:id="rId35"/>
    <p:sldId id="1077" r:id="rId36"/>
    <p:sldId id="1144" r:id="rId37"/>
    <p:sldId id="1184" r:id="rId38"/>
    <p:sldId id="1807" r:id="rId39"/>
    <p:sldId id="1808" r:id="rId40"/>
    <p:sldId id="1047" r:id="rId41"/>
    <p:sldId id="1809" r:id="rId42"/>
    <p:sldId id="981" r:id="rId43"/>
    <p:sldId id="1922" r:id="rId44"/>
    <p:sldId id="1906" r:id="rId45"/>
    <p:sldId id="1923" r:id="rId46"/>
    <p:sldId id="1330" r:id="rId47"/>
    <p:sldId id="1907" r:id="rId48"/>
    <p:sldId id="1908" r:id="rId49"/>
    <p:sldId id="1255" r:id="rId50"/>
    <p:sldId id="1332" r:id="rId51"/>
    <p:sldId id="984" r:id="rId52"/>
    <p:sldId id="988" r:id="rId53"/>
    <p:sldId id="985" r:id="rId54"/>
    <p:sldId id="1151" r:id="rId55"/>
    <p:sldId id="1259" r:id="rId56"/>
    <p:sldId id="1150" r:id="rId57"/>
    <p:sldId id="1152" r:id="rId58"/>
    <p:sldId id="993" r:id="rId59"/>
    <p:sldId id="990" r:id="rId60"/>
    <p:sldId id="1158" r:id="rId61"/>
    <p:sldId id="1155" r:id="rId62"/>
    <p:sldId id="1156" r:id="rId63"/>
    <p:sldId id="1157" r:id="rId64"/>
    <p:sldId id="1816" r:id="rId65"/>
    <p:sldId id="1817" r:id="rId66"/>
    <p:sldId id="994" r:id="rId67"/>
    <p:sldId id="1173" r:id="rId68"/>
    <p:sldId id="1303" r:id="rId69"/>
    <p:sldId id="1275" r:id="rId70"/>
    <p:sldId id="1334" r:id="rId71"/>
    <p:sldId id="1859" r:id="rId72"/>
    <p:sldId id="1860" r:id="rId73"/>
    <p:sldId id="1862" r:id="rId74"/>
    <p:sldId id="998" r:id="rId75"/>
    <p:sldId id="1864" r:id="rId76"/>
    <p:sldId id="1865" r:id="rId77"/>
    <p:sldId id="1866" r:id="rId78"/>
    <p:sldId id="1868" r:id="rId79"/>
    <p:sldId id="1869" r:id="rId80"/>
    <p:sldId id="1870" r:id="rId81"/>
    <p:sldId id="1871" r:id="rId82"/>
    <p:sldId id="1872" r:id="rId83"/>
    <p:sldId id="1873" r:id="rId84"/>
    <p:sldId id="1874" r:id="rId85"/>
    <p:sldId id="1875" r:id="rId86"/>
    <p:sldId id="1876" r:id="rId87"/>
    <p:sldId id="1916" r:id="rId88"/>
    <p:sldId id="1878" r:id="rId89"/>
    <p:sldId id="1879" r:id="rId90"/>
    <p:sldId id="1880" r:id="rId91"/>
    <p:sldId id="1882" r:id="rId92"/>
    <p:sldId id="1909" r:id="rId93"/>
    <p:sldId id="1886" r:id="rId94"/>
    <p:sldId id="1887" r:id="rId95"/>
    <p:sldId id="1888" r:id="rId96"/>
    <p:sldId id="1890" r:id="rId97"/>
    <p:sldId id="1891" r:id="rId98"/>
    <p:sldId id="1892" r:id="rId99"/>
    <p:sldId id="1893" r:id="rId100"/>
    <p:sldId id="1894" r:id="rId101"/>
    <p:sldId id="1895" r:id="rId102"/>
    <p:sldId id="1896" r:id="rId103"/>
    <p:sldId id="1897" r:id="rId104"/>
    <p:sldId id="1898" r:id="rId105"/>
    <p:sldId id="1335" r:id="rId106"/>
    <p:sldId id="1235" r:id="rId107"/>
    <p:sldId id="1826" r:id="rId108"/>
    <p:sldId id="1827" r:id="rId109"/>
    <p:sldId id="1278" r:id="rId110"/>
    <p:sldId id="1162" r:id="rId111"/>
    <p:sldId id="1829" r:id="rId112"/>
    <p:sldId id="1843" r:id="rId113"/>
    <p:sldId id="1914" r:id="rId114"/>
    <p:sldId id="1915" r:id="rId115"/>
    <p:sldId id="1340" r:id="rId116"/>
    <p:sldId id="1224" r:id="rId117"/>
    <p:sldId id="1225" r:id="rId118"/>
    <p:sldId id="1233" r:id="rId119"/>
    <p:sldId id="1924" r:id="rId120"/>
    <p:sldId id="1344" r:id="rId121"/>
    <p:sldId id="1226" r:id="rId122"/>
    <p:sldId id="1902" r:id="rId123"/>
    <p:sldId id="1341" r:id="rId124"/>
    <p:sldId id="1911" r:id="rId125"/>
    <p:sldId id="1917" r:id="rId126"/>
    <p:sldId id="1342" r:id="rId127"/>
    <p:sldId id="1919" r:id="rId128"/>
    <p:sldId id="1343" r:id="rId129"/>
    <p:sldId id="1244" r:id="rId130"/>
    <p:sldId id="1245" r:id="rId131"/>
    <p:sldId id="1901" r:id="rId132"/>
    <p:sldId id="1269" r:id="rId133"/>
    <p:sldId id="1833" r:id="rId134"/>
    <p:sldId id="1834" r:id="rId135"/>
    <p:sldId id="1835" r:id="rId136"/>
    <p:sldId id="1836" r:id="rId137"/>
    <p:sldId id="1925" r:id="rId138"/>
    <p:sldId id="1248" r:id="rId139"/>
    <p:sldId id="1903" r:id="rId140"/>
    <p:sldId id="1921" r:id="rId141"/>
    <p:sldId id="1257" r:id="rId142"/>
    <p:sldId id="1926" r:id="rId143"/>
  </p:sldIdLst>
  <p:sldSz cx="9144000" cy="6858000" type="screen4x3"/>
  <p:notesSz cx="6735763" cy="9866313"/>
  <p:custShowLst>
    <p:custShow name="目的別スライド ショー 1" id="0">
      <p:sldLst/>
    </p:custShow>
  </p:custShow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6D5"/>
    <a:srgbClr val="E7F622"/>
    <a:srgbClr val="E0E434"/>
    <a:srgbClr val="C9E137"/>
    <a:srgbClr val="C4D642"/>
    <a:srgbClr val="B2C42A"/>
    <a:srgbClr val="E6E6E6"/>
    <a:srgbClr val="FC10C9"/>
    <a:srgbClr val="A6B828"/>
    <a:srgbClr val="ED03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A1A5F-8606-4732-B759-5ECA2CD059E1}" v="808" dt="2023-10-15T23:21:14.6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0" autoAdjust="0"/>
    <p:restoredTop sz="66941" autoAdjust="0"/>
  </p:normalViewPr>
  <p:slideViewPr>
    <p:cSldViewPr>
      <p:cViewPr varScale="1">
        <p:scale>
          <a:sx n="77" d="100"/>
          <a:sy n="77" d="100"/>
        </p:scale>
        <p:origin x="2196" y="54"/>
      </p:cViewPr>
      <p:guideLst>
        <p:guide orient="horz" pos="2160"/>
        <p:guide pos="2880"/>
      </p:guideLst>
    </p:cSldViewPr>
  </p:slideViewPr>
  <p:notesTextViewPr>
    <p:cViewPr>
      <p:scale>
        <a:sx n="3" d="2"/>
        <a:sy n="3" d="2"/>
      </p:scale>
      <p:origin x="0" y="0"/>
    </p:cViewPr>
  </p:notesTextViewPr>
  <p:notesViewPr>
    <p:cSldViewPr>
      <p:cViewPr varScale="1">
        <p:scale>
          <a:sx n="81" d="100"/>
          <a:sy n="81" d="100"/>
        </p:scale>
        <p:origin x="-3960" y="-78"/>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notesMaster" Target="notesMasters/notesMaster1.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Y" userId="f8694d976d567591" providerId="LiveId" clId="{3DEA1A5F-8606-4732-B759-5ECA2CD059E1}"/>
    <pc:docChg chg="delSld modSld">
      <pc:chgData name="D Y" userId="f8694d976d567591" providerId="LiveId" clId="{3DEA1A5F-8606-4732-B759-5ECA2CD059E1}" dt="2023-10-15T23:21:14.624" v="2897"/>
      <pc:docMkLst>
        <pc:docMk/>
      </pc:docMkLst>
      <pc:sldChg chg="addSp delSp modSp mod modTransition modAnim modNotesTx">
        <pc:chgData name="D Y" userId="f8694d976d567591" providerId="LiveId" clId="{3DEA1A5F-8606-4732-B759-5ECA2CD059E1}" dt="2023-10-15T20:47:37.683" v="2161"/>
        <pc:sldMkLst>
          <pc:docMk/>
          <pc:sldMk cId="1808176666" sldId="981"/>
        </pc:sldMkLst>
        <pc:picChg chg="add del mod">
          <ac:chgData name="D Y" userId="f8694d976d567591" providerId="LiveId" clId="{3DEA1A5F-8606-4732-B759-5ECA2CD059E1}" dt="2023-10-15T20:20:14.273" v="1833"/>
          <ac:picMkLst>
            <pc:docMk/>
            <pc:sldMk cId="1808176666" sldId="981"/>
            <ac:picMk id="13" creationId="{6E63346B-CAD2-9E53-7DDB-521B57708A0C}"/>
          </ac:picMkLst>
        </pc:picChg>
        <pc:picChg chg="add del mod">
          <ac:chgData name="D Y" userId="f8694d976d567591" providerId="LiveId" clId="{3DEA1A5F-8606-4732-B759-5ECA2CD059E1}" dt="2023-10-15T20:44:18.838" v="2153"/>
          <ac:picMkLst>
            <pc:docMk/>
            <pc:sldMk cId="1808176666" sldId="981"/>
            <ac:picMk id="30" creationId="{A996A11A-2CEB-80FB-FC60-BEC51D7E0502}"/>
          </ac:picMkLst>
        </pc:picChg>
        <pc:picChg chg="add del mod">
          <ac:chgData name="D Y" userId="f8694d976d567591" providerId="LiveId" clId="{3DEA1A5F-8606-4732-B759-5ECA2CD059E1}" dt="2023-10-15T20:45:25.923" v="2155"/>
          <ac:picMkLst>
            <pc:docMk/>
            <pc:sldMk cId="1808176666" sldId="981"/>
            <ac:picMk id="55" creationId="{C708B748-DC26-50F0-6AB2-3076EABAA1D2}"/>
          </ac:picMkLst>
        </pc:picChg>
        <pc:picChg chg="add del mod">
          <ac:chgData name="D Y" userId="f8694d976d567591" providerId="LiveId" clId="{3DEA1A5F-8606-4732-B759-5ECA2CD059E1}" dt="2023-10-15T20:45:36.190" v="2158"/>
          <ac:picMkLst>
            <pc:docMk/>
            <pc:sldMk cId="1808176666" sldId="981"/>
            <ac:picMk id="62" creationId="{4DE94066-26C5-D20B-99A6-4160D4378467}"/>
          </ac:picMkLst>
        </pc:picChg>
        <pc:picChg chg="add del mod ord">
          <ac:chgData name="D Y" userId="f8694d976d567591" providerId="LiveId" clId="{3DEA1A5F-8606-4732-B759-5ECA2CD059E1}" dt="2023-10-15T20:46:25.151" v="2159"/>
          <ac:picMkLst>
            <pc:docMk/>
            <pc:sldMk cId="1808176666" sldId="981"/>
            <ac:picMk id="65" creationId="{4E4FB0D5-EC8D-0B93-08C3-B777E53DDC96}"/>
          </ac:picMkLst>
        </pc:picChg>
        <pc:picChg chg="add del mod">
          <ac:chgData name="D Y" userId="f8694d976d567591" providerId="LiveId" clId="{3DEA1A5F-8606-4732-B759-5ECA2CD059E1}" dt="2023-10-15T20:46:27.264" v="2160"/>
          <ac:picMkLst>
            <pc:docMk/>
            <pc:sldMk cId="1808176666" sldId="981"/>
            <ac:picMk id="66" creationId="{A6AACAFA-60D4-90AC-7C99-FBADDC567585}"/>
          </ac:picMkLst>
        </pc:picChg>
        <pc:picChg chg="add mod">
          <ac:chgData name="D Y" userId="f8694d976d567591" providerId="LiveId" clId="{3DEA1A5F-8606-4732-B759-5ECA2CD059E1}" dt="2023-10-15T20:47:37.683" v="2161"/>
          <ac:picMkLst>
            <pc:docMk/>
            <pc:sldMk cId="1808176666" sldId="981"/>
            <ac:picMk id="77" creationId="{5FF0C5A1-7A5E-E6B6-2746-D35C958EB82B}"/>
          </ac:picMkLst>
        </pc:picChg>
      </pc:sldChg>
      <pc:sldChg chg="addSp modSp">
        <pc:chgData name="D Y" userId="f8694d976d567591" providerId="LiveId" clId="{3DEA1A5F-8606-4732-B759-5ECA2CD059E1}" dt="2023-10-15T21:12:06.608" v="2314"/>
        <pc:sldMkLst>
          <pc:docMk/>
          <pc:sldMk cId="1717985907" sldId="984"/>
        </pc:sldMkLst>
        <pc:picChg chg="add mod">
          <ac:chgData name="D Y" userId="f8694d976d567591" providerId="LiveId" clId="{3DEA1A5F-8606-4732-B759-5ECA2CD059E1}" dt="2023-10-15T21:12:06.608" v="2314"/>
          <ac:picMkLst>
            <pc:docMk/>
            <pc:sldMk cId="1717985907" sldId="984"/>
            <ac:picMk id="24" creationId="{D0570A3E-733B-FC08-56F7-4A99A020F191}"/>
          </ac:picMkLst>
        </pc:picChg>
      </pc:sldChg>
      <pc:sldChg chg="addSp modSp">
        <pc:chgData name="D Y" userId="f8694d976d567591" providerId="LiveId" clId="{3DEA1A5F-8606-4732-B759-5ECA2CD059E1}" dt="2023-10-15T21:12:06.608" v="2314"/>
        <pc:sldMkLst>
          <pc:docMk/>
          <pc:sldMk cId="2565664655" sldId="985"/>
        </pc:sldMkLst>
        <pc:picChg chg="add mod">
          <ac:chgData name="D Y" userId="f8694d976d567591" providerId="LiveId" clId="{3DEA1A5F-8606-4732-B759-5ECA2CD059E1}" dt="2023-10-15T21:12:06.608" v="2314"/>
          <ac:picMkLst>
            <pc:docMk/>
            <pc:sldMk cId="2565664655" sldId="985"/>
            <ac:picMk id="16" creationId="{8AD9A8EF-1573-3D8E-5EA8-DC924CF4B3EC}"/>
          </ac:picMkLst>
        </pc:picChg>
      </pc:sldChg>
      <pc:sldChg chg="addSp modSp">
        <pc:chgData name="D Y" userId="f8694d976d567591" providerId="LiveId" clId="{3DEA1A5F-8606-4732-B759-5ECA2CD059E1}" dt="2023-10-15T21:12:06.608" v="2314"/>
        <pc:sldMkLst>
          <pc:docMk/>
          <pc:sldMk cId="170203154" sldId="988"/>
        </pc:sldMkLst>
        <pc:picChg chg="add mod">
          <ac:chgData name="D Y" userId="f8694d976d567591" providerId="LiveId" clId="{3DEA1A5F-8606-4732-B759-5ECA2CD059E1}" dt="2023-10-15T21:12:06.608" v="2314"/>
          <ac:picMkLst>
            <pc:docMk/>
            <pc:sldMk cId="170203154" sldId="988"/>
            <ac:picMk id="9" creationId="{BD536CC2-AAB3-29EC-1E31-4E9BAE87E864}"/>
          </ac:picMkLst>
        </pc:picChg>
      </pc:sldChg>
      <pc:sldChg chg="addSp delSp modSp mod modTransition modAnim">
        <pc:chgData name="D Y" userId="f8694d976d567591" providerId="LiveId" clId="{3DEA1A5F-8606-4732-B759-5ECA2CD059E1}" dt="2023-10-15T21:19:06.541" v="2325"/>
        <pc:sldMkLst>
          <pc:docMk/>
          <pc:sldMk cId="1492534017" sldId="990"/>
        </pc:sldMkLst>
        <pc:picChg chg="add del mod">
          <ac:chgData name="D Y" userId="f8694d976d567591" providerId="LiveId" clId="{3DEA1A5F-8606-4732-B759-5ECA2CD059E1}" dt="2023-10-15T21:12:08.929" v="2315"/>
          <ac:picMkLst>
            <pc:docMk/>
            <pc:sldMk cId="1492534017" sldId="990"/>
            <ac:picMk id="29" creationId="{6F64C2A0-614B-2B0A-3BD8-087D3E179454}"/>
          </ac:picMkLst>
        </pc:picChg>
        <pc:picChg chg="add del mod">
          <ac:chgData name="D Y" userId="f8694d976d567591" providerId="LiveId" clId="{3DEA1A5F-8606-4732-B759-5ECA2CD059E1}" dt="2023-10-15T21:13:24.572" v="2317"/>
          <ac:picMkLst>
            <pc:docMk/>
            <pc:sldMk cId="1492534017" sldId="990"/>
            <ac:picMk id="51" creationId="{228195B9-DDFE-DD39-8818-C7E8704D7A44}"/>
          </ac:picMkLst>
        </pc:picChg>
        <pc:picChg chg="add del mod">
          <ac:chgData name="D Y" userId="f8694d976d567591" providerId="LiveId" clId="{3DEA1A5F-8606-4732-B759-5ECA2CD059E1}" dt="2023-10-15T21:14:38.443" v="2319"/>
          <ac:picMkLst>
            <pc:docMk/>
            <pc:sldMk cId="1492534017" sldId="990"/>
            <ac:picMk id="68" creationId="{62086FDC-2A5A-837B-090D-DBDF8866D25E}"/>
          </ac:picMkLst>
        </pc:picChg>
        <pc:picChg chg="add del mod">
          <ac:chgData name="D Y" userId="f8694d976d567591" providerId="LiveId" clId="{3DEA1A5F-8606-4732-B759-5ECA2CD059E1}" dt="2023-10-15T21:15:24.814" v="2321"/>
          <ac:picMkLst>
            <pc:docMk/>
            <pc:sldMk cId="1492534017" sldId="990"/>
            <ac:picMk id="85" creationId="{18C65D8D-8340-B20E-EA99-BB8F0935DC85}"/>
          </ac:picMkLst>
        </pc:picChg>
        <pc:picChg chg="add del mod">
          <ac:chgData name="D Y" userId="f8694d976d567591" providerId="LiveId" clId="{3DEA1A5F-8606-4732-B759-5ECA2CD059E1}" dt="2023-10-15T21:16:38.091" v="2324"/>
          <ac:picMkLst>
            <pc:docMk/>
            <pc:sldMk cId="1492534017" sldId="990"/>
            <ac:picMk id="102" creationId="{B0C292D3-229F-B46D-27B3-A547E4AEA677}"/>
          </ac:picMkLst>
        </pc:picChg>
        <pc:picChg chg="add del mod ord">
          <ac:chgData name="D Y" userId="f8694d976d567591" providerId="LiveId" clId="{3DEA1A5F-8606-4732-B759-5ECA2CD059E1}" dt="2023-10-15T21:19:06.541" v="2325"/>
          <ac:picMkLst>
            <pc:docMk/>
            <pc:sldMk cId="1492534017" sldId="990"/>
            <ac:picMk id="105" creationId="{5EEB0397-AC4A-06EE-69D7-6AAF411D1AF0}"/>
          </ac:picMkLst>
        </pc:picChg>
        <pc:picChg chg="add mod">
          <ac:chgData name="D Y" userId="f8694d976d567591" providerId="LiveId" clId="{3DEA1A5F-8606-4732-B759-5ECA2CD059E1}" dt="2023-10-15T21:19:06.541" v="2325"/>
          <ac:picMkLst>
            <pc:docMk/>
            <pc:sldMk cId="1492534017" sldId="990"/>
            <ac:picMk id="106" creationId="{65A90152-3A0C-252C-9F8C-D9A91F7E5517}"/>
          </ac:picMkLst>
        </pc:picChg>
      </pc:sldChg>
      <pc:sldChg chg="addSp modSp">
        <pc:chgData name="D Y" userId="f8694d976d567591" providerId="LiveId" clId="{3DEA1A5F-8606-4732-B759-5ECA2CD059E1}" dt="2023-10-15T21:12:06.608" v="2314"/>
        <pc:sldMkLst>
          <pc:docMk/>
          <pc:sldMk cId="3574211366" sldId="993"/>
        </pc:sldMkLst>
        <pc:picChg chg="add mod">
          <ac:chgData name="D Y" userId="f8694d976d567591" providerId="LiveId" clId="{3DEA1A5F-8606-4732-B759-5ECA2CD059E1}" dt="2023-10-15T21:12:06.608" v="2314"/>
          <ac:picMkLst>
            <pc:docMk/>
            <pc:sldMk cId="3574211366" sldId="993"/>
            <ac:picMk id="10" creationId="{11D29DE4-814A-DAB3-2252-64884C1E78AD}"/>
          </ac:picMkLst>
        </pc:picChg>
      </pc:sldChg>
      <pc:sldChg chg="addSp modSp">
        <pc:chgData name="D Y" userId="f8694d976d567591" providerId="LiveId" clId="{3DEA1A5F-8606-4732-B759-5ECA2CD059E1}" dt="2023-10-15T21:26:33.078" v="2414"/>
        <pc:sldMkLst>
          <pc:docMk/>
          <pc:sldMk cId="2523471789" sldId="994"/>
        </pc:sldMkLst>
        <pc:picChg chg="add mod">
          <ac:chgData name="D Y" userId="f8694d976d567591" providerId="LiveId" clId="{3DEA1A5F-8606-4732-B759-5ECA2CD059E1}" dt="2023-10-15T21:26:33.078" v="2414"/>
          <ac:picMkLst>
            <pc:docMk/>
            <pc:sldMk cId="2523471789" sldId="994"/>
            <ac:picMk id="11" creationId="{DCA0189D-BFF7-E121-B82E-83D4E6062AD6}"/>
          </ac:picMkLst>
        </pc:picChg>
      </pc:sldChg>
      <pc:sldChg chg="addSp modSp">
        <pc:chgData name="D Y" userId="f8694d976d567591" providerId="LiveId" clId="{3DEA1A5F-8606-4732-B759-5ECA2CD059E1}" dt="2023-10-15T21:33:07.533" v="2426"/>
        <pc:sldMkLst>
          <pc:docMk/>
          <pc:sldMk cId="3110234297" sldId="998"/>
        </pc:sldMkLst>
        <pc:picChg chg="add mod">
          <ac:chgData name="D Y" userId="f8694d976d567591" providerId="LiveId" clId="{3DEA1A5F-8606-4732-B759-5ECA2CD059E1}" dt="2023-10-15T21:33:07.533" v="2426"/>
          <ac:picMkLst>
            <pc:docMk/>
            <pc:sldMk cId="3110234297" sldId="998"/>
            <ac:picMk id="7" creationId="{9CED2EF4-F8D3-6C8E-8536-5DBEB0F5E666}"/>
          </ac:picMkLst>
        </pc:picChg>
      </pc:sldChg>
      <pc:sldChg chg="addSp delSp modSp modTransition modAnim">
        <pc:chgData name="D Y" userId="f8694d976d567591" providerId="LiveId" clId="{3DEA1A5F-8606-4732-B759-5ECA2CD059E1}" dt="2023-10-15T20:20:12.448" v="1832"/>
        <pc:sldMkLst>
          <pc:docMk/>
          <pc:sldMk cId="3695550917" sldId="1047"/>
        </pc:sldMkLst>
        <pc:picChg chg="add del mod">
          <ac:chgData name="D Y" userId="f8694d976d567591" providerId="LiveId" clId="{3DEA1A5F-8606-4732-B759-5ECA2CD059E1}" dt="2023-10-15T20:17:44.705" v="1831"/>
          <ac:picMkLst>
            <pc:docMk/>
            <pc:sldMk cId="3695550917" sldId="1047"/>
            <ac:picMk id="20" creationId="{9E82FB12-BF53-E3E4-228A-67BD2B554E76}"/>
          </ac:picMkLst>
        </pc:picChg>
        <pc:picChg chg="add mod">
          <ac:chgData name="D Y" userId="f8694d976d567591" providerId="LiveId" clId="{3DEA1A5F-8606-4732-B759-5ECA2CD059E1}" dt="2023-10-15T20:20:12.448" v="1832"/>
          <ac:picMkLst>
            <pc:docMk/>
            <pc:sldMk cId="3695550917" sldId="1047"/>
            <ac:picMk id="28" creationId="{2CED1C32-B1F9-94CB-3B9E-D48834365948}"/>
          </ac:picMkLst>
        </pc:picChg>
      </pc:sldChg>
      <pc:sldChg chg="addSp modSp">
        <pc:chgData name="D Y" userId="f8694d976d567591" providerId="LiveId" clId="{3DEA1A5F-8606-4732-B759-5ECA2CD059E1}" dt="2023-10-15T20:05:54.207" v="1640"/>
        <pc:sldMkLst>
          <pc:docMk/>
          <pc:sldMk cId="383639615" sldId="1077"/>
        </pc:sldMkLst>
        <pc:picChg chg="add mod">
          <ac:chgData name="D Y" userId="f8694d976d567591" providerId="LiveId" clId="{3DEA1A5F-8606-4732-B759-5ECA2CD059E1}" dt="2023-10-15T20:05:54.207" v="1640"/>
          <ac:picMkLst>
            <pc:docMk/>
            <pc:sldMk cId="383639615" sldId="1077"/>
            <ac:picMk id="15" creationId="{06292C6C-58C4-40BC-ACB8-C445E649C649}"/>
          </ac:picMkLst>
        </pc:picChg>
      </pc:sldChg>
      <pc:sldChg chg="addSp modSp">
        <pc:chgData name="D Y" userId="f8694d976d567591" providerId="LiveId" clId="{3DEA1A5F-8606-4732-B759-5ECA2CD059E1}" dt="2023-10-15T19:58:36.711" v="1601"/>
        <pc:sldMkLst>
          <pc:docMk/>
          <pc:sldMk cId="3159853286" sldId="1136"/>
        </pc:sldMkLst>
        <pc:picChg chg="add mod">
          <ac:chgData name="D Y" userId="f8694d976d567591" providerId="LiveId" clId="{3DEA1A5F-8606-4732-B759-5ECA2CD059E1}" dt="2023-10-15T19:58:36.711" v="1601"/>
          <ac:picMkLst>
            <pc:docMk/>
            <pc:sldMk cId="3159853286" sldId="1136"/>
            <ac:picMk id="10" creationId="{234217AE-59FB-C9FD-E362-36418A94ADCE}"/>
          </ac:picMkLst>
        </pc:picChg>
      </pc:sldChg>
      <pc:sldChg chg="addSp modSp">
        <pc:chgData name="D Y" userId="f8694d976d567591" providerId="LiveId" clId="{3DEA1A5F-8606-4732-B759-5ECA2CD059E1}" dt="2023-10-15T19:58:36.711" v="1601"/>
        <pc:sldMkLst>
          <pc:docMk/>
          <pc:sldMk cId="2469502292" sldId="1138"/>
        </pc:sldMkLst>
        <pc:picChg chg="add mod">
          <ac:chgData name="D Y" userId="f8694d976d567591" providerId="LiveId" clId="{3DEA1A5F-8606-4732-B759-5ECA2CD059E1}" dt="2023-10-15T19:58:36.711" v="1601"/>
          <ac:picMkLst>
            <pc:docMk/>
            <pc:sldMk cId="2469502292" sldId="1138"/>
            <ac:picMk id="12" creationId="{26E293E0-FAFE-EA60-44C7-877D42E2AD3A}"/>
          </ac:picMkLst>
        </pc:picChg>
      </pc:sldChg>
      <pc:sldChg chg="addSp delSp modSp modTransition modAnim modNotesTx">
        <pc:chgData name="D Y" userId="f8694d976d567591" providerId="LiveId" clId="{3DEA1A5F-8606-4732-B759-5ECA2CD059E1}" dt="2023-10-15T20:00:54.725" v="1636"/>
        <pc:sldMkLst>
          <pc:docMk/>
          <pc:sldMk cId="2110938181" sldId="1139"/>
        </pc:sldMkLst>
        <pc:picChg chg="add del mod">
          <ac:chgData name="D Y" userId="f8694d976d567591" providerId="LiveId" clId="{3DEA1A5F-8606-4732-B759-5ECA2CD059E1}" dt="2023-10-15T19:58:40.115" v="1602"/>
          <ac:picMkLst>
            <pc:docMk/>
            <pc:sldMk cId="2110938181" sldId="1139"/>
            <ac:picMk id="10" creationId="{71F78674-98A4-7907-C765-F42B2339B7A0}"/>
          </ac:picMkLst>
        </pc:picChg>
        <pc:picChg chg="add del mod">
          <ac:chgData name="D Y" userId="f8694d976d567591" providerId="LiveId" clId="{3DEA1A5F-8606-4732-B759-5ECA2CD059E1}" dt="2023-10-15T19:59:45.785" v="1635"/>
          <ac:picMkLst>
            <pc:docMk/>
            <pc:sldMk cId="2110938181" sldId="1139"/>
            <ac:picMk id="22" creationId="{8375594D-5FB2-9526-0195-16299CF170A9}"/>
          </ac:picMkLst>
        </pc:picChg>
        <pc:picChg chg="add mod">
          <ac:chgData name="D Y" userId="f8694d976d567591" providerId="LiveId" clId="{3DEA1A5F-8606-4732-B759-5ECA2CD059E1}" dt="2023-10-15T20:00:54.725" v="1636"/>
          <ac:picMkLst>
            <pc:docMk/>
            <pc:sldMk cId="2110938181" sldId="1139"/>
            <ac:picMk id="28" creationId="{47CF7DC4-612B-DC58-8589-B8651E8B2830}"/>
          </ac:picMkLst>
        </pc:picChg>
      </pc:sldChg>
      <pc:sldChg chg="addSp delSp modSp modTransition modAnim modNotesTx">
        <pc:chgData name="D Y" userId="f8694d976d567591" providerId="LiveId" clId="{3DEA1A5F-8606-4732-B759-5ECA2CD059E1}" dt="2023-10-15T20:11:58.685" v="1701"/>
        <pc:sldMkLst>
          <pc:docMk/>
          <pc:sldMk cId="2419941830" sldId="1144"/>
        </pc:sldMkLst>
        <pc:picChg chg="add del mod">
          <ac:chgData name="D Y" userId="f8694d976d567591" providerId="LiveId" clId="{3DEA1A5F-8606-4732-B759-5ECA2CD059E1}" dt="2023-10-15T20:10:16.795" v="1700"/>
          <ac:picMkLst>
            <pc:docMk/>
            <pc:sldMk cId="2419941830" sldId="1144"/>
            <ac:picMk id="16" creationId="{86EB3F77-CB29-EB85-5CFD-04C8D5491AF4}"/>
          </ac:picMkLst>
        </pc:picChg>
        <pc:picChg chg="add mod">
          <ac:chgData name="D Y" userId="f8694d976d567591" providerId="LiveId" clId="{3DEA1A5F-8606-4732-B759-5ECA2CD059E1}" dt="2023-10-15T20:11:58.685" v="1701"/>
          <ac:picMkLst>
            <pc:docMk/>
            <pc:sldMk cId="2419941830" sldId="1144"/>
            <ac:picMk id="25" creationId="{79F9D2F1-8FBA-F710-9229-786DD5552867}"/>
          </ac:picMkLst>
        </pc:picChg>
      </pc:sldChg>
      <pc:sldChg chg="addSp delSp modSp mod modTransition modAnim modNotesTx">
        <pc:chgData name="D Y" userId="f8694d976d567591" providerId="LiveId" clId="{3DEA1A5F-8606-4732-B759-5ECA2CD059E1}" dt="2023-10-15T14:05:24.491" v="238"/>
        <pc:sldMkLst>
          <pc:docMk/>
          <pc:sldMk cId="968623955" sldId="1145"/>
        </pc:sldMkLst>
        <pc:picChg chg="add del mod">
          <ac:chgData name="D Y" userId="f8694d976d567591" providerId="LiveId" clId="{3DEA1A5F-8606-4732-B759-5ECA2CD059E1}" dt="2023-10-15T13:36:11.251" v="2"/>
          <ac:picMkLst>
            <pc:docMk/>
            <pc:sldMk cId="968623955" sldId="1145"/>
            <ac:picMk id="28" creationId="{BF361A37-5BB0-8B12-C4EC-E19C7B16AE26}"/>
          </ac:picMkLst>
        </pc:picChg>
        <pc:picChg chg="add del mod">
          <ac:chgData name="D Y" userId="f8694d976d567591" providerId="LiveId" clId="{3DEA1A5F-8606-4732-B759-5ECA2CD059E1}" dt="2023-10-15T13:45:38.612" v="90"/>
          <ac:picMkLst>
            <pc:docMk/>
            <pc:sldMk cId="968623955" sldId="1145"/>
            <ac:picMk id="41" creationId="{0CC1F1E4-1F6D-2B4F-3359-F4E77F51B1DB}"/>
          </ac:picMkLst>
        </pc:picChg>
        <pc:picChg chg="add del mod ord">
          <ac:chgData name="D Y" userId="f8694d976d567591" providerId="LiveId" clId="{3DEA1A5F-8606-4732-B759-5ECA2CD059E1}" dt="2023-10-15T13:46:35.070" v="91"/>
          <ac:picMkLst>
            <pc:docMk/>
            <pc:sldMk cId="968623955" sldId="1145"/>
            <ac:picMk id="43" creationId="{BF62F087-CB80-3F24-22F8-44B5BB724CE7}"/>
          </ac:picMkLst>
        </pc:picChg>
        <pc:picChg chg="add del mod">
          <ac:chgData name="D Y" userId="f8694d976d567591" providerId="LiveId" clId="{3DEA1A5F-8606-4732-B759-5ECA2CD059E1}" dt="2023-10-15T13:47:37.041" v="92"/>
          <ac:picMkLst>
            <pc:docMk/>
            <pc:sldMk cId="968623955" sldId="1145"/>
            <ac:picMk id="44" creationId="{659FD13E-E5DD-D3F0-2394-66DFA6CBB09D}"/>
          </ac:picMkLst>
        </pc:picChg>
        <pc:picChg chg="add del mod">
          <ac:chgData name="D Y" userId="f8694d976d567591" providerId="LiveId" clId="{3DEA1A5F-8606-4732-B759-5ECA2CD059E1}" dt="2023-10-15T13:49:38.969" v="94"/>
          <ac:picMkLst>
            <pc:docMk/>
            <pc:sldMk cId="968623955" sldId="1145"/>
            <ac:picMk id="53" creationId="{64332DF5-218B-9E65-622F-916B57578B13}"/>
          </ac:picMkLst>
        </pc:picChg>
        <pc:picChg chg="add del mod">
          <ac:chgData name="D Y" userId="f8694d976d567591" providerId="LiveId" clId="{3DEA1A5F-8606-4732-B759-5ECA2CD059E1}" dt="2023-10-15T13:53:02.167" v="132"/>
          <ac:picMkLst>
            <pc:docMk/>
            <pc:sldMk cId="968623955" sldId="1145"/>
            <ac:picMk id="61" creationId="{20F876CC-24A8-1198-F579-F54271748DEF}"/>
          </ac:picMkLst>
        </pc:picChg>
        <pc:picChg chg="add del mod">
          <ac:chgData name="D Y" userId="f8694d976d567591" providerId="LiveId" clId="{3DEA1A5F-8606-4732-B759-5ECA2CD059E1}" dt="2023-10-15T13:53:50.771" v="134"/>
          <ac:picMkLst>
            <pc:docMk/>
            <pc:sldMk cId="968623955" sldId="1145"/>
            <ac:picMk id="69" creationId="{64309224-B066-EE57-B107-14D6E1E2B1FC}"/>
          </ac:picMkLst>
        </pc:picChg>
        <pc:picChg chg="add del mod">
          <ac:chgData name="D Y" userId="f8694d976d567591" providerId="LiveId" clId="{3DEA1A5F-8606-4732-B759-5ECA2CD059E1}" dt="2023-10-15T13:55:16.838" v="137"/>
          <ac:picMkLst>
            <pc:docMk/>
            <pc:sldMk cId="968623955" sldId="1145"/>
            <ac:picMk id="80" creationId="{E1077909-20E7-9D36-2EE3-CC00A3A56D53}"/>
          </ac:picMkLst>
        </pc:picChg>
        <pc:picChg chg="add del mod ord">
          <ac:chgData name="D Y" userId="f8694d976d567591" providerId="LiveId" clId="{3DEA1A5F-8606-4732-B759-5ECA2CD059E1}" dt="2023-10-15T13:55:34.136" v="138"/>
          <ac:picMkLst>
            <pc:docMk/>
            <pc:sldMk cId="968623955" sldId="1145"/>
            <ac:picMk id="83" creationId="{AE90DC2D-7B3B-9E4F-E9C7-F07F12F6E927}"/>
          </ac:picMkLst>
        </pc:picChg>
        <pc:picChg chg="add del mod">
          <ac:chgData name="D Y" userId="f8694d976d567591" providerId="LiveId" clId="{3DEA1A5F-8606-4732-B759-5ECA2CD059E1}" dt="2023-10-15T13:56:25.543" v="140"/>
          <ac:picMkLst>
            <pc:docMk/>
            <pc:sldMk cId="968623955" sldId="1145"/>
            <ac:picMk id="84" creationId="{6561F28A-0D01-8DFA-0063-2ED687A7D3D6}"/>
          </ac:picMkLst>
        </pc:picChg>
        <pc:picChg chg="add del mod">
          <ac:chgData name="D Y" userId="f8694d976d567591" providerId="LiveId" clId="{3DEA1A5F-8606-4732-B759-5ECA2CD059E1}" dt="2023-10-15T13:57:15.824" v="142"/>
          <ac:picMkLst>
            <pc:docMk/>
            <pc:sldMk cId="968623955" sldId="1145"/>
            <ac:picMk id="91" creationId="{FCAFAB6F-4D75-45AD-B5D0-3C39BFB4C0EA}"/>
          </ac:picMkLst>
        </pc:picChg>
        <pc:picChg chg="add del mod">
          <ac:chgData name="D Y" userId="f8694d976d567591" providerId="LiveId" clId="{3DEA1A5F-8606-4732-B759-5ECA2CD059E1}" dt="2023-10-15T14:01:35.362" v="237"/>
          <ac:picMkLst>
            <pc:docMk/>
            <pc:sldMk cId="968623955" sldId="1145"/>
            <ac:picMk id="98" creationId="{B5C9BF70-03AE-94B0-5A4F-180C23236BCF}"/>
          </ac:picMkLst>
        </pc:picChg>
        <pc:picChg chg="add mod">
          <ac:chgData name="D Y" userId="f8694d976d567591" providerId="LiveId" clId="{3DEA1A5F-8606-4732-B759-5ECA2CD059E1}" dt="2023-10-15T14:05:24.491" v="238"/>
          <ac:picMkLst>
            <pc:docMk/>
            <pc:sldMk cId="968623955" sldId="1145"/>
            <ac:picMk id="108" creationId="{45EF47C0-80C8-7EF0-E3BC-43AC2C2A157C}"/>
          </ac:picMkLst>
        </pc:picChg>
      </pc:sldChg>
      <pc:sldChg chg="addSp modSp">
        <pc:chgData name="D Y" userId="f8694d976d567591" providerId="LiveId" clId="{3DEA1A5F-8606-4732-B759-5ECA2CD059E1}" dt="2023-10-15T21:12:06.608" v="2314"/>
        <pc:sldMkLst>
          <pc:docMk/>
          <pc:sldMk cId="1455151131" sldId="1150"/>
        </pc:sldMkLst>
        <pc:picChg chg="add mod">
          <ac:chgData name="D Y" userId="f8694d976d567591" providerId="LiveId" clId="{3DEA1A5F-8606-4732-B759-5ECA2CD059E1}" dt="2023-10-15T21:12:06.608" v="2314"/>
          <ac:picMkLst>
            <pc:docMk/>
            <pc:sldMk cId="1455151131" sldId="1150"/>
            <ac:picMk id="11" creationId="{02AF2120-A5A1-6E7D-04E3-B5FEC0E36E08}"/>
          </ac:picMkLst>
        </pc:picChg>
      </pc:sldChg>
      <pc:sldChg chg="addSp modSp">
        <pc:chgData name="D Y" userId="f8694d976d567591" providerId="LiveId" clId="{3DEA1A5F-8606-4732-B759-5ECA2CD059E1}" dt="2023-10-15T21:12:06.608" v="2314"/>
        <pc:sldMkLst>
          <pc:docMk/>
          <pc:sldMk cId="1055360012" sldId="1151"/>
        </pc:sldMkLst>
        <pc:picChg chg="add mod">
          <ac:chgData name="D Y" userId="f8694d976d567591" providerId="LiveId" clId="{3DEA1A5F-8606-4732-B759-5ECA2CD059E1}" dt="2023-10-15T21:12:06.608" v="2314"/>
          <ac:picMkLst>
            <pc:docMk/>
            <pc:sldMk cId="1055360012" sldId="1151"/>
            <ac:picMk id="7" creationId="{795DEA63-0613-C360-B1A4-2D6D295ED918}"/>
          </ac:picMkLst>
        </pc:picChg>
      </pc:sldChg>
      <pc:sldChg chg="addSp modSp">
        <pc:chgData name="D Y" userId="f8694d976d567591" providerId="LiveId" clId="{3DEA1A5F-8606-4732-B759-5ECA2CD059E1}" dt="2023-10-15T21:12:06.608" v="2314"/>
        <pc:sldMkLst>
          <pc:docMk/>
          <pc:sldMk cId="3160953763" sldId="1152"/>
        </pc:sldMkLst>
        <pc:picChg chg="add mod">
          <ac:chgData name="D Y" userId="f8694d976d567591" providerId="LiveId" clId="{3DEA1A5F-8606-4732-B759-5ECA2CD059E1}" dt="2023-10-15T21:12:06.608" v="2314"/>
          <ac:picMkLst>
            <pc:docMk/>
            <pc:sldMk cId="3160953763" sldId="1152"/>
            <ac:picMk id="6" creationId="{D4EBDCB7-2034-E937-B182-33A931842EDB}"/>
          </ac:picMkLst>
        </pc:picChg>
      </pc:sldChg>
      <pc:sldChg chg="addSp delSp modSp modTransition modAnim">
        <pc:chgData name="D Y" userId="f8694d976d567591" providerId="LiveId" clId="{3DEA1A5F-8606-4732-B759-5ECA2CD059E1}" dt="2023-10-15T21:21:53.567" v="2328"/>
        <pc:sldMkLst>
          <pc:docMk/>
          <pc:sldMk cId="2629584690" sldId="1155"/>
        </pc:sldMkLst>
        <pc:picChg chg="add del mod">
          <ac:chgData name="D Y" userId="f8694d976d567591" providerId="LiveId" clId="{3DEA1A5F-8606-4732-B759-5ECA2CD059E1}" dt="2023-10-15T21:20:29.685" v="2327"/>
          <ac:picMkLst>
            <pc:docMk/>
            <pc:sldMk cId="2629584690" sldId="1155"/>
            <ac:picMk id="6" creationId="{774F3069-4F78-D4C4-D7AE-C9416FA72DA5}"/>
          </ac:picMkLst>
        </pc:picChg>
        <pc:picChg chg="add mod">
          <ac:chgData name="D Y" userId="f8694d976d567591" providerId="LiveId" clId="{3DEA1A5F-8606-4732-B759-5ECA2CD059E1}" dt="2023-10-15T21:21:53.567" v="2328"/>
          <ac:picMkLst>
            <pc:docMk/>
            <pc:sldMk cId="2629584690" sldId="1155"/>
            <ac:picMk id="12" creationId="{0C72C13F-CE57-F218-4D74-E39EB51FF09B}"/>
          </ac:picMkLst>
        </pc:picChg>
      </pc:sldChg>
      <pc:sldChg chg="addSp modSp">
        <pc:chgData name="D Y" userId="f8694d976d567591" providerId="LiveId" clId="{3DEA1A5F-8606-4732-B759-5ECA2CD059E1}" dt="2023-10-15T21:21:53.567" v="2328"/>
        <pc:sldMkLst>
          <pc:docMk/>
          <pc:sldMk cId="3521576936" sldId="1156"/>
        </pc:sldMkLst>
        <pc:picChg chg="add mod">
          <ac:chgData name="D Y" userId="f8694d976d567591" providerId="LiveId" clId="{3DEA1A5F-8606-4732-B759-5ECA2CD059E1}" dt="2023-10-15T21:21:53.567" v="2328"/>
          <ac:picMkLst>
            <pc:docMk/>
            <pc:sldMk cId="3521576936" sldId="1156"/>
            <ac:picMk id="11" creationId="{BE7403E4-69C7-657F-609C-1A893EC28654}"/>
          </ac:picMkLst>
        </pc:picChg>
      </pc:sldChg>
      <pc:sldChg chg="addSp modSp">
        <pc:chgData name="D Y" userId="f8694d976d567591" providerId="LiveId" clId="{3DEA1A5F-8606-4732-B759-5ECA2CD059E1}" dt="2023-10-15T21:21:53.567" v="2328"/>
        <pc:sldMkLst>
          <pc:docMk/>
          <pc:sldMk cId="2173012987" sldId="1157"/>
        </pc:sldMkLst>
        <pc:picChg chg="add mod">
          <ac:chgData name="D Y" userId="f8694d976d567591" providerId="LiveId" clId="{3DEA1A5F-8606-4732-B759-5ECA2CD059E1}" dt="2023-10-15T21:21:53.567" v="2328"/>
          <ac:picMkLst>
            <pc:docMk/>
            <pc:sldMk cId="2173012987" sldId="1157"/>
            <ac:picMk id="9" creationId="{B7B9631A-D022-B73F-D1DB-EE254898117C}"/>
          </ac:picMkLst>
        </pc:picChg>
      </pc:sldChg>
      <pc:sldChg chg="addSp modSp">
        <pc:chgData name="D Y" userId="f8694d976d567591" providerId="LiveId" clId="{3DEA1A5F-8606-4732-B759-5ECA2CD059E1}" dt="2023-10-15T21:20:24.655" v="2326"/>
        <pc:sldMkLst>
          <pc:docMk/>
          <pc:sldMk cId="452565345" sldId="1158"/>
        </pc:sldMkLst>
        <pc:picChg chg="add mod">
          <ac:chgData name="D Y" userId="f8694d976d567591" providerId="LiveId" clId="{3DEA1A5F-8606-4732-B759-5ECA2CD059E1}" dt="2023-10-15T21:20:24.655" v="2326"/>
          <ac:picMkLst>
            <pc:docMk/>
            <pc:sldMk cId="452565345" sldId="1158"/>
            <ac:picMk id="29" creationId="{CBBF7008-CDDA-846C-14F6-37A54625D583}"/>
          </ac:picMkLst>
        </pc:picChg>
      </pc:sldChg>
      <pc:sldChg chg="addSp modSp">
        <pc:chgData name="D Y" userId="f8694d976d567591" providerId="LiveId" clId="{3DEA1A5F-8606-4732-B759-5ECA2CD059E1}" dt="2023-10-15T22:23:53.362" v="2496"/>
        <pc:sldMkLst>
          <pc:docMk/>
          <pc:sldMk cId="3654717695" sldId="1162"/>
        </pc:sldMkLst>
        <pc:picChg chg="add mod">
          <ac:chgData name="D Y" userId="f8694d976d567591" providerId="LiveId" clId="{3DEA1A5F-8606-4732-B759-5ECA2CD059E1}" dt="2023-10-15T22:23:53.362" v="2496"/>
          <ac:picMkLst>
            <pc:docMk/>
            <pc:sldMk cId="3654717695" sldId="1162"/>
            <ac:picMk id="9" creationId="{4CC21E4B-E2F2-8DB1-12DA-63A3533DDDBF}"/>
          </ac:picMkLst>
        </pc:picChg>
      </pc:sldChg>
      <pc:sldChg chg="addSp modSp">
        <pc:chgData name="D Y" userId="f8694d976d567591" providerId="LiveId" clId="{3DEA1A5F-8606-4732-B759-5ECA2CD059E1}" dt="2023-10-15T21:26:33.078" v="2414"/>
        <pc:sldMkLst>
          <pc:docMk/>
          <pc:sldMk cId="1021209655" sldId="1173"/>
        </pc:sldMkLst>
        <pc:picChg chg="add mod">
          <ac:chgData name="D Y" userId="f8694d976d567591" providerId="LiveId" clId="{3DEA1A5F-8606-4732-B759-5ECA2CD059E1}" dt="2023-10-15T21:26:33.078" v="2414"/>
          <ac:picMkLst>
            <pc:docMk/>
            <pc:sldMk cId="1021209655" sldId="1173"/>
            <ac:picMk id="4" creationId="{6F67B61A-C2F4-ABBC-A4E5-9B0AF957F8E7}"/>
          </ac:picMkLst>
        </pc:picChg>
      </pc:sldChg>
      <pc:sldChg chg="addSp modSp">
        <pc:chgData name="D Y" userId="f8694d976d567591" providerId="LiveId" clId="{3DEA1A5F-8606-4732-B759-5ECA2CD059E1}" dt="2023-10-15T20:00:54.725" v="1636"/>
        <pc:sldMkLst>
          <pc:docMk/>
          <pc:sldMk cId="1277172217" sldId="1178"/>
        </pc:sldMkLst>
        <pc:picChg chg="add mod">
          <ac:chgData name="D Y" userId="f8694d976d567591" providerId="LiveId" clId="{3DEA1A5F-8606-4732-B759-5ECA2CD059E1}" dt="2023-10-15T20:00:54.725" v="1636"/>
          <ac:picMkLst>
            <pc:docMk/>
            <pc:sldMk cId="1277172217" sldId="1178"/>
            <ac:picMk id="7" creationId="{A4DEB4BD-AD38-6F73-82CC-06D613F2FE6B}"/>
          </ac:picMkLst>
        </pc:picChg>
      </pc:sldChg>
      <pc:sldChg chg="addSp modSp">
        <pc:chgData name="D Y" userId="f8694d976d567591" providerId="LiveId" clId="{3DEA1A5F-8606-4732-B759-5ECA2CD059E1}" dt="2023-10-15T20:11:58.685" v="1701"/>
        <pc:sldMkLst>
          <pc:docMk/>
          <pc:sldMk cId="1774633224" sldId="1184"/>
        </pc:sldMkLst>
        <pc:picChg chg="add mod">
          <ac:chgData name="D Y" userId="f8694d976d567591" providerId="LiveId" clId="{3DEA1A5F-8606-4732-B759-5ECA2CD059E1}" dt="2023-10-15T20:11:58.685" v="1701"/>
          <ac:picMkLst>
            <pc:docMk/>
            <pc:sldMk cId="1774633224" sldId="1184"/>
            <ac:picMk id="22" creationId="{D251A6D3-402D-979F-399B-7B82175827FA}"/>
          </ac:picMkLst>
        </pc:picChg>
      </pc:sldChg>
      <pc:sldChg chg="addSp delSp modSp modTransition modAnim">
        <pc:chgData name="D Y" userId="f8694d976d567591" providerId="LiveId" clId="{3DEA1A5F-8606-4732-B759-5ECA2CD059E1}" dt="2023-10-15T19:43:38.131" v="1348"/>
        <pc:sldMkLst>
          <pc:docMk/>
          <pc:sldMk cId="1114229969" sldId="1200"/>
        </pc:sldMkLst>
        <pc:picChg chg="add del mod">
          <ac:chgData name="D Y" userId="f8694d976d567591" providerId="LiveId" clId="{3DEA1A5F-8606-4732-B759-5ECA2CD059E1}" dt="2023-10-15T19:42:14.435" v="1347"/>
          <ac:picMkLst>
            <pc:docMk/>
            <pc:sldMk cId="1114229969" sldId="1200"/>
            <ac:picMk id="27" creationId="{8CF81BCE-D88C-F834-78E5-969016AF2979}"/>
          </ac:picMkLst>
        </pc:picChg>
        <pc:picChg chg="add mod">
          <ac:chgData name="D Y" userId="f8694d976d567591" providerId="LiveId" clId="{3DEA1A5F-8606-4732-B759-5ECA2CD059E1}" dt="2023-10-15T19:43:38.131" v="1348"/>
          <ac:picMkLst>
            <pc:docMk/>
            <pc:sldMk cId="1114229969" sldId="1200"/>
            <ac:picMk id="37" creationId="{984C22DE-6A32-9102-9030-0E10037D4B33}"/>
          </ac:picMkLst>
        </pc:picChg>
      </pc:sldChg>
      <pc:sldChg chg="addSp delSp modSp modTransition modAnim">
        <pc:chgData name="D Y" userId="f8694d976d567591" providerId="LiveId" clId="{3DEA1A5F-8606-4732-B759-5ECA2CD059E1}" dt="2023-10-15T19:45:30.797" v="1354"/>
        <pc:sldMkLst>
          <pc:docMk/>
          <pc:sldMk cId="3870441128" sldId="1201"/>
        </pc:sldMkLst>
        <pc:picChg chg="add del mod">
          <ac:chgData name="D Y" userId="f8694d976d567591" providerId="LiveId" clId="{3DEA1A5F-8606-4732-B759-5ECA2CD059E1}" dt="2023-10-15T19:41:43.090" v="1346"/>
          <ac:picMkLst>
            <pc:docMk/>
            <pc:sldMk cId="3870441128" sldId="1201"/>
            <ac:picMk id="9" creationId="{494B8080-7C54-A1AE-EB2E-872106465EE0}"/>
          </ac:picMkLst>
        </pc:picChg>
        <pc:picChg chg="add del mod">
          <ac:chgData name="D Y" userId="f8694d976d567591" providerId="LiveId" clId="{3DEA1A5F-8606-4732-B759-5ECA2CD059E1}" dt="2023-10-15T19:43:43.387" v="1349"/>
          <ac:picMkLst>
            <pc:docMk/>
            <pc:sldMk cId="3870441128" sldId="1201"/>
            <ac:picMk id="26" creationId="{C5092629-EBB6-987B-4AEC-47D6FF5A8DB7}"/>
          </ac:picMkLst>
        </pc:picChg>
        <pc:picChg chg="add del mod">
          <ac:chgData name="D Y" userId="f8694d976d567591" providerId="LiveId" clId="{3DEA1A5F-8606-4732-B759-5ECA2CD059E1}" dt="2023-10-15T19:43:53.737" v="1351"/>
          <ac:picMkLst>
            <pc:docMk/>
            <pc:sldMk cId="3870441128" sldId="1201"/>
            <ac:picMk id="32" creationId="{A1156989-135F-986A-68E2-7884F738D0D3}"/>
          </ac:picMkLst>
        </pc:picChg>
        <pc:picChg chg="add del mod">
          <ac:chgData name="D Y" userId="f8694d976d567591" providerId="LiveId" clId="{3DEA1A5F-8606-4732-B759-5ECA2CD059E1}" dt="2023-10-15T19:44:03.376" v="1353"/>
          <ac:picMkLst>
            <pc:docMk/>
            <pc:sldMk cId="3870441128" sldId="1201"/>
            <ac:picMk id="38" creationId="{519F75A9-5473-E607-B3BD-CEE366CD96F2}"/>
          </ac:picMkLst>
        </pc:picChg>
        <pc:picChg chg="add mod">
          <ac:chgData name="D Y" userId="f8694d976d567591" providerId="LiveId" clId="{3DEA1A5F-8606-4732-B759-5ECA2CD059E1}" dt="2023-10-15T19:45:30.797" v="1354"/>
          <ac:picMkLst>
            <pc:docMk/>
            <pc:sldMk cId="3870441128" sldId="1201"/>
            <ac:picMk id="46" creationId="{8F63592B-F0D3-D4B0-8359-D84EC5D916CB}"/>
          </ac:picMkLst>
        </pc:picChg>
      </pc:sldChg>
      <pc:sldChg chg="addSp delSp modSp modTransition modAnim modNotesTx">
        <pc:chgData name="D Y" userId="f8694d976d567591" providerId="LiveId" clId="{3DEA1A5F-8606-4732-B759-5ECA2CD059E1}" dt="2023-10-15T19:40:29.390" v="1345"/>
        <pc:sldMkLst>
          <pc:docMk/>
          <pc:sldMk cId="2764449867" sldId="1206"/>
        </pc:sldMkLst>
        <pc:picChg chg="add del mod">
          <ac:chgData name="D Y" userId="f8694d976d567591" providerId="LiveId" clId="{3DEA1A5F-8606-4732-B759-5ECA2CD059E1}" dt="2023-10-15T19:35:11.988" v="1127"/>
          <ac:picMkLst>
            <pc:docMk/>
            <pc:sldMk cId="2764449867" sldId="1206"/>
            <ac:picMk id="40" creationId="{D59D69BD-F09D-525F-A73B-54C991928052}"/>
          </ac:picMkLst>
        </pc:picChg>
        <pc:picChg chg="add del mod">
          <ac:chgData name="D Y" userId="f8694d976d567591" providerId="LiveId" clId="{3DEA1A5F-8606-4732-B759-5ECA2CD059E1}" dt="2023-10-15T19:35:30.017" v="1129"/>
          <ac:picMkLst>
            <pc:docMk/>
            <pc:sldMk cId="2764449867" sldId="1206"/>
            <ac:picMk id="47" creationId="{B1BD1068-CE33-9C0F-96CC-800B67DBF647}"/>
          </ac:picMkLst>
        </pc:picChg>
        <pc:picChg chg="add del mod">
          <ac:chgData name="D Y" userId="f8694d976d567591" providerId="LiveId" clId="{3DEA1A5F-8606-4732-B759-5ECA2CD059E1}" dt="2023-10-15T19:36:16.870" v="1148"/>
          <ac:picMkLst>
            <pc:docMk/>
            <pc:sldMk cId="2764449867" sldId="1206"/>
            <ac:picMk id="54" creationId="{56BA49C1-A7F1-E8F9-1140-C55E299E7227}"/>
          </ac:picMkLst>
        </pc:picChg>
        <pc:picChg chg="add del mod">
          <ac:chgData name="D Y" userId="f8694d976d567591" providerId="LiveId" clId="{3DEA1A5F-8606-4732-B759-5ECA2CD059E1}" dt="2023-10-15T19:38:42.102" v="1344"/>
          <ac:picMkLst>
            <pc:docMk/>
            <pc:sldMk cId="2764449867" sldId="1206"/>
            <ac:picMk id="62" creationId="{CB26B2C9-59F7-BDFE-9398-AF685A4CBD41}"/>
          </ac:picMkLst>
        </pc:picChg>
        <pc:picChg chg="add mod">
          <ac:chgData name="D Y" userId="f8694d976d567591" providerId="LiveId" clId="{3DEA1A5F-8606-4732-B759-5ECA2CD059E1}" dt="2023-10-15T19:40:29.390" v="1345"/>
          <ac:picMkLst>
            <pc:docMk/>
            <pc:sldMk cId="2764449867" sldId="1206"/>
            <ac:picMk id="69" creationId="{676BC9CB-30BC-E660-F621-0CAE2BDEB304}"/>
          </ac:picMkLst>
        </pc:picChg>
      </pc:sldChg>
      <pc:sldChg chg="addSp delSp modSp mod modTransition modAnim modNotesTx">
        <pc:chgData name="D Y" userId="f8694d976d567591" providerId="LiveId" clId="{3DEA1A5F-8606-4732-B759-5ECA2CD059E1}" dt="2023-10-15T18:55:21.323" v="486"/>
        <pc:sldMkLst>
          <pc:docMk/>
          <pc:sldMk cId="2860124975" sldId="1207"/>
        </pc:sldMkLst>
        <pc:picChg chg="add del mod">
          <ac:chgData name="D Y" userId="f8694d976d567591" providerId="LiveId" clId="{3DEA1A5F-8606-4732-B759-5ECA2CD059E1}" dt="2023-10-15T18:52:34.597" v="474"/>
          <ac:picMkLst>
            <pc:docMk/>
            <pc:sldMk cId="2860124975" sldId="1207"/>
            <ac:picMk id="38" creationId="{C6EC0473-B39A-01F2-DEDA-99D056957020}"/>
          </ac:picMkLst>
        </pc:picChg>
        <pc:picChg chg="add del mod ord">
          <ac:chgData name="D Y" userId="f8694d976d567591" providerId="LiveId" clId="{3DEA1A5F-8606-4732-B759-5ECA2CD059E1}" dt="2023-10-15T18:53:27.420" v="475"/>
          <ac:picMkLst>
            <pc:docMk/>
            <pc:sldMk cId="2860124975" sldId="1207"/>
            <ac:picMk id="42" creationId="{DC2C4736-A877-3741-025C-2FD5EB33BBED}"/>
          </ac:picMkLst>
        </pc:picChg>
        <pc:picChg chg="add del mod">
          <ac:chgData name="D Y" userId="f8694d976d567591" providerId="LiveId" clId="{3DEA1A5F-8606-4732-B759-5ECA2CD059E1}" dt="2023-10-15T18:54:10.361" v="485"/>
          <ac:picMkLst>
            <pc:docMk/>
            <pc:sldMk cId="2860124975" sldId="1207"/>
            <ac:picMk id="43" creationId="{E8B47C91-28E7-C4B3-085C-8FFC259E1979}"/>
          </ac:picMkLst>
        </pc:picChg>
        <pc:picChg chg="add mod">
          <ac:chgData name="D Y" userId="f8694d976d567591" providerId="LiveId" clId="{3DEA1A5F-8606-4732-B759-5ECA2CD059E1}" dt="2023-10-15T18:55:21.323" v="486"/>
          <ac:picMkLst>
            <pc:docMk/>
            <pc:sldMk cId="2860124975" sldId="1207"/>
            <ac:picMk id="50" creationId="{C6950836-AC72-05C6-52D0-2466E9A12C9D}"/>
          </ac:picMkLst>
        </pc:picChg>
      </pc:sldChg>
      <pc:sldChg chg="addSp delSp modSp modTransition modAnim modNotesTx">
        <pc:chgData name="D Y" userId="f8694d976d567591" providerId="LiveId" clId="{3DEA1A5F-8606-4732-B759-5ECA2CD059E1}" dt="2023-10-15T19:52:14.325" v="1550"/>
        <pc:sldMkLst>
          <pc:docMk/>
          <pc:sldMk cId="156010302" sldId="1210"/>
        </pc:sldMkLst>
        <pc:picChg chg="add del mod">
          <ac:chgData name="D Y" userId="f8694d976d567591" providerId="LiveId" clId="{3DEA1A5F-8606-4732-B759-5ECA2CD059E1}" dt="2023-10-15T19:50:25.318" v="1549"/>
          <ac:picMkLst>
            <pc:docMk/>
            <pc:sldMk cId="156010302" sldId="1210"/>
            <ac:picMk id="22" creationId="{B96E899A-7B7B-BEDB-DB1E-9BE80848BD85}"/>
          </ac:picMkLst>
        </pc:picChg>
        <pc:picChg chg="add mod">
          <ac:chgData name="D Y" userId="f8694d976d567591" providerId="LiveId" clId="{3DEA1A5F-8606-4732-B759-5ECA2CD059E1}" dt="2023-10-15T19:52:14.325" v="1550"/>
          <ac:picMkLst>
            <pc:docMk/>
            <pc:sldMk cId="156010302" sldId="1210"/>
            <ac:picMk id="34" creationId="{54C511B8-76EA-3677-93E9-40DB6A40ECE2}"/>
          </ac:picMkLst>
        </pc:picChg>
      </pc:sldChg>
      <pc:sldChg chg="addSp modSp">
        <pc:chgData name="D Y" userId="f8694d976d567591" providerId="LiveId" clId="{3DEA1A5F-8606-4732-B759-5ECA2CD059E1}" dt="2023-10-15T22:47:18.549" v="2527"/>
        <pc:sldMkLst>
          <pc:docMk/>
          <pc:sldMk cId="4047361297" sldId="1224"/>
        </pc:sldMkLst>
        <pc:picChg chg="add mod">
          <ac:chgData name="D Y" userId="f8694d976d567591" providerId="LiveId" clId="{3DEA1A5F-8606-4732-B759-5ECA2CD059E1}" dt="2023-10-15T22:47:18.549" v="2527"/>
          <ac:picMkLst>
            <pc:docMk/>
            <pc:sldMk cId="4047361297" sldId="1224"/>
            <ac:picMk id="14" creationId="{EFF79814-146C-275B-229D-1F142A2AB126}"/>
          </ac:picMkLst>
        </pc:picChg>
      </pc:sldChg>
      <pc:sldChg chg="addSp modSp">
        <pc:chgData name="D Y" userId="f8694d976d567591" providerId="LiveId" clId="{3DEA1A5F-8606-4732-B759-5ECA2CD059E1}" dt="2023-10-15T22:47:18.549" v="2527"/>
        <pc:sldMkLst>
          <pc:docMk/>
          <pc:sldMk cId="4293048971" sldId="1225"/>
        </pc:sldMkLst>
        <pc:picChg chg="add mod">
          <ac:chgData name="D Y" userId="f8694d976d567591" providerId="LiveId" clId="{3DEA1A5F-8606-4732-B759-5ECA2CD059E1}" dt="2023-10-15T22:47:18.549" v="2527"/>
          <ac:picMkLst>
            <pc:docMk/>
            <pc:sldMk cId="4293048971" sldId="1225"/>
            <ac:picMk id="8" creationId="{A96E2B58-05A8-41F6-BD51-584F3A5D41C5}"/>
          </ac:picMkLst>
        </pc:picChg>
      </pc:sldChg>
      <pc:sldChg chg="addSp modSp">
        <pc:chgData name="D Y" userId="f8694d976d567591" providerId="LiveId" clId="{3DEA1A5F-8606-4732-B759-5ECA2CD059E1}" dt="2023-10-15T22:47:18.549" v="2527"/>
        <pc:sldMkLst>
          <pc:docMk/>
          <pc:sldMk cId="679155525" sldId="1226"/>
        </pc:sldMkLst>
        <pc:picChg chg="add mod">
          <ac:chgData name="D Y" userId="f8694d976d567591" providerId="LiveId" clId="{3DEA1A5F-8606-4732-B759-5ECA2CD059E1}" dt="2023-10-15T22:47:18.549" v="2527"/>
          <ac:picMkLst>
            <pc:docMk/>
            <pc:sldMk cId="679155525" sldId="1226"/>
            <ac:picMk id="11" creationId="{6E839EC8-6A05-5082-03F7-39EF366A2870}"/>
          </ac:picMkLst>
        </pc:picChg>
      </pc:sldChg>
      <pc:sldChg chg="addSp modSp modNotesTx">
        <pc:chgData name="D Y" userId="f8694d976d567591" providerId="LiveId" clId="{3DEA1A5F-8606-4732-B759-5ECA2CD059E1}" dt="2023-10-15T22:47:18.549" v="2527"/>
        <pc:sldMkLst>
          <pc:docMk/>
          <pc:sldMk cId="3881673845" sldId="1233"/>
        </pc:sldMkLst>
        <pc:picChg chg="add mod">
          <ac:chgData name="D Y" userId="f8694d976d567591" providerId="LiveId" clId="{3DEA1A5F-8606-4732-B759-5ECA2CD059E1}" dt="2023-10-15T22:47:18.549" v="2527"/>
          <ac:picMkLst>
            <pc:docMk/>
            <pc:sldMk cId="3881673845" sldId="1233"/>
            <ac:picMk id="10" creationId="{9049DAEB-6645-DDA3-FD00-AD8945DDA745}"/>
          </ac:picMkLst>
        </pc:picChg>
      </pc:sldChg>
      <pc:sldChg chg="addSp modSp">
        <pc:chgData name="D Y" userId="f8694d976d567591" providerId="LiveId" clId="{3DEA1A5F-8606-4732-B759-5ECA2CD059E1}" dt="2023-10-15T22:19:02.047" v="2481"/>
        <pc:sldMkLst>
          <pc:docMk/>
          <pc:sldMk cId="2802208368" sldId="1235"/>
        </pc:sldMkLst>
        <pc:picChg chg="add mod">
          <ac:chgData name="D Y" userId="f8694d976d567591" providerId="LiveId" clId="{3DEA1A5F-8606-4732-B759-5ECA2CD059E1}" dt="2023-10-15T22:19:02.047" v="2481"/>
          <ac:picMkLst>
            <pc:docMk/>
            <pc:sldMk cId="2802208368" sldId="1235"/>
            <ac:picMk id="36" creationId="{9B727467-4883-3029-D5DB-F2E21F1DDC4C}"/>
          </ac:picMkLst>
        </pc:picChg>
      </pc:sldChg>
      <pc:sldChg chg="del">
        <pc:chgData name="D Y" userId="f8694d976d567591" providerId="LiveId" clId="{3DEA1A5F-8606-4732-B759-5ECA2CD059E1}" dt="2023-10-15T22:41:47.952" v="2525" actId="47"/>
        <pc:sldMkLst>
          <pc:docMk/>
          <pc:sldMk cId="2530774795" sldId="1237"/>
        </pc:sldMkLst>
      </pc:sldChg>
      <pc:sldChg chg="del">
        <pc:chgData name="D Y" userId="f8694d976d567591" providerId="LiveId" clId="{3DEA1A5F-8606-4732-B759-5ECA2CD059E1}" dt="2023-10-15T22:41:53.700" v="2526" actId="47"/>
        <pc:sldMkLst>
          <pc:docMk/>
          <pc:sldMk cId="1009414479" sldId="1239"/>
        </pc:sldMkLst>
      </pc:sldChg>
      <pc:sldChg chg="addSp modSp">
        <pc:chgData name="D Y" userId="f8694d976d567591" providerId="LiveId" clId="{3DEA1A5F-8606-4732-B759-5ECA2CD059E1}" dt="2023-10-15T23:08:09.950" v="2748"/>
        <pc:sldMkLst>
          <pc:docMk/>
          <pc:sldMk cId="2858195360" sldId="1244"/>
        </pc:sldMkLst>
        <pc:picChg chg="add mod">
          <ac:chgData name="D Y" userId="f8694d976d567591" providerId="LiveId" clId="{3DEA1A5F-8606-4732-B759-5ECA2CD059E1}" dt="2023-10-15T23:08:09.950" v="2748"/>
          <ac:picMkLst>
            <pc:docMk/>
            <pc:sldMk cId="2858195360" sldId="1244"/>
            <ac:picMk id="23" creationId="{66A1980F-DC10-2618-558D-0CAF815A2629}"/>
          </ac:picMkLst>
        </pc:picChg>
      </pc:sldChg>
      <pc:sldChg chg="addSp modSp">
        <pc:chgData name="D Y" userId="f8694d976d567591" providerId="LiveId" clId="{3DEA1A5F-8606-4732-B759-5ECA2CD059E1}" dt="2023-10-15T23:08:09.950" v="2748"/>
        <pc:sldMkLst>
          <pc:docMk/>
          <pc:sldMk cId="2763953468" sldId="1245"/>
        </pc:sldMkLst>
        <pc:picChg chg="add mod">
          <ac:chgData name="D Y" userId="f8694d976d567591" providerId="LiveId" clId="{3DEA1A5F-8606-4732-B759-5ECA2CD059E1}" dt="2023-10-15T23:08:09.950" v="2748"/>
          <ac:picMkLst>
            <pc:docMk/>
            <pc:sldMk cId="2763953468" sldId="1245"/>
            <ac:picMk id="13" creationId="{D1D4922B-DF86-A9AE-ED3D-C491203DA5DA}"/>
          </ac:picMkLst>
        </pc:picChg>
      </pc:sldChg>
      <pc:sldChg chg="addSp delSp modSp modTransition modAnim">
        <pc:chgData name="D Y" userId="f8694d976d567591" providerId="LiveId" clId="{3DEA1A5F-8606-4732-B759-5ECA2CD059E1}" dt="2023-10-15T23:16:38.775" v="2887"/>
        <pc:sldMkLst>
          <pc:docMk/>
          <pc:sldMk cId="144506953" sldId="1248"/>
        </pc:sldMkLst>
        <pc:picChg chg="add del mod">
          <ac:chgData name="D Y" userId="f8694d976d567591" providerId="LiveId" clId="{3DEA1A5F-8606-4732-B759-5ECA2CD059E1}" dt="2023-10-15T23:15:17.647" v="2882"/>
          <ac:picMkLst>
            <pc:docMk/>
            <pc:sldMk cId="144506953" sldId="1248"/>
            <ac:picMk id="5" creationId="{18644775-F92C-04A4-9C77-537FA4BB51CA}"/>
          </ac:picMkLst>
        </pc:picChg>
        <pc:picChg chg="add del mod">
          <ac:chgData name="D Y" userId="f8694d976d567591" providerId="LiveId" clId="{3DEA1A5F-8606-4732-B759-5ECA2CD059E1}" dt="2023-10-15T23:15:35.308" v="2884"/>
          <ac:picMkLst>
            <pc:docMk/>
            <pc:sldMk cId="144506953" sldId="1248"/>
            <ac:picMk id="11" creationId="{57680F56-527F-9EDD-1361-D08DE4F0DD94}"/>
          </ac:picMkLst>
        </pc:picChg>
        <pc:picChg chg="add del mod">
          <ac:chgData name="D Y" userId="f8694d976d567591" providerId="LiveId" clId="{3DEA1A5F-8606-4732-B759-5ECA2CD059E1}" dt="2023-10-15T23:15:47.524" v="2886"/>
          <ac:picMkLst>
            <pc:docMk/>
            <pc:sldMk cId="144506953" sldId="1248"/>
            <ac:picMk id="16" creationId="{21B2CDCC-F19F-73E4-8BBF-55F5AD050186}"/>
          </ac:picMkLst>
        </pc:picChg>
        <pc:picChg chg="add mod">
          <ac:chgData name="D Y" userId="f8694d976d567591" providerId="LiveId" clId="{3DEA1A5F-8606-4732-B759-5ECA2CD059E1}" dt="2023-10-15T23:16:38.775" v="2887"/>
          <ac:picMkLst>
            <pc:docMk/>
            <pc:sldMk cId="144506953" sldId="1248"/>
            <ac:picMk id="21" creationId="{9745CCEC-8069-C245-AB6C-212CEFA0B186}"/>
          </ac:picMkLst>
        </pc:picChg>
      </pc:sldChg>
      <pc:sldChg chg="addSp delSp modSp mod modTransition modAnim">
        <pc:chgData name="D Y" userId="f8694d976d567591" providerId="LiveId" clId="{3DEA1A5F-8606-4732-B759-5ECA2CD059E1}" dt="2023-10-15T21:06:12.094" v="2310"/>
        <pc:sldMkLst>
          <pc:docMk/>
          <pc:sldMk cId="922704765" sldId="1255"/>
        </pc:sldMkLst>
        <pc:picChg chg="add del mod">
          <ac:chgData name="D Y" userId="f8694d976d567591" providerId="LiveId" clId="{3DEA1A5F-8606-4732-B759-5ECA2CD059E1}" dt="2023-10-15T20:59:43.222" v="2292"/>
          <ac:picMkLst>
            <pc:docMk/>
            <pc:sldMk cId="922704765" sldId="1255"/>
            <ac:picMk id="14" creationId="{6D7F0213-3255-B05C-3F35-A2B174DC75BE}"/>
          </ac:picMkLst>
        </pc:picChg>
        <pc:picChg chg="add del mod">
          <ac:chgData name="D Y" userId="f8694d976d567591" providerId="LiveId" clId="{3DEA1A5F-8606-4732-B759-5ECA2CD059E1}" dt="2023-10-15T21:04:34.031" v="2304"/>
          <ac:picMkLst>
            <pc:docMk/>
            <pc:sldMk cId="922704765" sldId="1255"/>
            <ac:picMk id="42" creationId="{622F3388-5766-B979-E17A-6A73F4EBB5C1}"/>
          </ac:picMkLst>
        </pc:picChg>
        <pc:picChg chg="add del mod ord">
          <ac:chgData name="D Y" userId="f8694d976d567591" providerId="LiveId" clId="{3DEA1A5F-8606-4732-B759-5ECA2CD059E1}" dt="2023-10-15T21:04:42.379" v="2305"/>
          <ac:picMkLst>
            <pc:docMk/>
            <pc:sldMk cId="922704765" sldId="1255"/>
            <ac:picMk id="45" creationId="{7645A892-FCD7-1FE7-D5F2-898C267F807A}"/>
          </ac:picMkLst>
        </pc:picChg>
        <pc:picChg chg="add del mod">
          <ac:chgData name="D Y" userId="f8694d976d567591" providerId="LiveId" clId="{3DEA1A5F-8606-4732-B759-5ECA2CD059E1}" dt="2023-10-15T21:04:44.100" v="2307"/>
          <ac:picMkLst>
            <pc:docMk/>
            <pc:sldMk cId="922704765" sldId="1255"/>
            <ac:picMk id="46" creationId="{91106915-6507-8A34-98CC-D4D03CB41A07}"/>
          </ac:picMkLst>
        </pc:picChg>
        <pc:picChg chg="add del mod ord">
          <ac:chgData name="D Y" userId="f8694d976d567591" providerId="LiveId" clId="{3DEA1A5F-8606-4732-B759-5ECA2CD059E1}" dt="2023-10-15T21:04:59.558" v="2308"/>
          <ac:picMkLst>
            <pc:docMk/>
            <pc:sldMk cId="922704765" sldId="1255"/>
            <ac:picMk id="49" creationId="{FB8A86B4-E1E9-4205-C458-B1DA40507589}"/>
          </ac:picMkLst>
        </pc:picChg>
        <pc:picChg chg="add del mod">
          <ac:chgData name="D Y" userId="f8694d976d567591" providerId="LiveId" clId="{3DEA1A5F-8606-4732-B759-5ECA2CD059E1}" dt="2023-10-15T21:05:04.479" v="2309"/>
          <ac:picMkLst>
            <pc:docMk/>
            <pc:sldMk cId="922704765" sldId="1255"/>
            <ac:picMk id="50" creationId="{F5CC6D92-8BFE-3258-090A-79FC781B581D}"/>
          </ac:picMkLst>
        </pc:picChg>
        <pc:picChg chg="add mod">
          <ac:chgData name="D Y" userId="f8694d976d567591" providerId="LiveId" clId="{3DEA1A5F-8606-4732-B759-5ECA2CD059E1}" dt="2023-10-15T21:06:12.094" v="2310"/>
          <ac:picMkLst>
            <pc:docMk/>
            <pc:sldMk cId="922704765" sldId="1255"/>
            <ac:picMk id="56" creationId="{92D2CC5A-4738-98A0-D8D9-2AFEA80CD479}"/>
          </ac:picMkLst>
        </pc:picChg>
      </pc:sldChg>
      <pc:sldChg chg="addSp modSp">
        <pc:chgData name="D Y" userId="f8694d976d567591" providerId="LiveId" clId="{3DEA1A5F-8606-4732-B759-5ECA2CD059E1}" dt="2023-10-15T23:19:32.481" v="2890"/>
        <pc:sldMkLst>
          <pc:docMk/>
          <pc:sldMk cId="2875610884" sldId="1257"/>
        </pc:sldMkLst>
        <pc:picChg chg="add mod">
          <ac:chgData name="D Y" userId="f8694d976d567591" providerId="LiveId" clId="{3DEA1A5F-8606-4732-B759-5ECA2CD059E1}" dt="2023-10-15T23:19:32.481" v="2890"/>
          <ac:picMkLst>
            <pc:docMk/>
            <pc:sldMk cId="2875610884" sldId="1257"/>
            <ac:picMk id="9" creationId="{FAE89C84-DEC7-81E1-7699-191594B6AFDC}"/>
          </ac:picMkLst>
        </pc:picChg>
      </pc:sldChg>
      <pc:sldChg chg="addSp modSp">
        <pc:chgData name="D Y" userId="f8694d976d567591" providerId="LiveId" clId="{3DEA1A5F-8606-4732-B759-5ECA2CD059E1}" dt="2023-10-15T21:12:06.608" v="2314"/>
        <pc:sldMkLst>
          <pc:docMk/>
          <pc:sldMk cId="236655935" sldId="1259"/>
        </pc:sldMkLst>
        <pc:picChg chg="add mod">
          <ac:chgData name="D Y" userId="f8694d976d567591" providerId="LiveId" clId="{3DEA1A5F-8606-4732-B759-5ECA2CD059E1}" dt="2023-10-15T21:12:06.608" v="2314"/>
          <ac:picMkLst>
            <pc:docMk/>
            <pc:sldMk cId="236655935" sldId="1259"/>
            <ac:picMk id="15" creationId="{D1D6723D-2861-7A5F-D416-CBB5DA80621D}"/>
          </ac:picMkLst>
        </pc:picChg>
      </pc:sldChg>
      <pc:sldChg chg="addSp modSp">
        <pc:chgData name="D Y" userId="f8694d976d567591" providerId="LiveId" clId="{3DEA1A5F-8606-4732-B759-5ECA2CD059E1}" dt="2023-10-15T23:08:09.950" v="2748"/>
        <pc:sldMkLst>
          <pc:docMk/>
          <pc:sldMk cId="3474173819" sldId="1269"/>
        </pc:sldMkLst>
        <pc:picChg chg="add mod">
          <ac:chgData name="D Y" userId="f8694d976d567591" providerId="LiveId" clId="{3DEA1A5F-8606-4732-B759-5ECA2CD059E1}" dt="2023-10-15T23:08:09.950" v="2748"/>
          <ac:picMkLst>
            <pc:docMk/>
            <pc:sldMk cId="3474173819" sldId="1269"/>
            <ac:picMk id="10" creationId="{DBB6DEF2-F259-B46A-648F-5F8AB1142D68}"/>
          </ac:picMkLst>
        </pc:picChg>
      </pc:sldChg>
      <pc:sldChg chg="addSp delSp modSp modTransition modAnim">
        <pc:chgData name="D Y" userId="f8694d976d567591" providerId="LiveId" clId="{3DEA1A5F-8606-4732-B759-5ECA2CD059E1}" dt="2023-10-15T21:31:04.552" v="2424"/>
        <pc:sldMkLst>
          <pc:docMk/>
          <pc:sldMk cId="2624061969" sldId="1275"/>
        </pc:sldMkLst>
        <pc:picChg chg="add del mod">
          <ac:chgData name="D Y" userId="f8694d976d567591" providerId="LiveId" clId="{3DEA1A5F-8606-4732-B759-5ECA2CD059E1}" dt="2023-10-15T21:29:12.374" v="2423"/>
          <ac:picMkLst>
            <pc:docMk/>
            <pc:sldMk cId="2624061969" sldId="1275"/>
            <ac:picMk id="21" creationId="{84007A46-2492-1F23-A94A-7DC2BCCDCE3D}"/>
          </ac:picMkLst>
        </pc:picChg>
        <pc:picChg chg="add mod">
          <ac:chgData name="D Y" userId="f8694d976d567591" providerId="LiveId" clId="{3DEA1A5F-8606-4732-B759-5ECA2CD059E1}" dt="2023-10-15T21:31:04.552" v="2424"/>
          <ac:picMkLst>
            <pc:docMk/>
            <pc:sldMk cId="2624061969" sldId="1275"/>
            <ac:picMk id="27" creationId="{0769AB43-4FCC-B3B8-A571-BD51CC2E759D}"/>
          </ac:picMkLst>
        </pc:picChg>
      </pc:sldChg>
      <pc:sldChg chg="addSp modSp">
        <pc:chgData name="D Y" userId="f8694d976d567591" providerId="LiveId" clId="{3DEA1A5F-8606-4732-B759-5ECA2CD059E1}" dt="2023-10-15T22:23:53.362" v="2496"/>
        <pc:sldMkLst>
          <pc:docMk/>
          <pc:sldMk cId="1838850099" sldId="1278"/>
        </pc:sldMkLst>
        <pc:picChg chg="add mod">
          <ac:chgData name="D Y" userId="f8694d976d567591" providerId="LiveId" clId="{3DEA1A5F-8606-4732-B759-5ECA2CD059E1}" dt="2023-10-15T22:23:53.362" v="2496"/>
          <ac:picMkLst>
            <pc:docMk/>
            <pc:sldMk cId="1838850099" sldId="1278"/>
            <ac:picMk id="19" creationId="{4D78A109-EF0F-058E-09F1-075DCC55DAD2}"/>
          </ac:picMkLst>
        </pc:picChg>
      </pc:sldChg>
      <pc:sldChg chg="addSp delSp modSp modTransition modAnim">
        <pc:chgData name="D Y" userId="f8694d976d567591" providerId="LiveId" clId="{3DEA1A5F-8606-4732-B759-5ECA2CD059E1}" dt="2023-10-15T21:29:10.055" v="2422"/>
        <pc:sldMkLst>
          <pc:docMk/>
          <pc:sldMk cId="785420006" sldId="1303"/>
        </pc:sldMkLst>
        <pc:picChg chg="add del mod">
          <ac:chgData name="D Y" userId="f8694d976d567591" providerId="LiveId" clId="{3DEA1A5F-8606-4732-B759-5ECA2CD059E1}" dt="2023-10-15T21:26:35.395" v="2415"/>
          <ac:picMkLst>
            <pc:docMk/>
            <pc:sldMk cId="785420006" sldId="1303"/>
            <ac:picMk id="6" creationId="{7C8AE0F2-DDDA-1440-F474-EAC235597034}"/>
          </ac:picMkLst>
        </pc:picChg>
        <pc:picChg chg="add del mod">
          <ac:chgData name="D Y" userId="f8694d976d567591" providerId="LiveId" clId="{3DEA1A5F-8606-4732-B759-5ECA2CD059E1}" dt="2023-10-15T21:27:07.611" v="2417"/>
          <ac:picMkLst>
            <pc:docMk/>
            <pc:sldMk cId="785420006" sldId="1303"/>
            <ac:picMk id="11" creationId="{869F3C5E-7916-ED5C-ED4B-277634FA0C0F}"/>
          </ac:picMkLst>
        </pc:picChg>
        <pc:picChg chg="add del mod">
          <ac:chgData name="D Y" userId="f8694d976d567591" providerId="LiveId" clId="{3DEA1A5F-8606-4732-B759-5ECA2CD059E1}" dt="2023-10-15T21:27:48.058" v="2419"/>
          <ac:picMkLst>
            <pc:docMk/>
            <pc:sldMk cId="785420006" sldId="1303"/>
            <ac:picMk id="17" creationId="{1539BE41-F713-9CFF-CDC6-6E0396169DE9}"/>
          </ac:picMkLst>
        </pc:picChg>
        <pc:picChg chg="add del mod">
          <ac:chgData name="D Y" userId="f8694d976d567591" providerId="LiveId" clId="{3DEA1A5F-8606-4732-B759-5ECA2CD059E1}" dt="2023-10-15T21:28:15.018" v="2421"/>
          <ac:picMkLst>
            <pc:docMk/>
            <pc:sldMk cId="785420006" sldId="1303"/>
            <ac:picMk id="22" creationId="{3B5BCD02-FE85-8202-0F13-D608869F8B2D}"/>
          </ac:picMkLst>
        </pc:picChg>
        <pc:picChg chg="add mod">
          <ac:chgData name="D Y" userId="f8694d976d567591" providerId="LiveId" clId="{3DEA1A5F-8606-4732-B759-5ECA2CD059E1}" dt="2023-10-15T21:29:10.055" v="2422"/>
          <ac:picMkLst>
            <pc:docMk/>
            <pc:sldMk cId="785420006" sldId="1303"/>
            <ac:picMk id="27" creationId="{14A9BE66-7DE3-D2EC-2758-AEF19F72FC8D}"/>
          </ac:picMkLst>
        </pc:picChg>
      </pc:sldChg>
      <pc:sldChg chg="addSp delSp modSp modTransition modAnim modNotesTx">
        <pc:chgData name="D Y" userId="f8694d976d567591" providerId="LiveId" clId="{3DEA1A5F-8606-4732-B759-5ECA2CD059E1}" dt="2023-10-15T19:08:51.854" v="762"/>
        <pc:sldMkLst>
          <pc:docMk/>
          <pc:sldMk cId="1339282089" sldId="1306"/>
        </pc:sldMkLst>
        <pc:picChg chg="add del mod">
          <ac:chgData name="D Y" userId="f8694d976d567591" providerId="LiveId" clId="{3DEA1A5F-8606-4732-B759-5ECA2CD059E1}" dt="2023-10-15T18:56:43.404" v="549"/>
          <ac:picMkLst>
            <pc:docMk/>
            <pc:sldMk cId="1339282089" sldId="1306"/>
            <ac:picMk id="20" creationId="{4B5659D0-EF4A-82A3-868E-03279030DB4C}"/>
          </ac:picMkLst>
        </pc:picChg>
        <pc:picChg chg="add del mod">
          <ac:chgData name="D Y" userId="f8694d976d567591" providerId="LiveId" clId="{3DEA1A5F-8606-4732-B759-5ECA2CD059E1}" dt="2023-10-15T18:57:08.796" v="551"/>
          <ac:picMkLst>
            <pc:docMk/>
            <pc:sldMk cId="1339282089" sldId="1306"/>
            <ac:picMk id="27" creationId="{DE3DC076-CEA7-4D49-DF1F-4455F2887C67}"/>
          </ac:picMkLst>
        </pc:picChg>
        <pc:picChg chg="add del mod">
          <ac:chgData name="D Y" userId="f8694d976d567591" providerId="LiveId" clId="{3DEA1A5F-8606-4732-B759-5ECA2CD059E1}" dt="2023-10-15T18:58:41.612" v="598"/>
          <ac:picMkLst>
            <pc:docMk/>
            <pc:sldMk cId="1339282089" sldId="1306"/>
            <ac:picMk id="34" creationId="{A5565ED9-F5A4-72F5-1F5C-C3DEE3D5BEEB}"/>
          </ac:picMkLst>
        </pc:picChg>
        <pc:picChg chg="add del mod">
          <ac:chgData name="D Y" userId="f8694d976d567591" providerId="LiveId" clId="{3DEA1A5F-8606-4732-B759-5ECA2CD059E1}" dt="2023-10-15T19:05:28.192" v="757"/>
          <ac:picMkLst>
            <pc:docMk/>
            <pc:sldMk cId="1339282089" sldId="1306"/>
            <ac:picMk id="42" creationId="{8B99318A-44E5-1335-4296-161106D4AE57}"/>
          </ac:picMkLst>
        </pc:picChg>
        <pc:picChg chg="add del mod">
          <ac:chgData name="D Y" userId="f8694d976d567591" providerId="LiveId" clId="{3DEA1A5F-8606-4732-B759-5ECA2CD059E1}" dt="2023-10-15T19:05:39.106" v="759"/>
          <ac:picMkLst>
            <pc:docMk/>
            <pc:sldMk cId="1339282089" sldId="1306"/>
            <ac:picMk id="52" creationId="{4752D80A-1643-2F48-3E5E-5EE0EDAEB221}"/>
          </ac:picMkLst>
        </pc:picChg>
        <pc:picChg chg="add del mod">
          <ac:chgData name="D Y" userId="f8694d976d567591" providerId="LiveId" clId="{3DEA1A5F-8606-4732-B759-5ECA2CD059E1}" dt="2023-10-15T19:06:28.526" v="761"/>
          <ac:picMkLst>
            <pc:docMk/>
            <pc:sldMk cId="1339282089" sldId="1306"/>
            <ac:picMk id="59" creationId="{E238B9A1-1711-77BF-CC27-F090A3B21E46}"/>
          </ac:picMkLst>
        </pc:picChg>
        <pc:picChg chg="add mod">
          <ac:chgData name="D Y" userId="f8694d976d567591" providerId="LiveId" clId="{3DEA1A5F-8606-4732-B759-5ECA2CD059E1}" dt="2023-10-15T19:08:51.854" v="762"/>
          <ac:picMkLst>
            <pc:docMk/>
            <pc:sldMk cId="1339282089" sldId="1306"/>
            <ac:picMk id="66" creationId="{B549F888-280E-5B30-565C-84A36E8AB102}"/>
          </ac:picMkLst>
        </pc:picChg>
      </pc:sldChg>
      <pc:sldChg chg="addSp delSp modSp modTransition modAnim">
        <pc:chgData name="D Y" userId="f8694d976d567591" providerId="LiveId" clId="{3DEA1A5F-8606-4732-B759-5ECA2CD059E1}" dt="2023-10-15T19:11:34.283" v="767"/>
        <pc:sldMkLst>
          <pc:docMk/>
          <pc:sldMk cId="2539317544" sldId="1307"/>
        </pc:sldMkLst>
        <pc:picChg chg="add del mod">
          <ac:chgData name="D Y" userId="f8694d976d567591" providerId="LiveId" clId="{3DEA1A5F-8606-4732-B759-5ECA2CD059E1}" dt="2023-10-15T19:10:18.442" v="764"/>
          <ac:picMkLst>
            <pc:docMk/>
            <pc:sldMk cId="2539317544" sldId="1307"/>
            <ac:picMk id="20" creationId="{096F2CA3-F7F2-CBA6-CF14-3EE22757AFFB}"/>
          </ac:picMkLst>
        </pc:picChg>
        <pc:picChg chg="add del mod">
          <ac:chgData name="D Y" userId="f8694d976d567591" providerId="LiveId" clId="{3DEA1A5F-8606-4732-B759-5ECA2CD059E1}" dt="2023-10-15T19:10:36.038" v="766"/>
          <ac:picMkLst>
            <pc:docMk/>
            <pc:sldMk cId="2539317544" sldId="1307"/>
            <ac:picMk id="26" creationId="{2A30CF6F-5AEC-C9C3-8594-E8A7901E831E}"/>
          </ac:picMkLst>
        </pc:picChg>
        <pc:picChg chg="add mod">
          <ac:chgData name="D Y" userId="f8694d976d567591" providerId="LiveId" clId="{3DEA1A5F-8606-4732-B759-5ECA2CD059E1}" dt="2023-10-15T19:11:34.283" v="767"/>
          <ac:picMkLst>
            <pc:docMk/>
            <pc:sldMk cId="2539317544" sldId="1307"/>
            <ac:picMk id="32" creationId="{E3602A49-43A8-45FB-152E-E80A60685DE9}"/>
          </ac:picMkLst>
        </pc:picChg>
      </pc:sldChg>
      <pc:sldChg chg="addSp modSp">
        <pc:chgData name="D Y" userId="f8694d976d567591" providerId="LiveId" clId="{3DEA1A5F-8606-4732-B759-5ECA2CD059E1}" dt="2023-10-15T20:00:54.725" v="1636"/>
        <pc:sldMkLst>
          <pc:docMk/>
          <pc:sldMk cId="2603112521" sldId="1321"/>
        </pc:sldMkLst>
        <pc:picChg chg="add mod">
          <ac:chgData name="D Y" userId="f8694d976d567591" providerId="LiveId" clId="{3DEA1A5F-8606-4732-B759-5ECA2CD059E1}" dt="2023-10-15T20:00:54.725" v="1636"/>
          <ac:picMkLst>
            <pc:docMk/>
            <pc:sldMk cId="2603112521" sldId="1321"/>
            <ac:picMk id="15" creationId="{5F1193EE-272E-D0A4-FF5E-6CE8DE6A9850}"/>
          </ac:picMkLst>
        </pc:picChg>
      </pc:sldChg>
      <pc:sldChg chg="addSp modSp">
        <pc:chgData name="D Y" userId="f8694d976d567591" providerId="LiveId" clId="{3DEA1A5F-8606-4732-B759-5ECA2CD059E1}" dt="2023-10-15T20:59:40.115" v="2291"/>
        <pc:sldMkLst>
          <pc:docMk/>
          <pc:sldMk cId="2753085802" sldId="1330"/>
        </pc:sldMkLst>
        <pc:picChg chg="add mod">
          <ac:chgData name="D Y" userId="f8694d976d567591" providerId="LiveId" clId="{3DEA1A5F-8606-4732-B759-5ECA2CD059E1}" dt="2023-10-15T20:59:40.115" v="2291"/>
          <ac:picMkLst>
            <pc:docMk/>
            <pc:sldMk cId="2753085802" sldId="1330"/>
            <ac:picMk id="9" creationId="{CA169F85-AD65-ABD1-170E-5C0099C9E029}"/>
          </ac:picMkLst>
        </pc:picChg>
      </pc:sldChg>
      <pc:sldChg chg="addSp delSp modSp modTransition modAnim">
        <pc:chgData name="D Y" userId="f8694d976d567591" providerId="LiveId" clId="{3DEA1A5F-8606-4732-B759-5ECA2CD059E1}" dt="2023-10-15T21:12:06.608" v="2314"/>
        <pc:sldMkLst>
          <pc:docMk/>
          <pc:sldMk cId="3382499672" sldId="1332"/>
        </pc:sldMkLst>
        <pc:picChg chg="add del mod">
          <ac:chgData name="D Y" userId="f8694d976d567591" providerId="LiveId" clId="{3DEA1A5F-8606-4732-B759-5ECA2CD059E1}" dt="2023-10-15T21:06:16.210" v="2311"/>
          <ac:picMkLst>
            <pc:docMk/>
            <pc:sldMk cId="3382499672" sldId="1332"/>
            <ac:picMk id="25" creationId="{FFF71889-C9FE-E6D8-D076-52296746B56A}"/>
          </ac:picMkLst>
        </pc:picChg>
        <pc:picChg chg="add del mod">
          <ac:chgData name="D Y" userId="f8694d976d567591" providerId="LiveId" clId="{3DEA1A5F-8606-4732-B759-5ECA2CD059E1}" dt="2023-10-15T21:06:26.927" v="2313"/>
          <ac:picMkLst>
            <pc:docMk/>
            <pc:sldMk cId="3382499672" sldId="1332"/>
            <ac:picMk id="31" creationId="{B88C5F05-ECB7-8B2C-9274-957613C87EF5}"/>
          </ac:picMkLst>
        </pc:picChg>
        <pc:picChg chg="add mod">
          <ac:chgData name="D Y" userId="f8694d976d567591" providerId="LiveId" clId="{3DEA1A5F-8606-4732-B759-5ECA2CD059E1}" dt="2023-10-15T21:12:06.608" v="2314"/>
          <ac:picMkLst>
            <pc:docMk/>
            <pc:sldMk cId="3382499672" sldId="1332"/>
            <ac:picMk id="44" creationId="{3E7EEF0E-FE5A-F06D-AC59-088FE560DD8D}"/>
          </ac:picMkLst>
        </pc:picChg>
      </pc:sldChg>
      <pc:sldChg chg="addSp modSp">
        <pc:chgData name="D Y" userId="f8694d976d567591" providerId="LiveId" clId="{3DEA1A5F-8606-4732-B759-5ECA2CD059E1}" dt="2023-10-15T21:31:04.552" v="2424"/>
        <pc:sldMkLst>
          <pc:docMk/>
          <pc:sldMk cId="2426645737" sldId="1334"/>
        </pc:sldMkLst>
        <pc:picChg chg="add mod">
          <ac:chgData name="D Y" userId="f8694d976d567591" providerId="LiveId" clId="{3DEA1A5F-8606-4732-B759-5ECA2CD059E1}" dt="2023-10-15T21:31:04.552" v="2424"/>
          <ac:picMkLst>
            <pc:docMk/>
            <pc:sldMk cId="2426645737" sldId="1334"/>
            <ac:picMk id="36" creationId="{84068652-873C-0325-2BEA-75A329B1182A}"/>
          </ac:picMkLst>
        </pc:picChg>
      </pc:sldChg>
      <pc:sldChg chg="addSp delSp modSp mod modTransition modAnim">
        <pc:chgData name="D Y" userId="f8694d976d567591" providerId="LiveId" clId="{3DEA1A5F-8606-4732-B759-5ECA2CD059E1}" dt="2023-10-15T22:15:58.042" v="2480"/>
        <pc:sldMkLst>
          <pc:docMk/>
          <pc:sldMk cId="1098088424" sldId="1335"/>
        </pc:sldMkLst>
        <pc:picChg chg="add del mod">
          <ac:chgData name="D Y" userId="f8694d976d567591" providerId="LiveId" clId="{3DEA1A5F-8606-4732-B759-5ECA2CD059E1}" dt="2023-10-15T22:03:18.454" v="2458"/>
          <ac:picMkLst>
            <pc:docMk/>
            <pc:sldMk cId="1098088424" sldId="1335"/>
            <ac:picMk id="5" creationId="{978E418A-EF0F-EC80-53C7-8017AB428F12}"/>
          </ac:picMkLst>
        </pc:picChg>
        <pc:picChg chg="add del mod">
          <ac:chgData name="D Y" userId="f8694d976d567591" providerId="LiveId" clId="{3DEA1A5F-8606-4732-B759-5ECA2CD059E1}" dt="2023-10-15T22:04:02.755" v="2461"/>
          <ac:picMkLst>
            <pc:docMk/>
            <pc:sldMk cId="1098088424" sldId="1335"/>
            <ac:picMk id="14" creationId="{E51E3D7C-EFD1-1E9B-C1AB-380DCCACFC1E}"/>
          </ac:picMkLst>
        </pc:picChg>
        <pc:picChg chg="add del mod ord">
          <ac:chgData name="D Y" userId="f8694d976d567591" providerId="LiveId" clId="{3DEA1A5F-8606-4732-B759-5ECA2CD059E1}" dt="2023-10-15T22:04:22.257" v="2462"/>
          <ac:picMkLst>
            <pc:docMk/>
            <pc:sldMk cId="1098088424" sldId="1335"/>
            <ac:picMk id="17" creationId="{E47AB525-9F68-58C0-4F02-869DEB470171}"/>
          </ac:picMkLst>
        </pc:picChg>
        <pc:picChg chg="add del mod">
          <ac:chgData name="D Y" userId="f8694d976d567591" providerId="LiveId" clId="{3DEA1A5F-8606-4732-B759-5ECA2CD059E1}" dt="2023-10-15T22:04:28.319" v="2464"/>
          <ac:picMkLst>
            <pc:docMk/>
            <pc:sldMk cId="1098088424" sldId="1335"/>
            <ac:picMk id="18" creationId="{56E1D326-0EF9-85B0-387F-E49EC0F27E31}"/>
          </ac:picMkLst>
        </pc:picChg>
        <pc:picChg chg="add del mod ord">
          <ac:chgData name="D Y" userId="f8694d976d567591" providerId="LiveId" clId="{3DEA1A5F-8606-4732-B759-5ECA2CD059E1}" dt="2023-10-15T22:05:01.916" v="2465"/>
          <ac:picMkLst>
            <pc:docMk/>
            <pc:sldMk cId="1098088424" sldId="1335"/>
            <ac:picMk id="21" creationId="{10771234-CDEF-3322-A2C9-114FBB860E01}"/>
          </ac:picMkLst>
        </pc:picChg>
        <pc:picChg chg="add del mod">
          <ac:chgData name="D Y" userId="f8694d976d567591" providerId="LiveId" clId="{3DEA1A5F-8606-4732-B759-5ECA2CD059E1}" dt="2023-10-15T22:05:03.754" v="2467"/>
          <ac:picMkLst>
            <pc:docMk/>
            <pc:sldMk cId="1098088424" sldId="1335"/>
            <ac:picMk id="22" creationId="{0064557B-4122-6749-E272-F08E1F46884E}"/>
          </ac:picMkLst>
        </pc:picChg>
        <pc:picChg chg="add del mod ord">
          <ac:chgData name="D Y" userId="f8694d976d567591" providerId="LiveId" clId="{3DEA1A5F-8606-4732-B759-5ECA2CD059E1}" dt="2023-10-15T22:05:39.456" v="2468"/>
          <ac:picMkLst>
            <pc:docMk/>
            <pc:sldMk cId="1098088424" sldId="1335"/>
            <ac:picMk id="25" creationId="{769E08C4-618D-FAA4-140A-EBE27FF28BC8}"/>
          </ac:picMkLst>
        </pc:picChg>
        <pc:picChg chg="add del mod">
          <ac:chgData name="D Y" userId="f8694d976d567591" providerId="LiveId" clId="{3DEA1A5F-8606-4732-B759-5ECA2CD059E1}" dt="2023-10-15T22:05:45.763" v="2470"/>
          <ac:picMkLst>
            <pc:docMk/>
            <pc:sldMk cId="1098088424" sldId="1335"/>
            <ac:picMk id="26" creationId="{050ABC90-0D82-29BB-F335-F04F545D0096}"/>
          </ac:picMkLst>
        </pc:picChg>
        <pc:picChg chg="add del mod ord">
          <ac:chgData name="D Y" userId="f8694d976d567591" providerId="LiveId" clId="{3DEA1A5F-8606-4732-B759-5ECA2CD059E1}" dt="2023-10-15T22:06:15.046" v="2471"/>
          <ac:picMkLst>
            <pc:docMk/>
            <pc:sldMk cId="1098088424" sldId="1335"/>
            <ac:picMk id="29" creationId="{B5D69909-2222-7E02-5433-D28A03284C42}"/>
          </ac:picMkLst>
        </pc:picChg>
        <pc:picChg chg="add del mod">
          <ac:chgData name="D Y" userId="f8694d976d567591" providerId="LiveId" clId="{3DEA1A5F-8606-4732-B759-5ECA2CD059E1}" dt="2023-10-15T22:06:17.644" v="2473"/>
          <ac:picMkLst>
            <pc:docMk/>
            <pc:sldMk cId="1098088424" sldId="1335"/>
            <ac:picMk id="30" creationId="{24C307BF-E288-4058-778F-AD816C07C437}"/>
          </ac:picMkLst>
        </pc:picChg>
        <pc:picChg chg="add del mod ord">
          <ac:chgData name="D Y" userId="f8694d976d567591" providerId="LiveId" clId="{3DEA1A5F-8606-4732-B759-5ECA2CD059E1}" dt="2023-10-15T22:07:15.628" v="2474"/>
          <ac:picMkLst>
            <pc:docMk/>
            <pc:sldMk cId="1098088424" sldId="1335"/>
            <ac:picMk id="33" creationId="{E2848E1F-75A9-D3D0-504B-55E5F4B9C370}"/>
          </ac:picMkLst>
        </pc:picChg>
        <pc:picChg chg="add del mod">
          <ac:chgData name="D Y" userId="f8694d976d567591" providerId="LiveId" clId="{3DEA1A5F-8606-4732-B759-5ECA2CD059E1}" dt="2023-10-15T22:14:26.098" v="2476"/>
          <ac:picMkLst>
            <pc:docMk/>
            <pc:sldMk cId="1098088424" sldId="1335"/>
            <ac:picMk id="34" creationId="{7CB562E0-4D41-F67D-88EB-C3061F640B64}"/>
          </ac:picMkLst>
        </pc:picChg>
        <pc:picChg chg="add del mod ord">
          <ac:chgData name="D Y" userId="f8694d976d567591" providerId="LiveId" clId="{3DEA1A5F-8606-4732-B759-5ECA2CD059E1}" dt="2023-10-15T22:14:49.572" v="2477"/>
          <ac:picMkLst>
            <pc:docMk/>
            <pc:sldMk cId="1098088424" sldId="1335"/>
            <ac:picMk id="38" creationId="{5A9E09BF-0D32-DD04-7936-065851EDAE80}"/>
          </ac:picMkLst>
        </pc:picChg>
        <pc:picChg chg="add del mod">
          <ac:chgData name="D Y" userId="f8694d976d567591" providerId="LiveId" clId="{3DEA1A5F-8606-4732-B759-5ECA2CD059E1}" dt="2023-10-15T22:14:53.141" v="2479"/>
          <ac:picMkLst>
            <pc:docMk/>
            <pc:sldMk cId="1098088424" sldId="1335"/>
            <ac:picMk id="39" creationId="{FB43BF85-FDB4-6743-922F-88C958ACABEE}"/>
          </ac:picMkLst>
        </pc:picChg>
        <pc:picChg chg="add del mod ord">
          <ac:chgData name="D Y" userId="f8694d976d567591" providerId="LiveId" clId="{3DEA1A5F-8606-4732-B759-5ECA2CD059E1}" dt="2023-10-15T22:15:58.042" v="2480"/>
          <ac:picMkLst>
            <pc:docMk/>
            <pc:sldMk cId="1098088424" sldId="1335"/>
            <ac:picMk id="42" creationId="{BD09483B-62A6-44BB-5ECB-3C0D09384A09}"/>
          </ac:picMkLst>
        </pc:picChg>
        <pc:picChg chg="add mod">
          <ac:chgData name="D Y" userId="f8694d976d567591" providerId="LiveId" clId="{3DEA1A5F-8606-4732-B759-5ECA2CD059E1}" dt="2023-10-15T22:15:58.042" v="2480"/>
          <ac:picMkLst>
            <pc:docMk/>
            <pc:sldMk cId="1098088424" sldId="1335"/>
            <ac:picMk id="43" creationId="{3AA9B0FA-6EE0-DC3D-71F0-4C71ECFF690A}"/>
          </ac:picMkLst>
        </pc:picChg>
      </pc:sldChg>
      <pc:sldChg chg="addSp modSp">
        <pc:chgData name="D Y" userId="f8694d976d567591" providerId="LiveId" clId="{3DEA1A5F-8606-4732-B759-5ECA2CD059E1}" dt="2023-10-15T22:47:18.549" v="2527"/>
        <pc:sldMkLst>
          <pc:docMk/>
          <pc:sldMk cId="1649293495" sldId="1340"/>
        </pc:sldMkLst>
        <pc:picChg chg="add mod">
          <ac:chgData name="D Y" userId="f8694d976d567591" providerId="LiveId" clId="{3DEA1A5F-8606-4732-B759-5ECA2CD059E1}" dt="2023-10-15T22:47:18.549" v="2527"/>
          <ac:picMkLst>
            <pc:docMk/>
            <pc:sldMk cId="1649293495" sldId="1340"/>
            <ac:picMk id="35" creationId="{D620CE2D-AF48-F14E-1E9A-2958F90C1DE1}"/>
          </ac:picMkLst>
        </pc:picChg>
      </pc:sldChg>
      <pc:sldChg chg="addSp modSp">
        <pc:chgData name="D Y" userId="f8694d976d567591" providerId="LiveId" clId="{3DEA1A5F-8606-4732-B759-5ECA2CD059E1}" dt="2023-10-15T22:51:29.483" v="2529"/>
        <pc:sldMkLst>
          <pc:docMk/>
          <pc:sldMk cId="1369695812" sldId="1341"/>
        </pc:sldMkLst>
        <pc:picChg chg="add mod">
          <ac:chgData name="D Y" userId="f8694d976d567591" providerId="LiveId" clId="{3DEA1A5F-8606-4732-B759-5ECA2CD059E1}" dt="2023-10-15T22:51:29.483" v="2529"/>
          <ac:picMkLst>
            <pc:docMk/>
            <pc:sldMk cId="1369695812" sldId="1341"/>
            <ac:picMk id="11" creationId="{9C5ED7B3-7897-2F95-2DC0-40B63A826A22}"/>
          </ac:picMkLst>
        </pc:picChg>
      </pc:sldChg>
      <pc:sldChg chg="addSp delSp modSp modTransition modAnim modNotesTx">
        <pc:chgData name="D Y" userId="f8694d976d567591" providerId="LiveId" clId="{3DEA1A5F-8606-4732-B759-5ECA2CD059E1}" dt="2023-10-15T23:03:05.800" v="2655"/>
        <pc:sldMkLst>
          <pc:docMk/>
          <pc:sldMk cId="657585242" sldId="1342"/>
        </pc:sldMkLst>
        <pc:picChg chg="add del mod">
          <ac:chgData name="D Y" userId="f8694d976d567591" providerId="LiveId" clId="{3DEA1A5F-8606-4732-B759-5ECA2CD059E1}" dt="2023-10-15T22:52:50.567" v="2530"/>
          <ac:picMkLst>
            <pc:docMk/>
            <pc:sldMk cId="657585242" sldId="1342"/>
            <ac:picMk id="7" creationId="{33FB3726-71CC-3E18-9600-45002FCA5110}"/>
          </ac:picMkLst>
        </pc:picChg>
        <pc:picChg chg="add del mod">
          <ac:chgData name="D Y" userId="f8694d976d567591" providerId="LiveId" clId="{3DEA1A5F-8606-4732-B759-5ECA2CD059E1}" dt="2023-10-15T22:57:57.262" v="2584"/>
          <ac:picMkLst>
            <pc:docMk/>
            <pc:sldMk cId="657585242" sldId="1342"/>
            <ac:picMk id="17" creationId="{0DDF07F9-CB0E-E82C-EEFB-D02E96B509B7}"/>
          </ac:picMkLst>
        </pc:picChg>
        <pc:picChg chg="add del mod">
          <ac:chgData name="D Y" userId="f8694d976d567591" providerId="LiveId" clId="{3DEA1A5F-8606-4732-B759-5ECA2CD059E1}" dt="2023-10-15T22:59:34.596" v="2587"/>
          <ac:picMkLst>
            <pc:docMk/>
            <pc:sldMk cId="657585242" sldId="1342"/>
            <ac:picMk id="29" creationId="{41D54576-5FD2-50E1-4654-74904267C77E}"/>
          </ac:picMkLst>
        </pc:picChg>
        <pc:picChg chg="add del mod">
          <ac:chgData name="D Y" userId="f8694d976d567591" providerId="LiveId" clId="{3DEA1A5F-8606-4732-B759-5ECA2CD059E1}" dt="2023-10-15T23:01:55.583" v="2653"/>
          <ac:picMkLst>
            <pc:docMk/>
            <pc:sldMk cId="657585242" sldId="1342"/>
            <ac:picMk id="38" creationId="{03E01706-6831-373B-49FF-CEF72509EFC3}"/>
          </ac:picMkLst>
        </pc:picChg>
        <pc:picChg chg="add mod">
          <ac:chgData name="D Y" userId="f8694d976d567591" providerId="LiveId" clId="{3DEA1A5F-8606-4732-B759-5ECA2CD059E1}" dt="2023-10-15T23:03:05.800" v="2655"/>
          <ac:picMkLst>
            <pc:docMk/>
            <pc:sldMk cId="657585242" sldId="1342"/>
            <ac:picMk id="47" creationId="{AF21E19F-75BF-3192-EF31-C9ACE18747B2}"/>
          </ac:picMkLst>
        </pc:picChg>
      </pc:sldChg>
      <pc:sldChg chg="addSp delSp modSp modTransition modAnim modNotesTx">
        <pc:chgData name="D Y" userId="f8694d976d567591" providerId="LiveId" clId="{3DEA1A5F-8606-4732-B759-5ECA2CD059E1}" dt="2023-10-15T23:08:09.950" v="2748"/>
        <pc:sldMkLst>
          <pc:docMk/>
          <pc:sldMk cId="4012731425" sldId="1343"/>
        </pc:sldMkLst>
        <pc:picChg chg="add del mod">
          <ac:chgData name="D Y" userId="f8694d976d567591" providerId="LiveId" clId="{3DEA1A5F-8606-4732-B759-5ECA2CD059E1}" dt="2023-10-15T23:00:49.858" v="2589"/>
          <ac:picMkLst>
            <pc:docMk/>
            <pc:sldMk cId="4012731425" sldId="1343"/>
            <ac:picMk id="12" creationId="{76FA6806-1816-5C1E-91D6-B21EEB8319D1}"/>
          </ac:picMkLst>
        </pc:picChg>
        <pc:picChg chg="add del mod">
          <ac:chgData name="D Y" userId="f8694d976d567591" providerId="LiveId" clId="{3DEA1A5F-8606-4732-B759-5ECA2CD059E1}" dt="2023-10-15T23:03:20.968" v="2656"/>
          <ac:picMkLst>
            <pc:docMk/>
            <pc:sldMk cId="4012731425" sldId="1343"/>
            <ac:picMk id="44" creationId="{0CA65BAF-E685-8420-54BA-79088C2CFE96}"/>
          </ac:picMkLst>
        </pc:picChg>
        <pc:picChg chg="add del mod">
          <ac:chgData name="D Y" userId="f8694d976d567591" providerId="LiveId" clId="{3DEA1A5F-8606-4732-B759-5ECA2CD059E1}" dt="2023-10-15T23:05:19.651" v="2747"/>
          <ac:picMkLst>
            <pc:docMk/>
            <pc:sldMk cId="4012731425" sldId="1343"/>
            <ac:picMk id="56" creationId="{2B88EB88-B279-A9D8-B4C5-4E0F8D545A37}"/>
          </ac:picMkLst>
        </pc:picChg>
        <pc:picChg chg="add mod">
          <ac:chgData name="D Y" userId="f8694d976d567591" providerId="LiveId" clId="{3DEA1A5F-8606-4732-B759-5ECA2CD059E1}" dt="2023-10-15T23:08:09.950" v="2748"/>
          <ac:picMkLst>
            <pc:docMk/>
            <pc:sldMk cId="4012731425" sldId="1343"/>
            <ac:picMk id="65" creationId="{9BC52754-EE97-9F28-7229-09083F56F860}"/>
          </ac:picMkLst>
        </pc:picChg>
      </pc:sldChg>
      <pc:sldChg chg="addSp modSp">
        <pc:chgData name="D Y" userId="f8694d976d567591" providerId="LiveId" clId="{3DEA1A5F-8606-4732-B759-5ECA2CD059E1}" dt="2023-10-15T22:47:18.549" v="2527"/>
        <pc:sldMkLst>
          <pc:docMk/>
          <pc:sldMk cId="734586326" sldId="1344"/>
        </pc:sldMkLst>
        <pc:picChg chg="add mod">
          <ac:chgData name="D Y" userId="f8694d976d567591" providerId="LiveId" clId="{3DEA1A5F-8606-4732-B759-5ECA2CD059E1}" dt="2023-10-15T22:47:18.549" v="2527"/>
          <ac:picMkLst>
            <pc:docMk/>
            <pc:sldMk cId="734586326" sldId="1344"/>
            <ac:picMk id="7" creationId="{C902A73D-9584-73CF-3831-9970926CEBC5}"/>
          </ac:picMkLst>
        </pc:picChg>
      </pc:sldChg>
      <pc:sldChg chg="addSp delSp modSp mod modTransition modAnim modNotesTx">
        <pc:chgData name="D Y" userId="f8694d976d567591" providerId="LiveId" clId="{3DEA1A5F-8606-4732-B759-5ECA2CD059E1}" dt="2023-10-15T18:21:44.047" v="261"/>
        <pc:sldMkLst>
          <pc:docMk/>
          <pc:sldMk cId="4186445646" sldId="1783"/>
        </pc:sldMkLst>
        <pc:picChg chg="add del mod">
          <ac:chgData name="D Y" userId="f8694d976d567591" providerId="LiveId" clId="{3DEA1A5F-8606-4732-B759-5ECA2CD059E1}" dt="2023-10-15T13:37:43.831" v="34"/>
          <ac:picMkLst>
            <pc:docMk/>
            <pc:sldMk cId="4186445646" sldId="1783"/>
            <ac:picMk id="22" creationId="{2B1B921B-9223-77C4-99C0-186D2E3B87FB}"/>
          </ac:picMkLst>
        </pc:picChg>
        <pc:picChg chg="add del mod">
          <ac:chgData name="D Y" userId="f8694d976d567591" providerId="LiveId" clId="{3DEA1A5F-8606-4732-B759-5ECA2CD059E1}" dt="2023-10-15T13:56:17.163" v="139"/>
          <ac:picMkLst>
            <pc:docMk/>
            <pc:sldMk cId="4186445646" sldId="1783"/>
            <ac:picMk id="51" creationId="{09CFCEB9-6906-E139-F1D4-B6983C6AE539}"/>
          </ac:picMkLst>
        </pc:picChg>
        <pc:picChg chg="add del mod">
          <ac:chgData name="D Y" userId="f8694d976d567591" providerId="LiveId" clId="{3DEA1A5F-8606-4732-B759-5ECA2CD059E1}" dt="2023-10-15T14:09:55.015" v="241"/>
          <ac:picMkLst>
            <pc:docMk/>
            <pc:sldMk cId="4186445646" sldId="1783"/>
            <ac:picMk id="139" creationId="{F06F92E2-082E-8585-B025-0D4BD55033E4}"/>
          </ac:picMkLst>
        </pc:picChg>
        <pc:picChg chg="add del mod ord">
          <ac:chgData name="D Y" userId="f8694d976d567591" providerId="LiveId" clId="{3DEA1A5F-8606-4732-B759-5ECA2CD059E1}" dt="2023-10-15T14:10:10.055" v="242"/>
          <ac:picMkLst>
            <pc:docMk/>
            <pc:sldMk cId="4186445646" sldId="1783"/>
            <ac:picMk id="150" creationId="{320830EE-12FB-914C-FF4A-9EACCDDCC0CE}"/>
          </ac:picMkLst>
        </pc:picChg>
        <pc:picChg chg="add del mod">
          <ac:chgData name="D Y" userId="f8694d976d567591" providerId="LiveId" clId="{3DEA1A5F-8606-4732-B759-5ECA2CD059E1}" dt="2023-10-15T14:11:13.934" v="243"/>
          <ac:picMkLst>
            <pc:docMk/>
            <pc:sldMk cId="4186445646" sldId="1783"/>
            <ac:picMk id="151" creationId="{F1CF2F7E-8C08-E1FE-DE96-9E5B9766497F}"/>
          </ac:picMkLst>
        </pc:picChg>
        <pc:picChg chg="add del mod">
          <ac:chgData name="D Y" userId="f8694d976d567591" providerId="LiveId" clId="{3DEA1A5F-8606-4732-B759-5ECA2CD059E1}" dt="2023-10-15T18:19:10.932" v="245"/>
          <ac:picMkLst>
            <pc:docMk/>
            <pc:sldMk cId="4186445646" sldId="1783"/>
            <ac:picMk id="187" creationId="{F5412322-B153-B29A-0CA0-8ECAA784719D}"/>
          </ac:picMkLst>
        </pc:picChg>
        <pc:picChg chg="add mod">
          <ac:chgData name="D Y" userId="f8694d976d567591" providerId="LiveId" clId="{3DEA1A5F-8606-4732-B759-5ECA2CD059E1}" dt="2023-10-15T18:21:44.047" v="261"/>
          <ac:picMkLst>
            <pc:docMk/>
            <pc:sldMk cId="4186445646" sldId="1783"/>
            <ac:picMk id="209" creationId="{B518A7EE-DE1F-E23B-7EF2-4B09B91527E0}"/>
          </ac:picMkLst>
        </pc:picChg>
      </pc:sldChg>
      <pc:sldChg chg="addSp modSp">
        <pc:chgData name="D Y" userId="f8694d976d567591" providerId="LiveId" clId="{3DEA1A5F-8606-4732-B759-5ECA2CD059E1}" dt="2023-10-15T18:21:44.047" v="261"/>
        <pc:sldMkLst>
          <pc:docMk/>
          <pc:sldMk cId="4223516620" sldId="1784"/>
        </pc:sldMkLst>
        <pc:picChg chg="add mod">
          <ac:chgData name="D Y" userId="f8694d976d567591" providerId="LiveId" clId="{3DEA1A5F-8606-4732-B759-5ECA2CD059E1}" dt="2023-10-15T18:21:44.047" v="261"/>
          <ac:picMkLst>
            <pc:docMk/>
            <pc:sldMk cId="4223516620" sldId="1784"/>
            <ac:picMk id="77" creationId="{6105CADB-4DD7-CF44-D234-75CB81F4EF32}"/>
          </ac:picMkLst>
        </pc:picChg>
      </pc:sldChg>
      <pc:sldChg chg="addSp modSp">
        <pc:chgData name="D Y" userId="f8694d976d567591" providerId="LiveId" clId="{3DEA1A5F-8606-4732-B759-5ECA2CD059E1}" dt="2023-10-15T18:35:39.076" v="298"/>
        <pc:sldMkLst>
          <pc:docMk/>
          <pc:sldMk cId="3493449168" sldId="1785"/>
        </pc:sldMkLst>
        <pc:picChg chg="add mod">
          <ac:chgData name="D Y" userId="f8694d976d567591" providerId="LiveId" clId="{3DEA1A5F-8606-4732-B759-5ECA2CD059E1}" dt="2023-10-15T18:35:39.076" v="298"/>
          <ac:picMkLst>
            <pc:docMk/>
            <pc:sldMk cId="3493449168" sldId="1785"/>
            <ac:picMk id="34" creationId="{56420681-25C9-F9F3-2EB5-51EED6E7F475}"/>
          </ac:picMkLst>
        </pc:picChg>
      </pc:sldChg>
      <pc:sldChg chg="addSp delSp modSp mod modTransition modAnim modNotesTx">
        <pc:chgData name="D Y" userId="f8694d976d567591" providerId="LiveId" clId="{3DEA1A5F-8606-4732-B759-5ECA2CD059E1}" dt="2023-10-15T18:33:05.777" v="297"/>
        <pc:sldMkLst>
          <pc:docMk/>
          <pc:sldMk cId="265626434" sldId="1786"/>
        </pc:sldMkLst>
        <pc:picChg chg="add del mod">
          <ac:chgData name="D Y" userId="f8694d976d567591" providerId="LiveId" clId="{3DEA1A5F-8606-4732-B759-5ECA2CD059E1}" dt="2023-10-15T18:28:08.736" v="264"/>
          <ac:picMkLst>
            <pc:docMk/>
            <pc:sldMk cId="265626434" sldId="1786"/>
            <ac:picMk id="23" creationId="{CEE26C69-E95B-A0CF-DC65-DBFEE092A7D7}"/>
          </ac:picMkLst>
        </pc:picChg>
        <pc:picChg chg="add del mod ord">
          <ac:chgData name="D Y" userId="f8694d976d567591" providerId="LiveId" clId="{3DEA1A5F-8606-4732-B759-5ECA2CD059E1}" dt="2023-10-15T18:28:45.582" v="265"/>
          <ac:picMkLst>
            <pc:docMk/>
            <pc:sldMk cId="265626434" sldId="1786"/>
            <ac:picMk id="32" creationId="{159277AC-8FAD-9221-4099-59C44343C1D5}"/>
          </ac:picMkLst>
        </pc:picChg>
        <pc:picChg chg="add del mod">
          <ac:chgData name="D Y" userId="f8694d976d567591" providerId="LiveId" clId="{3DEA1A5F-8606-4732-B759-5ECA2CD059E1}" dt="2023-10-15T18:29:25.915" v="267"/>
          <ac:picMkLst>
            <pc:docMk/>
            <pc:sldMk cId="265626434" sldId="1786"/>
            <ac:picMk id="33" creationId="{5C883FCB-C34B-38FF-E645-FE9F4456B4B9}"/>
          </ac:picMkLst>
        </pc:picChg>
        <pc:picChg chg="add del mod ord">
          <ac:chgData name="D Y" userId="f8694d976d567591" providerId="LiveId" clId="{3DEA1A5F-8606-4732-B759-5ECA2CD059E1}" dt="2023-10-15T18:29:55.572" v="268"/>
          <ac:picMkLst>
            <pc:docMk/>
            <pc:sldMk cId="265626434" sldId="1786"/>
            <ac:picMk id="42" creationId="{6D30938F-2FA5-C278-9831-C31F63E1B053}"/>
          </ac:picMkLst>
        </pc:picChg>
        <pc:picChg chg="add del mod">
          <ac:chgData name="D Y" userId="f8694d976d567591" providerId="LiveId" clId="{3DEA1A5F-8606-4732-B759-5ECA2CD059E1}" dt="2023-10-15T18:31:31.940" v="296"/>
          <ac:picMkLst>
            <pc:docMk/>
            <pc:sldMk cId="265626434" sldId="1786"/>
            <ac:picMk id="43" creationId="{8D76CBBE-BFEC-2DD0-49AF-851323998D0F}"/>
          </ac:picMkLst>
        </pc:picChg>
        <pc:picChg chg="add del mod ord">
          <ac:chgData name="D Y" userId="f8694d976d567591" providerId="LiveId" clId="{3DEA1A5F-8606-4732-B759-5ECA2CD059E1}" dt="2023-10-15T18:33:05.777" v="297"/>
          <ac:picMkLst>
            <pc:docMk/>
            <pc:sldMk cId="265626434" sldId="1786"/>
            <ac:picMk id="53" creationId="{250E97A7-3022-C4F3-76A3-B4E419CC9B3D}"/>
          </ac:picMkLst>
        </pc:picChg>
        <pc:picChg chg="add mod">
          <ac:chgData name="D Y" userId="f8694d976d567591" providerId="LiveId" clId="{3DEA1A5F-8606-4732-B759-5ECA2CD059E1}" dt="2023-10-15T18:33:05.777" v="297"/>
          <ac:picMkLst>
            <pc:docMk/>
            <pc:sldMk cId="265626434" sldId="1786"/>
            <ac:picMk id="54" creationId="{B19010A2-7D7B-2253-CCC3-732E700A4A02}"/>
          </ac:picMkLst>
        </pc:picChg>
      </pc:sldChg>
      <pc:sldChg chg="addSp delSp modSp mod modTransition modAnim modNotesTx">
        <pc:chgData name="D Y" userId="f8694d976d567591" providerId="LiveId" clId="{3DEA1A5F-8606-4732-B759-5ECA2CD059E1}" dt="2023-10-15T18:39:50.532" v="317"/>
        <pc:sldMkLst>
          <pc:docMk/>
          <pc:sldMk cId="2563251608" sldId="1787"/>
        </pc:sldMkLst>
        <pc:picChg chg="add del mod">
          <ac:chgData name="D Y" userId="f8694d976d567591" providerId="LiveId" clId="{3DEA1A5F-8606-4732-B759-5ECA2CD059E1}" dt="2023-10-15T18:37:22.013" v="313"/>
          <ac:picMkLst>
            <pc:docMk/>
            <pc:sldMk cId="2563251608" sldId="1787"/>
            <ac:picMk id="13" creationId="{DF2D29E0-5BB0-579C-3621-4DB5C1D97FD6}"/>
          </ac:picMkLst>
        </pc:picChg>
        <pc:picChg chg="add del mod ord">
          <ac:chgData name="D Y" userId="f8694d976d567591" providerId="LiveId" clId="{3DEA1A5F-8606-4732-B759-5ECA2CD059E1}" dt="2023-10-15T18:38:17.450" v="314"/>
          <ac:picMkLst>
            <pc:docMk/>
            <pc:sldMk cId="2563251608" sldId="1787"/>
            <ac:picMk id="19" creationId="{38747513-4540-ECA0-805A-08C0E351B315}"/>
          </ac:picMkLst>
        </pc:picChg>
        <pc:picChg chg="add del mod">
          <ac:chgData name="D Y" userId="f8694d976d567591" providerId="LiveId" clId="{3DEA1A5F-8606-4732-B759-5ECA2CD059E1}" dt="2023-10-15T18:39:00.104" v="316"/>
          <ac:picMkLst>
            <pc:docMk/>
            <pc:sldMk cId="2563251608" sldId="1787"/>
            <ac:picMk id="20" creationId="{D7721C47-04B2-BA9A-5874-DF9B2927F8AD}"/>
          </ac:picMkLst>
        </pc:picChg>
        <pc:picChg chg="add del mod ord">
          <ac:chgData name="D Y" userId="f8694d976d567591" providerId="LiveId" clId="{3DEA1A5F-8606-4732-B759-5ECA2CD059E1}" dt="2023-10-15T18:39:50.532" v="317"/>
          <ac:picMkLst>
            <pc:docMk/>
            <pc:sldMk cId="2563251608" sldId="1787"/>
            <ac:picMk id="26" creationId="{EE587CFC-A184-5A6F-983A-C3B4BBC98B32}"/>
          </ac:picMkLst>
        </pc:picChg>
        <pc:picChg chg="add mod">
          <ac:chgData name="D Y" userId="f8694d976d567591" providerId="LiveId" clId="{3DEA1A5F-8606-4732-B759-5ECA2CD059E1}" dt="2023-10-15T18:39:50.532" v="317"/>
          <ac:picMkLst>
            <pc:docMk/>
            <pc:sldMk cId="2563251608" sldId="1787"/>
            <ac:picMk id="27" creationId="{936A3300-1531-2831-6F42-82390D6170A1}"/>
          </ac:picMkLst>
        </pc:picChg>
      </pc:sldChg>
      <pc:sldChg chg="addSp delSp modSp mod modTransition modAnim">
        <pc:chgData name="D Y" userId="f8694d976d567591" providerId="LiveId" clId="{3DEA1A5F-8606-4732-B759-5ECA2CD059E1}" dt="2023-10-15T18:49:06.290" v="332"/>
        <pc:sldMkLst>
          <pc:docMk/>
          <pc:sldMk cId="328024718" sldId="1788"/>
        </pc:sldMkLst>
        <pc:picChg chg="mod modCrop">
          <ac:chgData name="D Y" userId="f8694d976d567591" providerId="LiveId" clId="{3DEA1A5F-8606-4732-B759-5ECA2CD059E1}" dt="2023-10-15T18:47:11.642" v="329" actId="14100"/>
          <ac:picMkLst>
            <pc:docMk/>
            <pc:sldMk cId="328024718" sldId="1788"/>
            <ac:picMk id="4" creationId="{00000000-0000-0000-0000-000000000000}"/>
          </ac:picMkLst>
        </pc:picChg>
        <pc:picChg chg="add del mod">
          <ac:chgData name="D Y" userId="f8694d976d567591" providerId="LiveId" clId="{3DEA1A5F-8606-4732-B759-5ECA2CD059E1}" dt="2023-10-15T18:36:33.208" v="299"/>
          <ac:picMkLst>
            <pc:docMk/>
            <pc:sldMk cId="328024718" sldId="1788"/>
            <ac:picMk id="8" creationId="{0D24C839-B52E-E5FB-065D-CC6DC44A5889}"/>
          </ac:picMkLst>
        </pc:picChg>
        <pc:picChg chg="add del mod">
          <ac:chgData name="D Y" userId="f8694d976d567591" providerId="LiveId" clId="{3DEA1A5F-8606-4732-B759-5ECA2CD059E1}" dt="2023-10-15T18:41:10.020" v="320"/>
          <ac:picMkLst>
            <pc:docMk/>
            <pc:sldMk cId="328024718" sldId="1788"/>
            <ac:picMk id="42" creationId="{3B115EAC-417A-17D9-6487-A168EB3A4FD8}"/>
          </ac:picMkLst>
        </pc:picChg>
        <pc:picChg chg="add del mod ord">
          <ac:chgData name="D Y" userId="f8694d976d567591" providerId="LiveId" clId="{3DEA1A5F-8606-4732-B759-5ECA2CD059E1}" dt="2023-10-15T18:42:15.072" v="321"/>
          <ac:picMkLst>
            <pc:docMk/>
            <pc:sldMk cId="328024718" sldId="1788"/>
            <ac:picMk id="45" creationId="{735D7573-591C-83B0-6608-069C815F15AB}"/>
          </ac:picMkLst>
        </pc:picChg>
        <pc:picChg chg="add del mod">
          <ac:chgData name="D Y" userId="f8694d976d567591" providerId="LiveId" clId="{3DEA1A5F-8606-4732-B759-5ECA2CD059E1}" dt="2023-10-15T18:43:59.689" v="323"/>
          <ac:picMkLst>
            <pc:docMk/>
            <pc:sldMk cId="328024718" sldId="1788"/>
            <ac:picMk id="46" creationId="{2F504D3B-CD0C-C871-9609-F2B3CD7C43C1}"/>
          </ac:picMkLst>
        </pc:picChg>
        <pc:picChg chg="add del mod ord">
          <ac:chgData name="D Y" userId="f8694d976d567591" providerId="LiveId" clId="{3DEA1A5F-8606-4732-B759-5ECA2CD059E1}" dt="2023-10-15T18:45:17.242" v="324"/>
          <ac:picMkLst>
            <pc:docMk/>
            <pc:sldMk cId="328024718" sldId="1788"/>
            <ac:picMk id="55" creationId="{4B13866A-68EF-1FBC-CEBA-FC9A8F20BDA7}"/>
          </ac:picMkLst>
        </pc:picChg>
        <pc:picChg chg="add del mod">
          <ac:chgData name="D Y" userId="f8694d976d567591" providerId="LiveId" clId="{3DEA1A5F-8606-4732-B759-5ECA2CD059E1}" dt="2023-10-15T18:47:42.383" v="331"/>
          <ac:picMkLst>
            <pc:docMk/>
            <pc:sldMk cId="328024718" sldId="1788"/>
            <ac:picMk id="56" creationId="{C948B725-C4D1-C6EB-752D-2667F61CE5CA}"/>
          </ac:picMkLst>
        </pc:picChg>
        <pc:picChg chg="add del mod ord">
          <ac:chgData name="D Y" userId="f8694d976d567591" providerId="LiveId" clId="{3DEA1A5F-8606-4732-B759-5ECA2CD059E1}" dt="2023-10-15T18:49:06.290" v="332"/>
          <ac:picMkLst>
            <pc:docMk/>
            <pc:sldMk cId="328024718" sldId="1788"/>
            <ac:picMk id="67" creationId="{3B977E5B-65CA-F94B-8D69-1955D17AC520}"/>
          </ac:picMkLst>
        </pc:picChg>
        <pc:picChg chg="add mod">
          <ac:chgData name="D Y" userId="f8694d976d567591" providerId="LiveId" clId="{3DEA1A5F-8606-4732-B759-5ECA2CD059E1}" dt="2023-10-15T18:49:06.290" v="332"/>
          <ac:picMkLst>
            <pc:docMk/>
            <pc:sldMk cId="328024718" sldId="1788"/>
            <ac:picMk id="68" creationId="{B9502B39-03F2-0194-02B1-7E7B60B2678B}"/>
          </ac:picMkLst>
        </pc:picChg>
      </pc:sldChg>
      <pc:sldChg chg="addSp modSp">
        <pc:chgData name="D Y" userId="f8694d976d567591" providerId="LiveId" clId="{3DEA1A5F-8606-4732-B759-5ECA2CD059E1}" dt="2023-10-15T19:58:36.711" v="1601"/>
        <pc:sldMkLst>
          <pc:docMk/>
          <pc:sldMk cId="1029156227" sldId="1795"/>
        </pc:sldMkLst>
        <pc:picChg chg="add mod">
          <ac:chgData name="D Y" userId="f8694d976d567591" providerId="LiveId" clId="{3DEA1A5F-8606-4732-B759-5ECA2CD059E1}" dt="2023-10-15T19:58:36.711" v="1601"/>
          <ac:picMkLst>
            <pc:docMk/>
            <pc:sldMk cId="1029156227" sldId="1795"/>
            <ac:picMk id="8" creationId="{29B6A65A-4F67-77E1-3238-8E83B150B4FF}"/>
          </ac:picMkLst>
        </pc:picChg>
      </pc:sldChg>
      <pc:sldChg chg="addSp modSp">
        <pc:chgData name="D Y" userId="f8694d976d567591" providerId="LiveId" clId="{3DEA1A5F-8606-4732-B759-5ECA2CD059E1}" dt="2023-10-15T19:58:36.711" v="1601"/>
        <pc:sldMkLst>
          <pc:docMk/>
          <pc:sldMk cId="4013463925" sldId="1796"/>
        </pc:sldMkLst>
        <pc:picChg chg="add mod">
          <ac:chgData name="D Y" userId="f8694d976d567591" providerId="LiveId" clId="{3DEA1A5F-8606-4732-B759-5ECA2CD059E1}" dt="2023-10-15T19:58:36.711" v="1601"/>
          <ac:picMkLst>
            <pc:docMk/>
            <pc:sldMk cId="4013463925" sldId="1796"/>
            <ac:picMk id="4" creationId="{4C1664F9-911F-1F64-20F5-2AB0D458A792}"/>
          </ac:picMkLst>
        </pc:picChg>
      </pc:sldChg>
      <pc:sldChg chg="addSp delSp modSp modTransition modAnim">
        <pc:chgData name="D Y" userId="f8694d976d567591" providerId="LiveId" clId="{3DEA1A5F-8606-4732-B759-5ECA2CD059E1}" dt="2023-10-15T20:01:56.747" v="1638"/>
        <pc:sldMkLst>
          <pc:docMk/>
          <pc:sldMk cId="2979130893" sldId="1797"/>
        </pc:sldMkLst>
        <pc:picChg chg="add del mod">
          <ac:chgData name="D Y" userId="f8694d976d567591" providerId="LiveId" clId="{3DEA1A5F-8606-4732-B759-5ECA2CD059E1}" dt="2023-10-15T20:00:58.135" v="1637"/>
          <ac:picMkLst>
            <pc:docMk/>
            <pc:sldMk cId="2979130893" sldId="1797"/>
            <ac:picMk id="10" creationId="{734B1846-44DC-EA57-2365-CE1D8D9AC5FC}"/>
          </ac:picMkLst>
        </pc:picChg>
        <pc:picChg chg="add mod">
          <ac:chgData name="D Y" userId="f8694d976d567591" providerId="LiveId" clId="{3DEA1A5F-8606-4732-B759-5ECA2CD059E1}" dt="2023-10-15T20:01:56.747" v="1638"/>
          <ac:picMkLst>
            <pc:docMk/>
            <pc:sldMk cId="2979130893" sldId="1797"/>
            <ac:picMk id="18" creationId="{BB8B8575-D3EF-C597-B0B2-4BEBE80DB117}"/>
          </ac:picMkLst>
        </pc:picChg>
      </pc:sldChg>
      <pc:sldChg chg="addSp modSp">
        <pc:chgData name="D Y" userId="f8694d976d567591" providerId="LiveId" clId="{3DEA1A5F-8606-4732-B759-5ECA2CD059E1}" dt="2023-10-15T20:05:54.207" v="1640"/>
        <pc:sldMkLst>
          <pc:docMk/>
          <pc:sldMk cId="2633268917" sldId="1800"/>
        </pc:sldMkLst>
        <pc:picChg chg="add mod">
          <ac:chgData name="D Y" userId="f8694d976d567591" providerId="LiveId" clId="{3DEA1A5F-8606-4732-B759-5ECA2CD059E1}" dt="2023-10-15T20:05:54.207" v="1640"/>
          <ac:picMkLst>
            <pc:docMk/>
            <pc:sldMk cId="2633268917" sldId="1800"/>
            <ac:picMk id="13" creationId="{B147BB0C-114B-ABBE-736C-5C009EC6226B}"/>
          </ac:picMkLst>
        </pc:picChg>
      </pc:sldChg>
      <pc:sldChg chg="addSp modSp">
        <pc:chgData name="D Y" userId="f8694d976d567591" providerId="LiveId" clId="{3DEA1A5F-8606-4732-B759-5ECA2CD059E1}" dt="2023-10-15T20:05:54.207" v="1640"/>
        <pc:sldMkLst>
          <pc:docMk/>
          <pc:sldMk cId="3576236945" sldId="1801"/>
        </pc:sldMkLst>
        <pc:picChg chg="add mod">
          <ac:chgData name="D Y" userId="f8694d976d567591" providerId="LiveId" clId="{3DEA1A5F-8606-4732-B759-5ECA2CD059E1}" dt="2023-10-15T20:05:54.207" v="1640"/>
          <ac:picMkLst>
            <pc:docMk/>
            <pc:sldMk cId="3576236945" sldId="1801"/>
            <ac:picMk id="6" creationId="{8A875526-78FD-824A-2694-178E57C7E26B}"/>
          </ac:picMkLst>
        </pc:picChg>
      </pc:sldChg>
      <pc:sldChg chg="addSp delSp modSp modTransition modAnim">
        <pc:chgData name="D Y" userId="f8694d976d567591" providerId="LiveId" clId="{3DEA1A5F-8606-4732-B759-5ECA2CD059E1}" dt="2023-10-15T20:14:53.517" v="1703"/>
        <pc:sldMkLst>
          <pc:docMk/>
          <pc:sldMk cId="1186670053" sldId="1807"/>
        </pc:sldMkLst>
        <pc:picChg chg="add del mod">
          <ac:chgData name="D Y" userId="f8694d976d567591" providerId="LiveId" clId="{3DEA1A5F-8606-4732-B759-5ECA2CD059E1}" dt="2023-10-15T20:12:01.030" v="1702"/>
          <ac:picMkLst>
            <pc:docMk/>
            <pc:sldMk cId="1186670053" sldId="1807"/>
            <ac:picMk id="13" creationId="{21673674-A7A2-360A-A784-26097C14C5BC}"/>
          </ac:picMkLst>
        </pc:picChg>
        <pc:picChg chg="add mod">
          <ac:chgData name="D Y" userId="f8694d976d567591" providerId="LiveId" clId="{3DEA1A5F-8606-4732-B759-5ECA2CD059E1}" dt="2023-10-15T20:14:53.517" v="1703"/>
          <ac:picMkLst>
            <pc:docMk/>
            <pc:sldMk cId="1186670053" sldId="1807"/>
            <ac:picMk id="24" creationId="{3816BF22-8277-BD4D-FD61-60FB920D58D8}"/>
          </ac:picMkLst>
        </pc:picChg>
      </pc:sldChg>
      <pc:sldChg chg="addSp delSp modSp modTransition modAnim modNotesTx">
        <pc:chgData name="D Y" userId="f8694d976d567591" providerId="LiveId" clId="{3DEA1A5F-8606-4732-B759-5ECA2CD059E1}" dt="2023-10-15T20:17:35.849" v="1830"/>
        <pc:sldMkLst>
          <pc:docMk/>
          <pc:sldMk cId="1889167602" sldId="1808"/>
        </pc:sldMkLst>
        <pc:picChg chg="add del mod">
          <ac:chgData name="D Y" userId="f8694d976d567591" providerId="LiveId" clId="{3DEA1A5F-8606-4732-B759-5ECA2CD059E1}" dt="2023-10-15T20:16:42.807" v="1829"/>
          <ac:picMkLst>
            <pc:docMk/>
            <pc:sldMk cId="1889167602" sldId="1808"/>
            <ac:picMk id="10" creationId="{C298240A-57A3-2BD9-FCC0-E109FF5C5FE1}"/>
          </ac:picMkLst>
        </pc:picChg>
        <pc:picChg chg="add mod">
          <ac:chgData name="D Y" userId="f8694d976d567591" providerId="LiveId" clId="{3DEA1A5F-8606-4732-B759-5ECA2CD059E1}" dt="2023-10-15T20:17:35.849" v="1830"/>
          <ac:picMkLst>
            <pc:docMk/>
            <pc:sldMk cId="1889167602" sldId="1808"/>
            <ac:picMk id="16" creationId="{7EA55B14-78EC-11B8-F360-B23281653FE7}"/>
          </ac:picMkLst>
        </pc:picChg>
      </pc:sldChg>
      <pc:sldChg chg="addSp delSp modSp mod modTransition modAnim modNotesTx">
        <pc:chgData name="D Y" userId="f8694d976d567591" providerId="LiveId" clId="{3DEA1A5F-8606-4732-B759-5ECA2CD059E1}" dt="2023-10-15T20:31:35.536" v="2085"/>
        <pc:sldMkLst>
          <pc:docMk/>
          <pc:sldMk cId="2755335708" sldId="1809"/>
        </pc:sldMkLst>
        <pc:picChg chg="add del mod">
          <ac:chgData name="D Y" userId="f8694d976d567591" providerId="LiveId" clId="{3DEA1A5F-8606-4732-B759-5ECA2CD059E1}" dt="2023-10-15T20:23:41.725" v="1901"/>
          <ac:picMkLst>
            <pc:docMk/>
            <pc:sldMk cId="2755335708" sldId="1809"/>
            <ac:picMk id="10" creationId="{DB803937-C48E-1FF8-25FD-5A92576C3868}"/>
          </ac:picMkLst>
        </pc:picChg>
        <pc:picChg chg="add del mod">
          <ac:chgData name="D Y" userId="f8694d976d567591" providerId="LiveId" clId="{3DEA1A5F-8606-4732-B759-5ECA2CD059E1}" dt="2023-10-15T20:27:16.128" v="2044"/>
          <ac:picMkLst>
            <pc:docMk/>
            <pc:sldMk cId="2755335708" sldId="1809"/>
            <ac:picMk id="23" creationId="{F70BCE00-2FC5-3239-D95D-D1E5B1765916}"/>
          </ac:picMkLst>
        </pc:picChg>
        <pc:picChg chg="add del mod">
          <ac:chgData name="D Y" userId="f8694d976d567591" providerId="LiveId" clId="{3DEA1A5F-8606-4732-B759-5ECA2CD059E1}" dt="2023-10-15T20:28:18.252" v="2046"/>
          <ac:picMkLst>
            <pc:docMk/>
            <pc:sldMk cId="2755335708" sldId="1809"/>
            <ac:picMk id="29" creationId="{5815A002-2CD8-3372-D2E8-449321BE238A}"/>
          </ac:picMkLst>
        </pc:picChg>
        <pc:picChg chg="add del mod">
          <ac:chgData name="D Y" userId="f8694d976d567591" providerId="LiveId" clId="{3DEA1A5F-8606-4732-B759-5ECA2CD059E1}" dt="2023-10-15T20:29:57.608" v="2081"/>
          <ac:picMkLst>
            <pc:docMk/>
            <pc:sldMk cId="2755335708" sldId="1809"/>
            <ac:picMk id="37" creationId="{4C59CAC0-7A26-CC2F-8BAC-81C4B67AFD5F}"/>
          </ac:picMkLst>
        </pc:picChg>
        <pc:picChg chg="add del mod ord">
          <ac:chgData name="D Y" userId="f8694d976d567591" providerId="LiveId" clId="{3DEA1A5F-8606-4732-B759-5ECA2CD059E1}" dt="2023-10-15T20:30:17.914" v="2082"/>
          <ac:picMkLst>
            <pc:docMk/>
            <pc:sldMk cId="2755335708" sldId="1809"/>
            <ac:picMk id="40" creationId="{AE6C156D-8EBB-B753-C697-E0E8472A13BD}"/>
          </ac:picMkLst>
        </pc:picChg>
        <pc:picChg chg="add del mod">
          <ac:chgData name="D Y" userId="f8694d976d567591" providerId="LiveId" clId="{3DEA1A5F-8606-4732-B759-5ECA2CD059E1}" dt="2023-10-15T20:30:19.937" v="2084"/>
          <ac:picMkLst>
            <pc:docMk/>
            <pc:sldMk cId="2755335708" sldId="1809"/>
            <ac:picMk id="41" creationId="{AE967839-4149-2827-590B-09952DDE5FF8}"/>
          </ac:picMkLst>
        </pc:picChg>
        <pc:picChg chg="add del mod ord">
          <ac:chgData name="D Y" userId="f8694d976d567591" providerId="LiveId" clId="{3DEA1A5F-8606-4732-B759-5ECA2CD059E1}" dt="2023-10-15T20:31:35.536" v="2085"/>
          <ac:picMkLst>
            <pc:docMk/>
            <pc:sldMk cId="2755335708" sldId="1809"/>
            <ac:picMk id="44" creationId="{9F488E1A-A983-0B07-429C-DF91142306FE}"/>
          </ac:picMkLst>
        </pc:picChg>
        <pc:picChg chg="add mod">
          <ac:chgData name="D Y" userId="f8694d976d567591" providerId="LiveId" clId="{3DEA1A5F-8606-4732-B759-5ECA2CD059E1}" dt="2023-10-15T20:31:35.536" v="2085"/>
          <ac:picMkLst>
            <pc:docMk/>
            <pc:sldMk cId="2755335708" sldId="1809"/>
            <ac:picMk id="45" creationId="{3251B807-C6A3-7FBC-DFAB-103AAA149BAD}"/>
          </ac:picMkLst>
        </pc:picChg>
      </pc:sldChg>
      <pc:sldChg chg="addSp modSp modNotesTx">
        <pc:chgData name="D Y" userId="f8694d976d567591" providerId="LiveId" clId="{3DEA1A5F-8606-4732-B759-5ECA2CD059E1}" dt="2023-10-15T21:26:33.078" v="2414"/>
        <pc:sldMkLst>
          <pc:docMk/>
          <pc:sldMk cId="3087322800" sldId="1816"/>
        </pc:sldMkLst>
        <pc:picChg chg="add mod">
          <ac:chgData name="D Y" userId="f8694d976d567591" providerId="LiveId" clId="{3DEA1A5F-8606-4732-B759-5ECA2CD059E1}" dt="2023-10-15T21:26:33.078" v="2414"/>
          <ac:picMkLst>
            <pc:docMk/>
            <pc:sldMk cId="3087322800" sldId="1816"/>
            <ac:picMk id="16" creationId="{EA24DC0E-DD01-810A-646D-DBA7073EFE0B}"/>
          </ac:picMkLst>
        </pc:picChg>
      </pc:sldChg>
      <pc:sldChg chg="addSp modSp modNotesTx">
        <pc:chgData name="D Y" userId="f8694d976d567591" providerId="LiveId" clId="{3DEA1A5F-8606-4732-B759-5ECA2CD059E1}" dt="2023-10-15T21:26:33.078" v="2414"/>
        <pc:sldMkLst>
          <pc:docMk/>
          <pc:sldMk cId="507136546" sldId="1817"/>
        </pc:sldMkLst>
        <pc:picChg chg="add mod">
          <ac:chgData name="D Y" userId="f8694d976d567591" providerId="LiveId" clId="{3DEA1A5F-8606-4732-B759-5ECA2CD059E1}" dt="2023-10-15T21:26:33.078" v="2414"/>
          <ac:picMkLst>
            <pc:docMk/>
            <pc:sldMk cId="507136546" sldId="1817"/>
            <ac:picMk id="7" creationId="{8AC35426-42CD-4667-5436-5B5EC375327B}"/>
          </ac:picMkLst>
        </pc:picChg>
      </pc:sldChg>
      <pc:sldChg chg="addSp delSp modSp mod modTransition modAnim">
        <pc:chgData name="D Y" userId="f8694d976d567591" providerId="LiveId" clId="{3DEA1A5F-8606-4732-B759-5ECA2CD059E1}" dt="2023-10-15T22:19:59.782" v="2486"/>
        <pc:sldMkLst>
          <pc:docMk/>
          <pc:sldMk cId="981836910" sldId="1826"/>
        </pc:sldMkLst>
        <pc:picChg chg="add del mod">
          <ac:chgData name="D Y" userId="f8694d976d567591" providerId="LiveId" clId="{3DEA1A5F-8606-4732-B759-5ECA2CD059E1}" dt="2023-10-15T22:19:13.721" v="2483"/>
          <ac:picMkLst>
            <pc:docMk/>
            <pc:sldMk cId="981836910" sldId="1826"/>
            <ac:picMk id="17" creationId="{2C57ACDC-21C4-7DDB-683D-F6F9172590CB}"/>
          </ac:picMkLst>
        </pc:picChg>
        <pc:picChg chg="add del mod ord">
          <ac:chgData name="D Y" userId="f8694d976d567591" providerId="LiveId" clId="{3DEA1A5F-8606-4732-B759-5ECA2CD059E1}" dt="2023-10-15T22:19:27.199" v="2484"/>
          <ac:picMkLst>
            <pc:docMk/>
            <pc:sldMk cId="981836910" sldId="1826"/>
            <ac:picMk id="20" creationId="{9569BA6E-F696-92B1-623F-072FA7429BFD}"/>
          </ac:picMkLst>
        </pc:picChg>
        <pc:picChg chg="add del mod">
          <ac:chgData name="D Y" userId="f8694d976d567591" providerId="LiveId" clId="{3DEA1A5F-8606-4732-B759-5ECA2CD059E1}" dt="2023-10-15T22:19:34.893" v="2485"/>
          <ac:picMkLst>
            <pc:docMk/>
            <pc:sldMk cId="981836910" sldId="1826"/>
            <ac:picMk id="21" creationId="{3FBC3C3F-E361-F316-94EF-8AF492016E49}"/>
          </ac:picMkLst>
        </pc:picChg>
        <pc:picChg chg="add mod">
          <ac:chgData name="D Y" userId="f8694d976d567591" providerId="LiveId" clId="{3DEA1A5F-8606-4732-B759-5ECA2CD059E1}" dt="2023-10-15T22:19:59.782" v="2486"/>
          <ac:picMkLst>
            <pc:docMk/>
            <pc:sldMk cId="981836910" sldId="1826"/>
            <ac:picMk id="27" creationId="{B0E34029-2446-FB1B-5306-D797623474B1}"/>
          </ac:picMkLst>
        </pc:picChg>
      </pc:sldChg>
      <pc:sldChg chg="addSp delSp modSp mod modTransition modAnim">
        <pc:chgData name="D Y" userId="f8694d976d567591" providerId="LiveId" clId="{3DEA1A5F-8606-4732-B759-5ECA2CD059E1}" dt="2023-10-15T22:23:53.362" v="2496"/>
        <pc:sldMkLst>
          <pc:docMk/>
          <pc:sldMk cId="467109682" sldId="1827"/>
        </pc:sldMkLst>
        <pc:picChg chg="add del mod">
          <ac:chgData name="D Y" userId="f8694d976d567591" providerId="LiveId" clId="{3DEA1A5F-8606-4732-B759-5ECA2CD059E1}" dt="2023-10-15T22:20:07.537" v="2488"/>
          <ac:picMkLst>
            <pc:docMk/>
            <pc:sldMk cId="467109682" sldId="1827"/>
            <ac:picMk id="12" creationId="{FAC8034A-6306-4B7B-46F2-18EA509057F8}"/>
          </ac:picMkLst>
        </pc:picChg>
        <pc:picChg chg="add del mod ord">
          <ac:chgData name="D Y" userId="f8694d976d567591" providerId="LiveId" clId="{3DEA1A5F-8606-4732-B759-5ECA2CD059E1}" dt="2023-10-15T22:20:21.618" v="2489"/>
          <ac:picMkLst>
            <pc:docMk/>
            <pc:sldMk cId="467109682" sldId="1827"/>
            <ac:picMk id="15" creationId="{D4C8F81F-FB9D-5297-8633-B96E60841F71}"/>
          </ac:picMkLst>
        </pc:picChg>
        <pc:picChg chg="add del mod">
          <ac:chgData name="D Y" userId="f8694d976d567591" providerId="LiveId" clId="{3DEA1A5F-8606-4732-B759-5ECA2CD059E1}" dt="2023-10-15T22:20:24.120" v="2491"/>
          <ac:picMkLst>
            <pc:docMk/>
            <pc:sldMk cId="467109682" sldId="1827"/>
            <ac:picMk id="16" creationId="{899ABC81-501C-DBF0-666B-71C22C2BC8CC}"/>
          </ac:picMkLst>
        </pc:picChg>
        <pc:picChg chg="add del mod ord">
          <ac:chgData name="D Y" userId="f8694d976d567591" providerId="LiveId" clId="{3DEA1A5F-8606-4732-B759-5ECA2CD059E1}" dt="2023-10-15T22:20:45.263" v="2492"/>
          <ac:picMkLst>
            <pc:docMk/>
            <pc:sldMk cId="467109682" sldId="1827"/>
            <ac:picMk id="19" creationId="{191501C6-FBC4-B707-296E-DB09BA0A53F4}"/>
          </ac:picMkLst>
        </pc:picChg>
        <pc:picChg chg="add del mod">
          <ac:chgData name="D Y" userId="f8694d976d567591" providerId="LiveId" clId="{3DEA1A5F-8606-4732-B759-5ECA2CD059E1}" dt="2023-10-15T22:21:02.248" v="2493"/>
          <ac:picMkLst>
            <pc:docMk/>
            <pc:sldMk cId="467109682" sldId="1827"/>
            <ac:picMk id="20" creationId="{6E941E2B-B81E-D8C8-5574-5ABEFA134F5D}"/>
          </ac:picMkLst>
        </pc:picChg>
        <pc:picChg chg="add del mod">
          <ac:chgData name="D Y" userId="f8694d976d567591" providerId="LiveId" clId="{3DEA1A5F-8606-4732-B759-5ECA2CD059E1}" dt="2023-10-15T22:21:25.468" v="2495"/>
          <ac:picMkLst>
            <pc:docMk/>
            <pc:sldMk cId="467109682" sldId="1827"/>
            <ac:picMk id="26" creationId="{5CEA00A1-9F28-A36F-4E39-E41E2AC41960}"/>
          </ac:picMkLst>
        </pc:picChg>
        <pc:picChg chg="add mod">
          <ac:chgData name="D Y" userId="f8694d976d567591" providerId="LiveId" clId="{3DEA1A5F-8606-4732-B759-5ECA2CD059E1}" dt="2023-10-15T22:23:53.362" v="2496"/>
          <ac:picMkLst>
            <pc:docMk/>
            <pc:sldMk cId="467109682" sldId="1827"/>
            <ac:picMk id="31" creationId="{3789593D-7349-C65F-6678-E12213E811C0}"/>
          </ac:picMkLst>
        </pc:picChg>
      </pc:sldChg>
      <pc:sldChg chg="addSp modSp">
        <pc:chgData name="D Y" userId="f8694d976d567591" providerId="LiveId" clId="{3DEA1A5F-8606-4732-B759-5ECA2CD059E1}" dt="2023-10-15T22:23:53.362" v="2496"/>
        <pc:sldMkLst>
          <pc:docMk/>
          <pc:sldMk cId="3071688372" sldId="1829"/>
        </pc:sldMkLst>
        <pc:picChg chg="add mod">
          <ac:chgData name="D Y" userId="f8694d976d567591" providerId="LiveId" clId="{3DEA1A5F-8606-4732-B759-5ECA2CD059E1}" dt="2023-10-15T22:23:53.362" v="2496"/>
          <ac:picMkLst>
            <pc:docMk/>
            <pc:sldMk cId="3071688372" sldId="1829"/>
            <ac:picMk id="8" creationId="{0B1E7C1B-DA6F-DE8F-1837-1EA4EF834337}"/>
          </ac:picMkLst>
        </pc:picChg>
      </pc:sldChg>
      <pc:sldChg chg="addSp modSp">
        <pc:chgData name="D Y" userId="f8694d976d567591" providerId="LiveId" clId="{3DEA1A5F-8606-4732-B759-5ECA2CD059E1}" dt="2023-10-15T23:08:09.950" v="2748"/>
        <pc:sldMkLst>
          <pc:docMk/>
          <pc:sldMk cId="3060179461" sldId="1833"/>
        </pc:sldMkLst>
        <pc:picChg chg="add mod">
          <ac:chgData name="D Y" userId="f8694d976d567591" providerId="LiveId" clId="{3DEA1A5F-8606-4732-B759-5ECA2CD059E1}" dt="2023-10-15T23:08:09.950" v="2748"/>
          <ac:picMkLst>
            <pc:docMk/>
            <pc:sldMk cId="3060179461" sldId="1833"/>
            <ac:picMk id="9" creationId="{4247F852-DCF6-9850-499C-D9513E4AA8AD}"/>
          </ac:picMkLst>
        </pc:picChg>
      </pc:sldChg>
      <pc:sldChg chg="addSp delSp modSp modTransition modAnim">
        <pc:chgData name="D Y" userId="f8694d976d567591" providerId="LiveId" clId="{3DEA1A5F-8606-4732-B759-5ECA2CD059E1}" dt="2023-10-15T23:08:50.660" v="2750"/>
        <pc:sldMkLst>
          <pc:docMk/>
          <pc:sldMk cId="3379756034" sldId="1834"/>
        </pc:sldMkLst>
        <pc:picChg chg="add del mod">
          <ac:chgData name="D Y" userId="f8694d976d567591" providerId="LiveId" clId="{3DEA1A5F-8606-4732-B759-5ECA2CD059E1}" dt="2023-10-15T23:08:13.850" v="2749"/>
          <ac:picMkLst>
            <pc:docMk/>
            <pc:sldMk cId="3379756034" sldId="1834"/>
            <ac:picMk id="7" creationId="{13090420-AFCC-F835-EE91-99EB02E00A9E}"/>
          </ac:picMkLst>
        </pc:picChg>
        <pc:picChg chg="add mod">
          <ac:chgData name="D Y" userId="f8694d976d567591" providerId="LiveId" clId="{3DEA1A5F-8606-4732-B759-5ECA2CD059E1}" dt="2023-10-15T23:08:50.660" v="2750"/>
          <ac:picMkLst>
            <pc:docMk/>
            <pc:sldMk cId="3379756034" sldId="1834"/>
            <ac:picMk id="13" creationId="{4BAE9354-4C7D-D283-BE80-9090F78E380E}"/>
          </ac:picMkLst>
        </pc:picChg>
      </pc:sldChg>
      <pc:sldChg chg="addSp delSp modSp mod modTransition modAnim">
        <pc:chgData name="D Y" userId="f8694d976d567591" providerId="LiveId" clId="{3DEA1A5F-8606-4732-B759-5ECA2CD059E1}" dt="2023-10-15T23:10:30.111" v="2755"/>
        <pc:sldMkLst>
          <pc:docMk/>
          <pc:sldMk cId="844007535" sldId="1835"/>
        </pc:sldMkLst>
        <pc:picChg chg="add del mod">
          <ac:chgData name="D Y" userId="f8694d976d567591" providerId="LiveId" clId="{3DEA1A5F-8606-4732-B759-5ECA2CD059E1}" dt="2023-10-15T23:08:53.142" v="2752"/>
          <ac:picMkLst>
            <pc:docMk/>
            <pc:sldMk cId="844007535" sldId="1835"/>
            <ac:picMk id="11" creationId="{64E9A1D0-0091-340B-1F02-CA425ABA0767}"/>
          </ac:picMkLst>
        </pc:picChg>
        <pc:picChg chg="add del mod ord">
          <ac:chgData name="D Y" userId="f8694d976d567591" providerId="LiveId" clId="{3DEA1A5F-8606-4732-B759-5ECA2CD059E1}" dt="2023-10-15T23:09:14.516" v="2753"/>
          <ac:picMkLst>
            <pc:docMk/>
            <pc:sldMk cId="844007535" sldId="1835"/>
            <ac:picMk id="14" creationId="{261A6C86-EA29-6DBD-67B2-19FBE26927F9}"/>
          </ac:picMkLst>
        </pc:picChg>
        <pc:picChg chg="add del mod">
          <ac:chgData name="D Y" userId="f8694d976d567591" providerId="LiveId" clId="{3DEA1A5F-8606-4732-B759-5ECA2CD059E1}" dt="2023-10-15T23:09:36.366" v="2754"/>
          <ac:picMkLst>
            <pc:docMk/>
            <pc:sldMk cId="844007535" sldId="1835"/>
            <ac:picMk id="15" creationId="{8A0F304E-9842-15D7-0B0B-2864BDFA52EA}"/>
          </ac:picMkLst>
        </pc:picChg>
        <pc:picChg chg="add mod">
          <ac:chgData name="D Y" userId="f8694d976d567591" providerId="LiveId" clId="{3DEA1A5F-8606-4732-B759-5ECA2CD059E1}" dt="2023-10-15T23:10:30.111" v="2755"/>
          <ac:picMkLst>
            <pc:docMk/>
            <pc:sldMk cId="844007535" sldId="1835"/>
            <ac:picMk id="23" creationId="{DAAB31AB-2632-C5BC-4809-B2B159E403C9}"/>
          </ac:picMkLst>
        </pc:picChg>
      </pc:sldChg>
      <pc:sldChg chg="addSp delSp modSp modTransition modAnim modNotesTx">
        <pc:chgData name="D Y" userId="f8694d976d567591" providerId="LiveId" clId="{3DEA1A5F-8606-4732-B759-5ECA2CD059E1}" dt="2023-10-15T23:15:11.437" v="2881"/>
        <pc:sldMkLst>
          <pc:docMk/>
          <pc:sldMk cId="664132143" sldId="1836"/>
        </pc:sldMkLst>
        <pc:picChg chg="add del mod">
          <ac:chgData name="D Y" userId="f8694d976d567591" providerId="LiveId" clId="{3DEA1A5F-8606-4732-B759-5ECA2CD059E1}" dt="2023-10-15T23:13:17.209" v="2880"/>
          <ac:picMkLst>
            <pc:docMk/>
            <pc:sldMk cId="664132143" sldId="1836"/>
            <ac:picMk id="15" creationId="{AE342872-C9DF-67FD-4D07-2F702D065F22}"/>
          </ac:picMkLst>
        </pc:picChg>
        <pc:picChg chg="add mod">
          <ac:chgData name="D Y" userId="f8694d976d567591" providerId="LiveId" clId="{3DEA1A5F-8606-4732-B759-5ECA2CD059E1}" dt="2023-10-15T23:15:11.437" v="2881"/>
          <ac:picMkLst>
            <pc:docMk/>
            <pc:sldMk cId="664132143" sldId="1836"/>
            <ac:picMk id="26" creationId="{7B1EBA22-E236-D7C7-E6D3-4DC8789BAAD8}"/>
          </ac:picMkLst>
        </pc:picChg>
      </pc:sldChg>
      <pc:sldChg chg="addSp modSp">
        <pc:chgData name="D Y" userId="f8694d976d567591" providerId="LiveId" clId="{3DEA1A5F-8606-4732-B759-5ECA2CD059E1}" dt="2023-10-15T20:05:54.207" v="1640"/>
        <pc:sldMkLst>
          <pc:docMk/>
          <pc:sldMk cId="3254376898" sldId="1839"/>
        </pc:sldMkLst>
        <pc:picChg chg="add mod">
          <ac:chgData name="D Y" userId="f8694d976d567591" providerId="LiveId" clId="{3DEA1A5F-8606-4732-B759-5ECA2CD059E1}" dt="2023-10-15T20:05:54.207" v="1640"/>
          <ac:picMkLst>
            <pc:docMk/>
            <pc:sldMk cId="3254376898" sldId="1839"/>
            <ac:picMk id="5" creationId="{361B13D4-EFC4-0612-815F-9BE3C634AB60}"/>
          </ac:picMkLst>
        </pc:picChg>
      </pc:sldChg>
      <pc:sldChg chg="addSp modSp">
        <pc:chgData name="D Y" userId="f8694d976d567591" providerId="LiveId" clId="{3DEA1A5F-8606-4732-B759-5ECA2CD059E1}" dt="2023-10-15T22:23:53.362" v="2496"/>
        <pc:sldMkLst>
          <pc:docMk/>
          <pc:sldMk cId="2995817578" sldId="1843"/>
        </pc:sldMkLst>
        <pc:picChg chg="add mod">
          <ac:chgData name="D Y" userId="f8694d976d567591" providerId="LiveId" clId="{3DEA1A5F-8606-4732-B759-5ECA2CD059E1}" dt="2023-10-15T22:23:53.362" v="2496"/>
          <ac:picMkLst>
            <pc:docMk/>
            <pc:sldMk cId="2995817578" sldId="1843"/>
            <ac:picMk id="5" creationId="{4B27E959-F439-ECD9-D6B1-54AB543703C1}"/>
          </ac:picMkLst>
        </pc:picChg>
      </pc:sldChg>
      <pc:sldChg chg="addSp delSp modSp modTransition modAnim modNotesTx">
        <pc:chgData name="D Y" userId="f8694d976d567591" providerId="LiveId" clId="{3DEA1A5F-8606-4732-B759-5ECA2CD059E1}" dt="2023-10-15T19:08:51.854" v="762"/>
        <pc:sldMkLst>
          <pc:docMk/>
          <pc:sldMk cId="228270856" sldId="1852"/>
        </pc:sldMkLst>
        <pc:picChg chg="add del mod">
          <ac:chgData name="D Y" userId="f8694d976d567591" providerId="LiveId" clId="{3DEA1A5F-8606-4732-B759-5ECA2CD059E1}" dt="2023-10-15T19:00:20.016" v="600"/>
          <ac:picMkLst>
            <pc:docMk/>
            <pc:sldMk cId="228270856" sldId="1852"/>
            <ac:picMk id="18" creationId="{2BF7963A-89CA-6CA2-9EF3-A034A0FB5314}"/>
          </ac:picMkLst>
        </pc:picChg>
        <pc:picChg chg="add del mod">
          <ac:chgData name="D Y" userId="f8694d976d567591" providerId="LiveId" clId="{3DEA1A5F-8606-4732-B759-5ECA2CD059E1}" dt="2023-10-15T19:04:04.100" v="664"/>
          <ac:picMkLst>
            <pc:docMk/>
            <pc:sldMk cId="228270856" sldId="1852"/>
            <ac:picMk id="29" creationId="{280E4676-9164-C097-CCDF-42B297887C84}"/>
          </ac:picMkLst>
        </pc:picChg>
        <pc:picChg chg="add mod">
          <ac:chgData name="D Y" userId="f8694d976d567591" providerId="LiveId" clId="{3DEA1A5F-8606-4732-B759-5ECA2CD059E1}" dt="2023-10-15T19:08:51.854" v="762"/>
          <ac:picMkLst>
            <pc:docMk/>
            <pc:sldMk cId="228270856" sldId="1852"/>
            <ac:picMk id="44" creationId="{4DA57B14-0449-3BD5-E226-EAD83304362C}"/>
          </ac:picMkLst>
        </pc:picChg>
      </pc:sldChg>
      <pc:sldChg chg="addSp modSp">
        <pc:chgData name="D Y" userId="f8694d976d567591" providerId="LiveId" clId="{3DEA1A5F-8606-4732-B759-5ECA2CD059E1}" dt="2023-10-15T13:30:30.790" v="0"/>
        <pc:sldMkLst>
          <pc:docMk/>
          <pc:sldMk cId="2922316856" sldId="1853"/>
        </pc:sldMkLst>
        <pc:picChg chg="add mod">
          <ac:chgData name="D Y" userId="f8694d976d567591" providerId="LiveId" clId="{3DEA1A5F-8606-4732-B759-5ECA2CD059E1}" dt="2023-10-15T13:30:30.790" v="0"/>
          <ac:picMkLst>
            <pc:docMk/>
            <pc:sldMk cId="2922316856" sldId="1853"/>
            <ac:picMk id="28" creationId="{F4B5E607-AD92-1EA1-09B4-1010FC1F031A}"/>
          </ac:picMkLst>
        </pc:picChg>
      </pc:sldChg>
      <pc:sldChg chg="addSp delSp modSp modTransition modAnim modNotesTx">
        <pc:chgData name="D Y" userId="f8694d976d567591" providerId="LiveId" clId="{3DEA1A5F-8606-4732-B759-5ECA2CD059E1}" dt="2023-10-15T19:31:42.770" v="1013"/>
        <pc:sldMkLst>
          <pc:docMk/>
          <pc:sldMk cId="3693426337" sldId="1855"/>
        </pc:sldMkLst>
        <pc:picChg chg="add del mod">
          <ac:chgData name="D Y" userId="f8694d976d567591" providerId="LiveId" clId="{3DEA1A5F-8606-4732-B759-5ECA2CD059E1}" dt="2023-10-15T19:12:38.702" v="790"/>
          <ac:picMkLst>
            <pc:docMk/>
            <pc:sldMk cId="3693426337" sldId="1855"/>
            <ac:picMk id="19" creationId="{92C07991-F301-B60C-CC45-B7E47440DC16}"/>
          </ac:picMkLst>
        </pc:picChg>
        <pc:picChg chg="add del mod">
          <ac:chgData name="D Y" userId="f8694d976d567591" providerId="LiveId" clId="{3DEA1A5F-8606-4732-B759-5ECA2CD059E1}" dt="2023-10-15T19:15:08.660" v="880"/>
          <ac:picMkLst>
            <pc:docMk/>
            <pc:sldMk cId="3693426337" sldId="1855"/>
            <ac:picMk id="26" creationId="{4F0F9BB1-ABEE-FC21-3706-11DD28655844}"/>
          </ac:picMkLst>
        </pc:picChg>
        <pc:picChg chg="add del mod">
          <ac:chgData name="D Y" userId="f8694d976d567591" providerId="LiveId" clId="{3DEA1A5F-8606-4732-B759-5ECA2CD059E1}" dt="2023-10-15T19:15:39.213" v="882"/>
          <ac:picMkLst>
            <pc:docMk/>
            <pc:sldMk cId="3693426337" sldId="1855"/>
            <ac:picMk id="38" creationId="{84EF1130-8EEA-8231-8AEB-111098A4C93D}"/>
          </ac:picMkLst>
        </pc:picChg>
        <pc:picChg chg="add del mod">
          <ac:chgData name="D Y" userId="f8694d976d567591" providerId="LiveId" clId="{3DEA1A5F-8606-4732-B759-5ECA2CD059E1}" dt="2023-10-15T19:15:56.442" v="884"/>
          <ac:picMkLst>
            <pc:docMk/>
            <pc:sldMk cId="3693426337" sldId="1855"/>
            <ac:picMk id="44" creationId="{75705583-0BC2-467E-2015-85AF58A71612}"/>
          </ac:picMkLst>
        </pc:picChg>
        <pc:picChg chg="add del mod">
          <ac:chgData name="D Y" userId="f8694d976d567591" providerId="LiveId" clId="{3DEA1A5F-8606-4732-B759-5ECA2CD059E1}" dt="2023-10-15T19:17:22.550" v="889"/>
          <ac:picMkLst>
            <pc:docMk/>
            <pc:sldMk cId="3693426337" sldId="1855"/>
            <ac:picMk id="56" creationId="{DB50EC78-B66A-6BA2-F05B-B25DA3FA8779}"/>
          </ac:picMkLst>
        </pc:picChg>
        <pc:picChg chg="add del mod">
          <ac:chgData name="D Y" userId="f8694d976d567591" providerId="LiveId" clId="{3DEA1A5F-8606-4732-B759-5ECA2CD059E1}" dt="2023-10-15T19:18:06.032" v="904"/>
          <ac:picMkLst>
            <pc:docMk/>
            <pc:sldMk cId="3693426337" sldId="1855"/>
            <ac:picMk id="62" creationId="{89186C4D-8EBE-5AB3-6642-52B9C0AFA97F}"/>
          </ac:picMkLst>
        </pc:picChg>
        <pc:picChg chg="add del mod">
          <ac:chgData name="D Y" userId="f8694d976d567591" providerId="LiveId" clId="{3DEA1A5F-8606-4732-B759-5ECA2CD059E1}" dt="2023-10-15T19:18:22.363" v="906"/>
          <ac:picMkLst>
            <pc:docMk/>
            <pc:sldMk cId="3693426337" sldId="1855"/>
            <ac:picMk id="68" creationId="{0516EBF2-10F6-3D55-CE0C-93472847719E}"/>
          </ac:picMkLst>
        </pc:picChg>
        <pc:picChg chg="add del mod">
          <ac:chgData name="D Y" userId="f8694d976d567591" providerId="LiveId" clId="{3DEA1A5F-8606-4732-B759-5ECA2CD059E1}" dt="2023-10-15T19:30:00.973" v="1012"/>
          <ac:picMkLst>
            <pc:docMk/>
            <pc:sldMk cId="3693426337" sldId="1855"/>
            <ac:picMk id="75" creationId="{3733C57D-9F8B-02D5-A1C5-E4E1CC4FD6EB}"/>
          </ac:picMkLst>
        </pc:picChg>
        <pc:picChg chg="add mod">
          <ac:chgData name="D Y" userId="f8694d976d567591" providerId="LiveId" clId="{3DEA1A5F-8606-4732-B759-5ECA2CD059E1}" dt="2023-10-15T19:31:42.770" v="1013"/>
          <ac:picMkLst>
            <pc:docMk/>
            <pc:sldMk cId="3693426337" sldId="1855"/>
            <ac:picMk id="83" creationId="{0C227EF2-CF5A-010E-473E-0204A75FC902}"/>
          </ac:picMkLst>
        </pc:picChg>
      </pc:sldChg>
      <pc:sldChg chg="addSp delSp modSp modTransition modAnim modNotesTx">
        <pc:chgData name="D Y" userId="f8694d976d567591" providerId="LiveId" clId="{3DEA1A5F-8606-4732-B759-5ECA2CD059E1}" dt="2023-10-15T19:55:33.551" v="1600"/>
        <pc:sldMkLst>
          <pc:docMk/>
          <pc:sldMk cId="3647867338" sldId="1856"/>
        </pc:sldMkLst>
        <pc:picChg chg="add del mod">
          <ac:chgData name="D Y" userId="f8694d976d567591" providerId="LiveId" clId="{3DEA1A5F-8606-4732-B759-5ECA2CD059E1}" dt="2023-10-15T19:53:37.178" v="1597"/>
          <ac:picMkLst>
            <pc:docMk/>
            <pc:sldMk cId="3647867338" sldId="1856"/>
            <ac:picMk id="15" creationId="{02C252E3-1DF2-3500-1F3A-EDD5D0DF7D31}"/>
          </ac:picMkLst>
        </pc:picChg>
        <pc:picChg chg="add del mod">
          <ac:chgData name="D Y" userId="f8694d976d567591" providerId="LiveId" clId="{3DEA1A5F-8606-4732-B759-5ECA2CD059E1}" dt="2023-10-15T19:54:13.514" v="1599"/>
          <ac:picMkLst>
            <pc:docMk/>
            <pc:sldMk cId="3647867338" sldId="1856"/>
            <ac:picMk id="22" creationId="{30DD14E7-62F6-EDBF-81AF-197FED916137}"/>
          </ac:picMkLst>
        </pc:picChg>
        <pc:picChg chg="add mod">
          <ac:chgData name="D Y" userId="f8694d976d567591" providerId="LiveId" clId="{3DEA1A5F-8606-4732-B759-5ECA2CD059E1}" dt="2023-10-15T19:55:33.551" v="1600"/>
          <ac:picMkLst>
            <pc:docMk/>
            <pc:sldMk cId="3647867338" sldId="1856"/>
            <ac:picMk id="28" creationId="{4A9F1990-5578-A09D-0628-92CC67847E2C}"/>
          </ac:picMkLst>
        </pc:picChg>
      </pc:sldChg>
      <pc:sldChg chg="addSp modSp">
        <pc:chgData name="D Y" userId="f8694d976d567591" providerId="LiveId" clId="{3DEA1A5F-8606-4732-B759-5ECA2CD059E1}" dt="2023-10-15T19:58:36.711" v="1601"/>
        <pc:sldMkLst>
          <pc:docMk/>
          <pc:sldMk cId="612827358" sldId="1857"/>
        </pc:sldMkLst>
        <pc:picChg chg="add mod">
          <ac:chgData name="D Y" userId="f8694d976d567591" providerId="LiveId" clId="{3DEA1A5F-8606-4732-B759-5ECA2CD059E1}" dt="2023-10-15T19:58:36.711" v="1601"/>
          <ac:picMkLst>
            <pc:docMk/>
            <pc:sldMk cId="612827358" sldId="1857"/>
            <ac:picMk id="21" creationId="{4375C673-85AA-379F-BE5C-2E18C0F2A9BE}"/>
          </ac:picMkLst>
        </pc:picChg>
      </pc:sldChg>
      <pc:sldChg chg="addSp delSp modSp modTransition modAnim">
        <pc:chgData name="D Y" userId="f8694d976d567591" providerId="LiveId" clId="{3DEA1A5F-8606-4732-B759-5ECA2CD059E1}" dt="2023-10-15T20:05:54.207" v="1640"/>
        <pc:sldMkLst>
          <pc:docMk/>
          <pc:sldMk cId="1457549200" sldId="1858"/>
        </pc:sldMkLst>
        <pc:picChg chg="add del mod">
          <ac:chgData name="D Y" userId="f8694d976d567591" providerId="LiveId" clId="{3DEA1A5F-8606-4732-B759-5ECA2CD059E1}" dt="2023-10-15T20:01:58.915" v="1639"/>
          <ac:picMkLst>
            <pc:docMk/>
            <pc:sldMk cId="1457549200" sldId="1858"/>
            <ac:picMk id="12" creationId="{838C8630-B179-B852-AC3F-54C7984D5EDE}"/>
          </ac:picMkLst>
        </pc:picChg>
        <pc:picChg chg="add mod">
          <ac:chgData name="D Y" userId="f8694d976d567591" providerId="LiveId" clId="{3DEA1A5F-8606-4732-B759-5ECA2CD059E1}" dt="2023-10-15T20:05:54.207" v="1640"/>
          <ac:picMkLst>
            <pc:docMk/>
            <pc:sldMk cId="1457549200" sldId="1858"/>
            <ac:picMk id="17" creationId="{7C9B2895-05E1-B12D-6C66-42129C2FDD07}"/>
          </ac:picMkLst>
        </pc:picChg>
      </pc:sldChg>
      <pc:sldChg chg="addSp delSp modSp modTransition modAnim">
        <pc:chgData name="D Y" userId="f8694d976d567591" providerId="LiveId" clId="{3DEA1A5F-8606-4732-B759-5ECA2CD059E1}" dt="2023-10-15T21:33:07.533" v="2426"/>
        <pc:sldMkLst>
          <pc:docMk/>
          <pc:sldMk cId="3913245003" sldId="1859"/>
        </pc:sldMkLst>
        <pc:picChg chg="add del mod">
          <ac:chgData name="D Y" userId="f8694d976d567591" providerId="LiveId" clId="{3DEA1A5F-8606-4732-B759-5ECA2CD059E1}" dt="2023-10-15T21:31:07.132" v="2425"/>
          <ac:picMkLst>
            <pc:docMk/>
            <pc:sldMk cId="3913245003" sldId="1859"/>
            <ac:picMk id="8" creationId="{B3947725-A530-ED36-FC5B-3D29976C5BFE}"/>
          </ac:picMkLst>
        </pc:picChg>
        <pc:picChg chg="add mod">
          <ac:chgData name="D Y" userId="f8694d976d567591" providerId="LiveId" clId="{3DEA1A5F-8606-4732-B759-5ECA2CD059E1}" dt="2023-10-15T21:33:07.533" v="2426"/>
          <ac:picMkLst>
            <pc:docMk/>
            <pc:sldMk cId="3913245003" sldId="1859"/>
            <ac:picMk id="17" creationId="{C04BC5A0-96DA-8C7E-143B-A6079FC7F8B8}"/>
          </ac:picMkLst>
        </pc:picChg>
      </pc:sldChg>
      <pc:sldChg chg="addSp modSp">
        <pc:chgData name="D Y" userId="f8694d976d567591" providerId="LiveId" clId="{3DEA1A5F-8606-4732-B759-5ECA2CD059E1}" dt="2023-10-15T21:33:07.533" v="2426"/>
        <pc:sldMkLst>
          <pc:docMk/>
          <pc:sldMk cId="2504331562" sldId="1860"/>
        </pc:sldMkLst>
        <pc:picChg chg="add mod">
          <ac:chgData name="D Y" userId="f8694d976d567591" providerId="LiveId" clId="{3DEA1A5F-8606-4732-B759-5ECA2CD059E1}" dt="2023-10-15T21:33:07.533" v="2426"/>
          <ac:picMkLst>
            <pc:docMk/>
            <pc:sldMk cId="2504331562" sldId="1860"/>
            <ac:picMk id="12" creationId="{1FC3AA24-B00B-ED8D-610F-2F4F0487F07A}"/>
          </ac:picMkLst>
        </pc:picChg>
      </pc:sldChg>
      <pc:sldChg chg="addSp modSp">
        <pc:chgData name="D Y" userId="f8694d976d567591" providerId="LiveId" clId="{3DEA1A5F-8606-4732-B759-5ECA2CD059E1}" dt="2023-10-15T21:33:07.533" v="2426"/>
        <pc:sldMkLst>
          <pc:docMk/>
          <pc:sldMk cId="2328420786" sldId="1862"/>
        </pc:sldMkLst>
        <pc:picChg chg="add mod">
          <ac:chgData name="D Y" userId="f8694d976d567591" providerId="LiveId" clId="{3DEA1A5F-8606-4732-B759-5ECA2CD059E1}" dt="2023-10-15T21:33:07.533" v="2426"/>
          <ac:picMkLst>
            <pc:docMk/>
            <pc:sldMk cId="2328420786" sldId="1862"/>
            <ac:picMk id="7" creationId="{FEFC4A40-A436-C68B-5E77-A943E02FABB6}"/>
          </ac:picMkLst>
        </pc:picChg>
      </pc:sldChg>
      <pc:sldChg chg="addSp delSp modSp modTransition modAnim">
        <pc:chgData name="D Y" userId="f8694d976d567591" providerId="LiveId" clId="{3DEA1A5F-8606-4732-B759-5ECA2CD059E1}" dt="2023-10-15T21:34:41.272" v="2428"/>
        <pc:sldMkLst>
          <pc:docMk/>
          <pc:sldMk cId="697125359" sldId="1864"/>
        </pc:sldMkLst>
        <pc:picChg chg="add del mod">
          <ac:chgData name="D Y" userId="f8694d976d567591" providerId="LiveId" clId="{3DEA1A5F-8606-4732-B759-5ECA2CD059E1}" dt="2023-10-15T21:33:09.672" v="2427"/>
          <ac:picMkLst>
            <pc:docMk/>
            <pc:sldMk cId="697125359" sldId="1864"/>
            <ac:picMk id="5" creationId="{2323CF1E-5151-874D-CC4C-45F32CF96D91}"/>
          </ac:picMkLst>
        </pc:picChg>
        <pc:picChg chg="add mod">
          <ac:chgData name="D Y" userId="f8694d976d567591" providerId="LiveId" clId="{3DEA1A5F-8606-4732-B759-5ECA2CD059E1}" dt="2023-10-15T21:34:41.272" v="2428"/>
          <ac:picMkLst>
            <pc:docMk/>
            <pc:sldMk cId="697125359" sldId="1864"/>
            <ac:picMk id="10" creationId="{87B85797-A824-27ED-91D6-124B5220F611}"/>
          </ac:picMkLst>
        </pc:picChg>
      </pc:sldChg>
      <pc:sldChg chg="addSp modSp">
        <pc:chgData name="D Y" userId="f8694d976d567591" providerId="LiveId" clId="{3DEA1A5F-8606-4732-B759-5ECA2CD059E1}" dt="2023-10-15T21:34:41.272" v="2428"/>
        <pc:sldMkLst>
          <pc:docMk/>
          <pc:sldMk cId="2312611828" sldId="1865"/>
        </pc:sldMkLst>
        <pc:picChg chg="add mod">
          <ac:chgData name="D Y" userId="f8694d976d567591" providerId="LiveId" clId="{3DEA1A5F-8606-4732-B759-5ECA2CD059E1}" dt="2023-10-15T21:34:41.272" v="2428"/>
          <ac:picMkLst>
            <pc:docMk/>
            <pc:sldMk cId="2312611828" sldId="1865"/>
            <ac:picMk id="8" creationId="{A8FCC0B8-B31C-ED22-1472-6C20031A8A8D}"/>
          </ac:picMkLst>
        </pc:picChg>
      </pc:sldChg>
      <pc:sldChg chg="addSp delSp modSp modTransition modAnim">
        <pc:chgData name="D Y" userId="f8694d976d567591" providerId="LiveId" clId="{3DEA1A5F-8606-4732-B759-5ECA2CD059E1}" dt="2023-10-15T21:37:49.279" v="2432"/>
        <pc:sldMkLst>
          <pc:docMk/>
          <pc:sldMk cId="1355274247" sldId="1866"/>
        </pc:sldMkLst>
        <pc:picChg chg="add del mod">
          <ac:chgData name="D Y" userId="f8694d976d567591" providerId="LiveId" clId="{3DEA1A5F-8606-4732-B759-5ECA2CD059E1}" dt="2023-10-15T21:35:15.911" v="2429"/>
          <ac:picMkLst>
            <pc:docMk/>
            <pc:sldMk cId="1355274247" sldId="1866"/>
            <ac:picMk id="11" creationId="{89FB65D9-E613-FFE8-2477-C004FC9FF9C2}"/>
          </ac:picMkLst>
        </pc:picChg>
        <pc:picChg chg="add del mod">
          <ac:chgData name="D Y" userId="f8694d976d567591" providerId="LiveId" clId="{3DEA1A5F-8606-4732-B759-5ECA2CD059E1}" dt="2023-10-15T21:37:03.743" v="2431"/>
          <ac:picMkLst>
            <pc:docMk/>
            <pc:sldMk cId="1355274247" sldId="1866"/>
            <ac:picMk id="29" creationId="{702B4980-340C-E30F-7EE6-E7B879074AC7}"/>
          </ac:picMkLst>
        </pc:picChg>
        <pc:picChg chg="add mod">
          <ac:chgData name="D Y" userId="f8694d976d567591" providerId="LiveId" clId="{3DEA1A5F-8606-4732-B759-5ECA2CD059E1}" dt="2023-10-15T21:37:49.279" v="2432"/>
          <ac:picMkLst>
            <pc:docMk/>
            <pc:sldMk cId="1355274247" sldId="1866"/>
            <ac:picMk id="45" creationId="{2AFB78D3-E72E-8D4F-4835-0F4512FD9920}"/>
          </ac:picMkLst>
        </pc:picChg>
      </pc:sldChg>
      <pc:sldChg chg="addSp delSp modSp modTransition modAnim">
        <pc:chgData name="D Y" userId="f8694d976d567591" providerId="LiveId" clId="{3DEA1A5F-8606-4732-B759-5ECA2CD059E1}" dt="2023-10-15T21:43:29.305" v="2440"/>
        <pc:sldMkLst>
          <pc:docMk/>
          <pc:sldMk cId="4228019987" sldId="1868"/>
        </pc:sldMkLst>
        <pc:picChg chg="add del mod">
          <ac:chgData name="D Y" userId="f8694d976d567591" providerId="LiveId" clId="{3DEA1A5F-8606-4732-B759-5ECA2CD059E1}" dt="2023-10-15T21:38:19.313" v="2433"/>
          <ac:picMkLst>
            <pc:docMk/>
            <pc:sldMk cId="4228019987" sldId="1868"/>
            <ac:picMk id="11" creationId="{92474675-85ED-4B43-8A19-BEF09614DF30}"/>
          </ac:picMkLst>
        </pc:picChg>
        <pc:picChg chg="add del mod">
          <ac:chgData name="D Y" userId="f8694d976d567591" providerId="LiveId" clId="{3DEA1A5F-8606-4732-B759-5ECA2CD059E1}" dt="2023-10-15T21:38:42.922" v="2435"/>
          <ac:picMkLst>
            <pc:docMk/>
            <pc:sldMk cId="4228019987" sldId="1868"/>
            <ac:picMk id="28" creationId="{601A5F9D-6101-D26F-9AAF-81759D895886}"/>
          </ac:picMkLst>
        </pc:picChg>
        <pc:picChg chg="add del mod">
          <ac:chgData name="D Y" userId="f8694d976d567591" providerId="LiveId" clId="{3DEA1A5F-8606-4732-B759-5ECA2CD059E1}" dt="2023-10-15T21:39:41.622" v="2437"/>
          <ac:picMkLst>
            <pc:docMk/>
            <pc:sldMk cId="4228019987" sldId="1868"/>
            <ac:picMk id="33" creationId="{9F982455-1B03-BB49-43D8-AB275E4DEF24}"/>
          </ac:picMkLst>
        </pc:picChg>
        <pc:picChg chg="add del mod">
          <ac:chgData name="D Y" userId="f8694d976d567591" providerId="LiveId" clId="{3DEA1A5F-8606-4732-B759-5ECA2CD059E1}" dt="2023-10-15T21:39:59.426" v="2439"/>
          <ac:picMkLst>
            <pc:docMk/>
            <pc:sldMk cId="4228019987" sldId="1868"/>
            <ac:picMk id="38" creationId="{80CCB73D-8328-71B0-260B-8B430C8E4DB4}"/>
          </ac:picMkLst>
        </pc:picChg>
        <pc:picChg chg="add mod">
          <ac:chgData name="D Y" userId="f8694d976d567591" providerId="LiveId" clId="{3DEA1A5F-8606-4732-B759-5ECA2CD059E1}" dt="2023-10-15T21:43:29.305" v="2440"/>
          <ac:picMkLst>
            <pc:docMk/>
            <pc:sldMk cId="4228019987" sldId="1868"/>
            <ac:picMk id="43" creationId="{18C933FD-C73E-2A3C-04A9-30B8E01C9DDB}"/>
          </ac:picMkLst>
        </pc:picChg>
      </pc:sldChg>
      <pc:sldChg chg="addSp modSp">
        <pc:chgData name="D Y" userId="f8694d976d567591" providerId="LiveId" clId="{3DEA1A5F-8606-4732-B759-5ECA2CD059E1}" dt="2023-10-15T21:43:29.305" v="2440"/>
        <pc:sldMkLst>
          <pc:docMk/>
          <pc:sldMk cId="2308603117" sldId="1869"/>
        </pc:sldMkLst>
        <pc:picChg chg="add mod">
          <ac:chgData name="D Y" userId="f8694d976d567591" providerId="LiveId" clId="{3DEA1A5F-8606-4732-B759-5ECA2CD059E1}" dt="2023-10-15T21:43:29.305" v="2440"/>
          <ac:picMkLst>
            <pc:docMk/>
            <pc:sldMk cId="2308603117" sldId="1869"/>
            <ac:picMk id="24" creationId="{AC8E1E6A-A88C-E9B7-CA91-EF928F1E3301}"/>
          </ac:picMkLst>
        </pc:picChg>
      </pc:sldChg>
      <pc:sldChg chg="addSp modSp">
        <pc:chgData name="D Y" userId="f8694d976d567591" providerId="LiveId" clId="{3DEA1A5F-8606-4732-B759-5ECA2CD059E1}" dt="2023-10-15T21:43:29.305" v="2440"/>
        <pc:sldMkLst>
          <pc:docMk/>
          <pc:sldMk cId="1608499274" sldId="1870"/>
        </pc:sldMkLst>
        <pc:picChg chg="add mod">
          <ac:chgData name="D Y" userId="f8694d976d567591" providerId="LiveId" clId="{3DEA1A5F-8606-4732-B759-5ECA2CD059E1}" dt="2023-10-15T21:43:29.305" v="2440"/>
          <ac:picMkLst>
            <pc:docMk/>
            <pc:sldMk cId="1608499274" sldId="1870"/>
            <ac:picMk id="12" creationId="{22EF3305-9784-2EA7-9B2A-44DA75AA8DB2}"/>
          </ac:picMkLst>
        </pc:picChg>
      </pc:sldChg>
      <pc:sldChg chg="addSp modSp">
        <pc:chgData name="D Y" userId="f8694d976d567591" providerId="LiveId" clId="{3DEA1A5F-8606-4732-B759-5ECA2CD059E1}" dt="2023-10-15T21:43:29.305" v="2440"/>
        <pc:sldMkLst>
          <pc:docMk/>
          <pc:sldMk cId="3217948687" sldId="1871"/>
        </pc:sldMkLst>
        <pc:picChg chg="add mod">
          <ac:chgData name="D Y" userId="f8694d976d567591" providerId="LiveId" clId="{3DEA1A5F-8606-4732-B759-5ECA2CD059E1}" dt="2023-10-15T21:43:29.305" v="2440"/>
          <ac:picMkLst>
            <pc:docMk/>
            <pc:sldMk cId="3217948687" sldId="1871"/>
            <ac:picMk id="7" creationId="{FDD641AB-D7FF-F246-4B0D-57EE778EBDD6}"/>
          </ac:picMkLst>
        </pc:picChg>
      </pc:sldChg>
      <pc:sldChg chg="addSp modSp">
        <pc:chgData name="D Y" userId="f8694d976d567591" providerId="LiveId" clId="{3DEA1A5F-8606-4732-B759-5ECA2CD059E1}" dt="2023-10-15T21:43:29.305" v="2440"/>
        <pc:sldMkLst>
          <pc:docMk/>
          <pc:sldMk cId="1617541088" sldId="1872"/>
        </pc:sldMkLst>
        <pc:picChg chg="add mod">
          <ac:chgData name="D Y" userId="f8694d976d567591" providerId="LiveId" clId="{3DEA1A5F-8606-4732-B759-5ECA2CD059E1}" dt="2023-10-15T21:43:29.305" v="2440"/>
          <ac:picMkLst>
            <pc:docMk/>
            <pc:sldMk cId="1617541088" sldId="1872"/>
            <ac:picMk id="6" creationId="{ED798A65-D16C-C19A-2EE2-CF9EC9D2A1FE}"/>
          </ac:picMkLst>
        </pc:picChg>
      </pc:sldChg>
      <pc:sldChg chg="addSp modSp">
        <pc:chgData name="D Y" userId="f8694d976d567591" providerId="LiveId" clId="{3DEA1A5F-8606-4732-B759-5ECA2CD059E1}" dt="2023-10-15T21:43:29.305" v="2440"/>
        <pc:sldMkLst>
          <pc:docMk/>
          <pc:sldMk cId="349765948" sldId="1873"/>
        </pc:sldMkLst>
        <pc:picChg chg="add mod">
          <ac:chgData name="D Y" userId="f8694d976d567591" providerId="LiveId" clId="{3DEA1A5F-8606-4732-B759-5ECA2CD059E1}" dt="2023-10-15T21:43:29.305" v="2440"/>
          <ac:picMkLst>
            <pc:docMk/>
            <pc:sldMk cId="349765948" sldId="1873"/>
            <ac:picMk id="8" creationId="{B0E056E0-6256-9D1C-5F1F-17F584E33043}"/>
          </ac:picMkLst>
        </pc:picChg>
      </pc:sldChg>
      <pc:sldChg chg="addSp modSp">
        <pc:chgData name="D Y" userId="f8694d976d567591" providerId="LiveId" clId="{3DEA1A5F-8606-4732-B759-5ECA2CD059E1}" dt="2023-10-15T21:43:29.305" v="2440"/>
        <pc:sldMkLst>
          <pc:docMk/>
          <pc:sldMk cId="419805691" sldId="1874"/>
        </pc:sldMkLst>
        <pc:picChg chg="add mod">
          <ac:chgData name="D Y" userId="f8694d976d567591" providerId="LiveId" clId="{3DEA1A5F-8606-4732-B759-5ECA2CD059E1}" dt="2023-10-15T21:43:29.305" v="2440"/>
          <ac:picMkLst>
            <pc:docMk/>
            <pc:sldMk cId="419805691" sldId="1874"/>
            <ac:picMk id="6" creationId="{CC9CC412-F663-6B5A-5742-86D9D4FD96A8}"/>
          </ac:picMkLst>
        </pc:picChg>
      </pc:sldChg>
      <pc:sldChg chg="addSp delSp modSp modTransition modAnim">
        <pc:chgData name="D Y" userId="f8694d976d567591" providerId="LiveId" clId="{3DEA1A5F-8606-4732-B759-5ECA2CD059E1}" dt="2023-10-15T21:45:42.933" v="2442"/>
        <pc:sldMkLst>
          <pc:docMk/>
          <pc:sldMk cId="4182101903" sldId="1875"/>
        </pc:sldMkLst>
        <pc:picChg chg="add del mod">
          <ac:chgData name="D Y" userId="f8694d976d567591" providerId="LiveId" clId="{3DEA1A5F-8606-4732-B759-5ECA2CD059E1}" dt="2023-10-15T21:43:45.977" v="2441"/>
          <ac:picMkLst>
            <pc:docMk/>
            <pc:sldMk cId="4182101903" sldId="1875"/>
            <ac:picMk id="7" creationId="{B10484A7-1CF9-7BDB-1F5E-E85DE2491883}"/>
          </ac:picMkLst>
        </pc:picChg>
        <pc:picChg chg="add mod">
          <ac:chgData name="D Y" userId="f8694d976d567591" providerId="LiveId" clId="{3DEA1A5F-8606-4732-B759-5ECA2CD059E1}" dt="2023-10-15T21:45:42.933" v="2442"/>
          <ac:picMkLst>
            <pc:docMk/>
            <pc:sldMk cId="4182101903" sldId="1875"/>
            <ac:picMk id="18" creationId="{6DAD7EEC-77A4-DF64-CE52-741455518EAD}"/>
          </ac:picMkLst>
        </pc:picChg>
      </pc:sldChg>
      <pc:sldChg chg="addSp modSp">
        <pc:chgData name="D Y" userId="f8694d976d567591" providerId="LiveId" clId="{3DEA1A5F-8606-4732-B759-5ECA2CD059E1}" dt="2023-10-15T21:45:42.933" v="2442"/>
        <pc:sldMkLst>
          <pc:docMk/>
          <pc:sldMk cId="1258065883" sldId="1876"/>
        </pc:sldMkLst>
        <pc:picChg chg="add mod">
          <ac:chgData name="D Y" userId="f8694d976d567591" providerId="LiveId" clId="{3DEA1A5F-8606-4732-B759-5ECA2CD059E1}" dt="2023-10-15T21:45:42.933" v="2442"/>
          <ac:picMkLst>
            <pc:docMk/>
            <pc:sldMk cId="1258065883" sldId="1876"/>
            <ac:picMk id="11" creationId="{F1933E2A-042E-B3EC-71D9-6C64C3580815}"/>
          </ac:picMkLst>
        </pc:picChg>
      </pc:sldChg>
      <pc:sldChg chg="addSp delSp modSp modTransition modAnim">
        <pc:chgData name="D Y" userId="f8694d976d567591" providerId="LiveId" clId="{3DEA1A5F-8606-4732-B759-5ECA2CD059E1}" dt="2023-10-15T21:52:33.818" v="2448"/>
        <pc:sldMkLst>
          <pc:docMk/>
          <pc:sldMk cId="3286762212" sldId="1878"/>
        </pc:sldMkLst>
        <pc:picChg chg="add del mod">
          <ac:chgData name="D Y" userId="f8694d976d567591" providerId="LiveId" clId="{3DEA1A5F-8606-4732-B759-5ECA2CD059E1}" dt="2023-10-15T21:46:07.828" v="2443"/>
          <ac:picMkLst>
            <pc:docMk/>
            <pc:sldMk cId="3286762212" sldId="1878"/>
            <ac:picMk id="34" creationId="{E1593DF1-4C2E-8D6C-D4B4-FD64DE9524E9}"/>
          </ac:picMkLst>
        </pc:picChg>
        <pc:picChg chg="add del mod">
          <ac:chgData name="D Y" userId="f8694d976d567591" providerId="LiveId" clId="{3DEA1A5F-8606-4732-B759-5ECA2CD059E1}" dt="2023-10-15T21:50:39.567" v="2445"/>
          <ac:picMkLst>
            <pc:docMk/>
            <pc:sldMk cId="3286762212" sldId="1878"/>
            <ac:picMk id="42" creationId="{1826330B-C897-8EE0-D2A7-93C63E3527AA}"/>
          </ac:picMkLst>
        </pc:picChg>
        <pc:picChg chg="add del mod">
          <ac:chgData name="D Y" userId="f8694d976d567591" providerId="LiveId" clId="{3DEA1A5F-8606-4732-B759-5ECA2CD059E1}" dt="2023-10-15T21:50:54.922" v="2447"/>
          <ac:picMkLst>
            <pc:docMk/>
            <pc:sldMk cId="3286762212" sldId="1878"/>
            <ac:picMk id="49" creationId="{6DDAE4FC-7756-72EA-B315-4FCE3FB0504D}"/>
          </ac:picMkLst>
        </pc:picChg>
        <pc:picChg chg="add mod">
          <ac:chgData name="D Y" userId="f8694d976d567591" providerId="LiveId" clId="{3DEA1A5F-8606-4732-B759-5ECA2CD059E1}" dt="2023-10-15T21:52:33.818" v="2448"/>
          <ac:picMkLst>
            <pc:docMk/>
            <pc:sldMk cId="3286762212" sldId="1878"/>
            <ac:picMk id="68" creationId="{5F5BE568-AD4A-7F92-EE75-3C10C656E237}"/>
          </ac:picMkLst>
        </pc:picChg>
      </pc:sldChg>
      <pc:sldChg chg="addSp delSp modSp modTransition modAnim">
        <pc:chgData name="D Y" userId="f8694d976d567591" providerId="LiveId" clId="{3DEA1A5F-8606-4732-B759-5ECA2CD059E1}" dt="2023-10-15T21:54:41.610" v="2453"/>
        <pc:sldMkLst>
          <pc:docMk/>
          <pc:sldMk cId="489577676" sldId="1879"/>
        </pc:sldMkLst>
        <pc:picChg chg="add del mod">
          <ac:chgData name="D Y" userId="f8694d976d567591" providerId="LiveId" clId="{3DEA1A5F-8606-4732-B759-5ECA2CD059E1}" dt="2023-10-15T21:53:53.282" v="2450"/>
          <ac:picMkLst>
            <pc:docMk/>
            <pc:sldMk cId="489577676" sldId="1879"/>
            <ac:picMk id="21" creationId="{4D66CF1A-7A20-F300-645F-60EE26E5F45F}"/>
          </ac:picMkLst>
        </pc:picChg>
        <pc:picChg chg="add del mod">
          <ac:chgData name="D Y" userId="f8694d976d567591" providerId="LiveId" clId="{3DEA1A5F-8606-4732-B759-5ECA2CD059E1}" dt="2023-10-15T21:54:05.265" v="2452"/>
          <ac:picMkLst>
            <pc:docMk/>
            <pc:sldMk cId="489577676" sldId="1879"/>
            <ac:picMk id="27" creationId="{0E6F486C-B9F2-42C5-C814-A2AD40FFC102}"/>
          </ac:picMkLst>
        </pc:picChg>
        <pc:picChg chg="add mod">
          <ac:chgData name="D Y" userId="f8694d976d567591" providerId="LiveId" clId="{3DEA1A5F-8606-4732-B759-5ECA2CD059E1}" dt="2023-10-15T21:54:41.610" v="2453"/>
          <ac:picMkLst>
            <pc:docMk/>
            <pc:sldMk cId="489577676" sldId="1879"/>
            <ac:picMk id="34" creationId="{59DACBEA-E1C4-A64D-EBF0-BD0076FC41C7}"/>
          </ac:picMkLst>
        </pc:picChg>
      </pc:sldChg>
      <pc:sldChg chg="addSp delSp modSp modTransition modAnim">
        <pc:chgData name="D Y" userId="f8694d976d567591" providerId="LiveId" clId="{3DEA1A5F-8606-4732-B759-5ECA2CD059E1}" dt="2023-10-15T22:01:10.013" v="2455"/>
        <pc:sldMkLst>
          <pc:docMk/>
          <pc:sldMk cId="1608718491" sldId="1880"/>
        </pc:sldMkLst>
        <pc:picChg chg="add del mod">
          <ac:chgData name="D Y" userId="f8694d976d567591" providerId="LiveId" clId="{3DEA1A5F-8606-4732-B759-5ECA2CD059E1}" dt="2023-10-15T21:54:43.353" v="2454"/>
          <ac:picMkLst>
            <pc:docMk/>
            <pc:sldMk cId="1608718491" sldId="1880"/>
            <ac:picMk id="17" creationId="{4E2870F1-0F68-7246-B777-B7DCFFD0E382}"/>
          </ac:picMkLst>
        </pc:picChg>
        <pc:picChg chg="add mod">
          <ac:chgData name="D Y" userId="f8694d976d567591" providerId="LiveId" clId="{3DEA1A5F-8606-4732-B759-5ECA2CD059E1}" dt="2023-10-15T22:01:10.013" v="2455"/>
          <ac:picMkLst>
            <pc:docMk/>
            <pc:sldMk cId="1608718491" sldId="1880"/>
            <ac:picMk id="24" creationId="{2219A638-D667-280B-E491-26F7A8A91D35}"/>
          </ac:picMkLst>
        </pc:picChg>
      </pc:sldChg>
      <pc:sldChg chg="addSp modSp">
        <pc:chgData name="D Y" userId="f8694d976d567591" providerId="LiveId" clId="{3DEA1A5F-8606-4732-B759-5ECA2CD059E1}" dt="2023-10-15T22:01:10.013" v="2455"/>
        <pc:sldMkLst>
          <pc:docMk/>
          <pc:sldMk cId="1447962366" sldId="1882"/>
        </pc:sldMkLst>
        <pc:picChg chg="add mod">
          <ac:chgData name="D Y" userId="f8694d976d567591" providerId="LiveId" clId="{3DEA1A5F-8606-4732-B759-5ECA2CD059E1}" dt="2023-10-15T22:01:10.013" v="2455"/>
          <ac:picMkLst>
            <pc:docMk/>
            <pc:sldMk cId="1447962366" sldId="1882"/>
            <ac:picMk id="11" creationId="{E89BB1FA-8793-287A-3961-EF589042B636}"/>
          </ac:picMkLst>
        </pc:picChg>
      </pc:sldChg>
      <pc:sldChg chg="addSp modSp">
        <pc:chgData name="D Y" userId="f8694d976d567591" providerId="LiveId" clId="{3DEA1A5F-8606-4732-B759-5ECA2CD059E1}" dt="2023-10-15T22:01:10.013" v="2455"/>
        <pc:sldMkLst>
          <pc:docMk/>
          <pc:sldMk cId="1062500668" sldId="1886"/>
        </pc:sldMkLst>
        <pc:picChg chg="add mod">
          <ac:chgData name="D Y" userId="f8694d976d567591" providerId="LiveId" clId="{3DEA1A5F-8606-4732-B759-5ECA2CD059E1}" dt="2023-10-15T22:01:10.013" v="2455"/>
          <ac:picMkLst>
            <pc:docMk/>
            <pc:sldMk cId="1062500668" sldId="1886"/>
            <ac:picMk id="7" creationId="{D8A7A939-ECB9-E5EA-D7F4-718BBD4B4B94}"/>
          </ac:picMkLst>
        </pc:picChg>
      </pc:sldChg>
      <pc:sldChg chg="addSp modSp">
        <pc:chgData name="D Y" userId="f8694d976d567591" providerId="LiveId" clId="{3DEA1A5F-8606-4732-B759-5ECA2CD059E1}" dt="2023-10-15T22:01:10.013" v="2455"/>
        <pc:sldMkLst>
          <pc:docMk/>
          <pc:sldMk cId="3944680881" sldId="1887"/>
        </pc:sldMkLst>
        <pc:picChg chg="add mod">
          <ac:chgData name="D Y" userId="f8694d976d567591" providerId="LiveId" clId="{3DEA1A5F-8606-4732-B759-5ECA2CD059E1}" dt="2023-10-15T22:01:10.013" v="2455"/>
          <ac:picMkLst>
            <pc:docMk/>
            <pc:sldMk cId="3944680881" sldId="1887"/>
            <ac:picMk id="8" creationId="{207BBAA5-C7D0-08BD-90B7-C9341711F15D}"/>
          </ac:picMkLst>
        </pc:picChg>
      </pc:sldChg>
      <pc:sldChg chg="addSp modSp">
        <pc:chgData name="D Y" userId="f8694d976d567591" providerId="LiveId" clId="{3DEA1A5F-8606-4732-B759-5ECA2CD059E1}" dt="2023-10-15T22:01:10.013" v="2455"/>
        <pc:sldMkLst>
          <pc:docMk/>
          <pc:sldMk cId="2950102314" sldId="1888"/>
        </pc:sldMkLst>
        <pc:picChg chg="add mod">
          <ac:chgData name="D Y" userId="f8694d976d567591" providerId="LiveId" clId="{3DEA1A5F-8606-4732-B759-5ECA2CD059E1}" dt="2023-10-15T22:01:10.013" v="2455"/>
          <ac:picMkLst>
            <pc:docMk/>
            <pc:sldMk cId="2950102314" sldId="1888"/>
            <ac:picMk id="8" creationId="{C22D4145-14CF-31A7-AE3A-78D9BB8CAFC1}"/>
          </ac:picMkLst>
        </pc:picChg>
      </pc:sldChg>
      <pc:sldChg chg="addSp modSp">
        <pc:chgData name="D Y" userId="f8694d976d567591" providerId="LiveId" clId="{3DEA1A5F-8606-4732-B759-5ECA2CD059E1}" dt="2023-10-15T22:01:10.013" v="2455"/>
        <pc:sldMkLst>
          <pc:docMk/>
          <pc:sldMk cId="2802329814" sldId="1890"/>
        </pc:sldMkLst>
        <pc:picChg chg="add mod">
          <ac:chgData name="D Y" userId="f8694d976d567591" providerId="LiveId" clId="{3DEA1A5F-8606-4732-B759-5ECA2CD059E1}" dt="2023-10-15T22:01:10.013" v="2455"/>
          <ac:picMkLst>
            <pc:docMk/>
            <pc:sldMk cId="2802329814" sldId="1890"/>
            <ac:picMk id="12" creationId="{05E8DEFF-7AFE-9E28-49A9-7C8128FAD60B}"/>
          </ac:picMkLst>
        </pc:picChg>
      </pc:sldChg>
      <pc:sldChg chg="addSp modSp">
        <pc:chgData name="D Y" userId="f8694d976d567591" providerId="LiveId" clId="{3DEA1A5F-8606-4732-B759-5ECA2CD059E1}" dt="2023-10-15T22:01:10.013" v="2455"/>
        <pc:sldMkLst>
          <pc:docMk/>
          <pc:sldMk cId="4113052622" sldId="1891"/>
        </pc:sldMkLst>
        <pc:picChg chg="add mod">
          <ac:chgData name="D Y" userId="f8694d976d567591" providerId="LiveId" clId="{3DEA1A5F-8606-4732-B759-5ECA2CD059E1}" dt="2023-10-15T22:01:10.013" v="2455"/>
          <ac:picMkLst>
            <pc:docMk/>
            <pc:sldMk cId="4113052622" sldId="1891"/>
            <ac:picMk id="7" creationId="{C8681E79-9FAB-34EF-132C-60DCC0B7AC45}"/>
          </ac:picMkLst>
        </pc:picChg>
      </pc:sldChg>
      <pc:sldChg chg="addSp modSp">
        <pc:chgData name="D Y" userId="f8694d976d567591" providerId="LiveId" clId="{3DEA1A5F-8606-4732-B759-5ECA2CD059E1}" dt="2023-10-15T22:01:10.013" v="2455"/>
        <pc:sldMkLst>
          <pc:docMk/>
          <pc:sldMk cId="4104396175" sldId="1892"/>
        </pc:sldMkLst>
        <pc:picChg chg="add mod">
          <ac:chgData name="D Y" userId="f8694d976d567591" providerId="LiveId" clId="{3DEA1A5F-8606-4732-B759-5ECA2CD059E1}" dt="2023-10-15T22:01:10.013" v="2455"/>
          <ac:picMkLst>
            <pc:docMk/>
            <pc:sldMk cId="4104396175" sldId="1892"/>
            <ac:picMk id="13" creationId="{8E69DBB1-8DD1-58C1-830A-11A541A65A45}"/>
          </ac:picMkLst>
        </pc:picChg>
      </pc:sldChg>
      <pc:sldChg chg="addSp modSp">
        <pc:chgData name="D Y" userId="f8694d976d567591" providerId="LiveId" clId="{3DEA1A5F-8606-4732-B759-5ECA2CD059E1}" dt="2023-10-15T22:01:10.013" v="2455"/>
        <pc:sldMkLst>
          <pc:docMk/>
          <pc:sldMk cId="2671066328" sldId="1893"/>
        </pc:sldMkLst>
        <pc:picChg chg="add mod">
          <ac:chgData name="D Y" userId="f8694d976d567591" providerId="LiveId" clId="{3DEA1A5F-8606-4732-B759-5ECA2CD059E1}" dt="2023-10-15T22:01:10.013" v="2455"/>
          <ac:picMkLst>
            <pc:docMk/>
            <pc:sldMk cId="2671066328" sldId="1893"/>
            <ac:picMk id="6" creationId="{B212DD19-02DF-8079-FCF4-B795154C8E3A}"/>
          </ac:picMkLst>
        </pc:picChg>
      </pc:sldChg>
      <pc:sldChg chg="addSp modSp">
        <pc:chgData name="D Y" userId="f8694d976d567591" providerId="LiveId" clId="{3DEA1A5F-8606-4732-B759-5ECA2CD059E1}" dt="2023-10-15T22:01:10.013" v="2455"/>
        <pc:sldMkLst>
          <pc:docMk/>
          <pc:sldMk cId="391065703" sldId="1894"/>
        </pc:sldMkLst>
        <pc:picChg chg="add mod">
          <ac:chgData name="D Y" userId="f8694d976d567591" providerId="LiveId" clId="{3DEA1A5F-8606-4732-B759-5ECA2CD059E1}" dt="2023-10-15T22:01:10.013" v="2455"/>
          <ac:picMkLst>
            <pc:docMk/>
            <pc:sldMk cId="391065703" sldId="1894"/>
            <ac:picMk id="5" creationId="{7A788B62-975C-D3A0-19C2-6511847DAECB}"/>
          </ac:picMkLst>
        </pc:picChg>
      </pc:sldChg>
      <pc:sldChg chg="addSp modSp">
        <pc:chgData name="D Y" userId="f8694d976d567591" providerId="LiveId" clId="{3DEA1A5F-8606-4732-B759-5ECA2CD059E1}" dt="2023-10-15T22:01:10.013" v="2455"/>
        <pc:sldMkLst>
          <pc:docMk/>
          <pc:sldMk cId="4232589396" sldId="1895"/>
        </pc:sldMkLst>
        <pc:picChg chg="add mod">
          <ac:chgData name="D Y" userId="f8694d976d567591" providerId="LiveId" clId="{3DEA1A5F-8606-4732-B759-5ECA2CD059E1}" dt="2023-10-15T22:01:10.013" v="2455"/>
          <ac:picMkLst>
            <pc:docMk/>
            <pc:sldMk cId="4232589396" sldId="1895"/>
            <ac:picMk id="6" creationId="{81A3010A-31FD-B811-0080-5639DF2F8144}"/>
          </ac:picMkLst>
        </pc:picChg>
      </pc:sldChg>
      <pc:sldChg chg="addSp modSp">
        <pc:chgData name="D Y" userId="f8694d976d567591" providerId="LiveId" clId="{3DEA1A5F-8606-4732-B759-5ECA2CD059E1}" dt="2023-10-15T22:01:10.013" v="2455"/>
        <pc:sldMkLst>
          <pc:docMk/>
          <pc:sldMk cId="638446767" sldId="1896"/>
        </pc:sldMkLst>
        <pc:picChg chg="add mod">
          <ac:chgData name="D Y" userId="f8694d976d567591" providerId="LiveId" clId="{3DEA1A5F-8606-4732-B759-5ECA2CD059E1}" dt="2023-10-15T22:01:10.013" v="2455"/>
          <ac:picMkLst>
            <pc:docMk/>
            <pc:sldMk cId="638446767" sldId="1896"/>
            <ac:picMk id="5" creationId="{EAD8D331-89D2-6A46-0E97-0C3B9C238E3F}"/>
          </ac:picMkLst>
        </pc:picChg>
      </pc:sldChg>
      <pc:sldChg chg="addSp delSp modSp modTransition modAnim">
        <pc:chgData name="D Y" userId="f8694d976d567591" providerId="LiveId" clId="{3DEA1A5F-8606-4732-B759-5ECA2CD059E1}" dt="2023-10-15T22:02:54.861" v="2457"/>
        <pc:sldMkLst>
          <pc:docMk/>
          <pc:sldMk cId="3731645171" sldId="1897"/>
        </pc:sldMkLst>
        <pc:picChg chg="add del mod">
          <ac:chgData name="D Y" userId="f8694d976d567591" providerId="LiveId" clId="{3DEA1A5F-8606-4732-B759-5ECA2CD059E1}" dt="2023-10-15T22:01:38.024" v="2456"/>
          <ac:picMkLst>
            <pc:docMk/>
            <pc:sldMk cId="3731645171" sldId="1897"/>
            <ac:picMk id="5" creationId="{A9762FE3-CA5E-E048-1838-91A00EF22278}"/>
          </ac:picMkLst>
        </pc:picChg>
        <pc:picChg chg="add mod">
          <ac:chgData name="D Y" userId="f8694d976d567591" providerId="LiveId" clId="{3DEA1A5F-8606-4732-B759-5ECA2CD059E1}" dt="2023-10-15T22:02:54.861" v="2457"/>
          <ac:picMkLst>
            <pc:docMk/>
            <pc:sldMk cId="3731645171" sldId="1897"/>
            <ac:picMk id="14" creationId="{E74965DA-71FE-D54C-871F-FEF31775F6EB}"/>
          </ac:picMkLst>
        </pc:picChg>
      </pc:sldChg>
      <pc:sldChg chg="addSp modSp">
        <pc:chgData name="D Y" userId="f8694d976d567591" providerId="LiveId" clId="{3DEA1A5F-8606-4732-B759-5ECA2CD059E1}" dt="2023-10-15T22:02:54.861" v="2457"/>
        <pc:sldMkLst>
          <pc:docMk/>
          <pc:sldMk cId="2558353989" sldId="1898"/>
        </pc:sldMkLst>
        <pc:picChg chg="add mod">
          <ac:chgData name="D Y" userId="f8694d976d567591" providerId="LiveId" clId="{3DEA1A5F-8606-4732-B759-5ECA2CD059E1}" dt="2023-10-15T22:02:54.861" v="2457"/>
          <ac:picMkLst>
            <pc:docMk/>
            <pc:sldMk cId="2558353989" sldId="1898"/>
            <ac:picMk id="11" creationId="{DCFFF0F8-9A0E-43C7-152B-5B24030FFAD3}"/>
          </ac:picMkLst>
        </pc:picChg>
      </pc:sldChg>
      <pc:sldChg chg="addSp modSp">
        <pc:chgData name="D Y" userId="f8694d976d567591" providerId="LiveId" clId="{3DEA1A5F-8606-4732-B759-5ECA2CD059E1}" dt="2023-10-15T23:08:09.950" v="2748"/>
        <pc:sldMkLst>
          <pc:docMk/>
          <pc:sldMk cId="3653524257" sldId="1901"/>
        </pc:sldMkLst>
        <pc:picChg chg="add mod">
          <ac:chgData name="D Y" userId="f8694d976d567591" providerId="LiveId" clId="{3DEA1A5F-8606-4732-B759-5ECA2CD059E1}" dt="2023-10-15T23:08:09.950" v="2748"/>
          <ac:picMkLst>
            <pc:docMk/>
            <pc:sldMk cId="3653524257" sldId="1901"/>
            <ac:picMk id="9" creationId="{BBC0B118-CA52-AFFE-1416-A147FE1F06E3}"/>
          </ac:picMkLst>
        </pc:picChg>
      </pc:sldChg>
      <pc:sldChg chg="addSp delSp modSp modTransition modAnim">
        <pc:chgData name="D Y" userId="f8694d976d567591" providerId="LiveId" clId="{3DEA1A5F-8606-4732-B759-5ECA2CD059E1}" dt="2023-10-15T22:51:29.483" v="2529"/>
        <pc:sldMkLst>
          <pc:docMk/>
          <pc:sldMk cId="2713352191" sldId="1902"/>
        </pc:sldMkLst>
        <pc:picChg chg="add del mod">
          <ac:chgData name="D Y" userId="f8694d976d567591" providerId="LiveId" clId="{3DEA1A5F-8606-4732-B759-5ECA2CD059E1}" dt="2023-10-15T22:47:25.168" v="2528"/>
          <ac:picMkLst>
            <pc:docMk/>
            <pc:sldMk cId="2713352191" sldId="1902"/>
            <ac:picMk id="18" creationId="{011ACBA4-2B7A-EDAD-963E-D25BEE6A7349}"/>
          </ac:picMkLst>
        </pc:picChg>
        <pc:picChg chg="add mod">
          <ac:chgData name="D Y" userId="f8694d976d567591" providerId="LiveId" clId="{3DEA1A5F-8606-4732-B759-5ECA2CD059E1}" dt="2023-10-15T22:51:29.483" v="2529"/>
          <ac:picMkLst>
            <pc:docMk/>
            <pc:sldMk cId="2713352191" sldId="1902"/>
            <ac:picMk id="33" creationId="{4DFD28EF-E249-0A25-6DF4-6DF6365360CB}"/>
          </ac:picMkLst>
        </pc:picChg>
      </pc:sldChg>
      <pc:sldChg chg="addSp delSp modSp modTransition modAnim modNotesTx">
        <pc:chgData name="D Y" userId="f8694d976d567591" providerId="LiveId" clId="{3DEA1A5F-8606-4732-B759-5ECA2CD059E1}" dt="2023-10-15T23:19:32.481" v="2890"/>
        <pc:sldMkLst>
          <pc:docMk/>
          <pc:sldMk cId="478705607" sldId="1903"/>
        </pc:sldMkLst>
        <pc:picChg chg="add del mod">
          <ac:chgData name="D Y" userId="f8694d976d567591" providerId="LiveId" clId="{3DEA1A5F-8606-4732-B759-5ECA2CD059E1}" dt="2023-10-15T23:17:01.596" v="2888"/>
          <ac:picMkLst>
            <pc:docMk/>
            <pc:sldMk cId="478705607" sldId="1903"/>
            <ac:picMk id="5" creationId="{B85EBAF5-E6B8-4E9B-30B2-6AFD09D38A89}"/>
          </ac:picMkLst>
        </pc:picChg>
        <pc:picChg chg="add mod">
          <ac:chgData name="D Y" userId="f8694d976d567591" providerId="LiveId" clId="{3DEA1A5F-8606-4732-B759-5ECA2CD059E1}" dt="2023-10-15T23:19:32.481" v="2890"/>
          <ac:picMkLst>
            <pc:docMk/>
            <pc:sldMk cId="478705607" sldId="1903"/>
            <ac:picMk id="30" creationId="{FB7244D0-84BD-AF16-22AC-47991D18E781}"/>
          </ac:picMkLst>
        </pc:picChg>
      </pc:sldChg>
      <pc:sldChg chg="addSp delSp modSp modTransition modAnim modNotesTx">
        <pc:chgData name="D Y" userId="f8694d976d567591" providerId="LiveId" clId="{3DEA1A5F-8606-4732-B759-5ECA2CD059E1}" dt="2023-10-15T20:59:40.115" v="2291"/>
        <pc:sldMkLst>
          <pc:docMk/>
          <pc:sldMk cId="1749541201" sldId="1906"/>
        </pc:sldMkLst>
        <pc:picChg chg="add del mod">
          <ac:chgData name="D Y" userId="f8694d976d567591" providerId="LiveId" clId="{3DEA1A5F-8606-4732-B759-5ECA2CD059E1}" dt="2023-10-15T20:47:42.571" v="2162"/>
          <ac:picMkLst>
            <pc:docMk/>
            <pc:sldMk cId="1749541201" sldId="1906"/>
            <ac:picMk id="11" creationId="{786BE43B-4A24-8F7C-5FD0-ED23652B1AF2}"/>
          </ac:picMkLst>
        </pc:picChg>
        <pc:picChg chg="add del mod">
          <ac:chgData name="D Y" userId="f8694d976d567591" providerId="LiveId" clId="{3DEA1A5F-8606-4732-B759-5ECA2CD059E1}" dt="2023-10-15T20:48:27.288" v="2164"/>
          <ac:picMkLst>
            <pc:docMk/>
            <pc:sldMk cId="1749541201" sldId="1906"/>
            <ac:picMk id="17" creationId="{4DDCA131-D141-DD53-27F8-45F60F8821C9}"/>
          </ac:picMkLst>
        </pc:picChg>
        <pc:picChg chg="add mod">
          <ac:chgData name="D Y" userId="f8694d976d567591" providerId="LiveId" clId="{3DEA1A5F-8606-4732-B759-5ECA2CD059E1}" dt="2023-10-15T20:59:40.115" v="2291"/>
          <ac:picMkLst>
            <pc:docMk/>
            <pc:sldMk cId="1749541201" sldId="1906"/>
            <ac:picMk id="24" creationId="{78DE4FFB-5221-62DD-85FF-238E150819DE}"/>
          </ac:picMkLst>
        </pc:picChg>
      </pc:sldChg>
      <pc:sldChg chg="addSp modSp">
        <pc:chgData name="D Y" userId="f8694d976d567591" providerId="LiveId" clId="{3DEA1A5F-8606-4732-B759-5ECA2CD059E1}" dt="2023-10-15T20:59:40.115" v="2291"/>
        <pc:sldMkLst>
          <pc:docMk/>
          <pc:sldMk cId="3641199360" sldId="1907"/>
        </pc:sldMkLst>
        <pc:picChg chg="add mod">
          <ac:chgData name="D Y" userId="f8694d976d567591" providerId="LiveId" clId="{3DEA1A5F-8606-4732-B759-5ECA2CD059E1}" dt="2023-10-15T20:59:40.115" v="2291"/>
          <ac:picMkLst>
            <pc:docMk/>
            <pc:sldMk cId="3641199360" sldId="1907"/>
            <ac:picMk id="12" creationId="{CEC9D0DC-2A93-7CB9-9B5F-C681FD4D1FA6}"/>
          </ac:picMkLst>
        </pc:picChg>
      </pc:sldChg>
      <pc:sldChg chg="addSp delSp modSp mod modTransition modAnim">
        <pc:chgData name="D Y" userId="f8694d976d567591" providerId="LiveId" clId="{3DEA1A5F-8606-4732-B759-5ECA2CD059E1}" dt="2023-10-15T21:03:37.599" v="2301"/>
        <pc:sldMkLst>
          <pc:docMk/>
          <pc:sldMk cId="622244049" sldId="1908"/>
        </pc:sldMkLst>
        <pc:picChg chg="add del mod">
          <ac:chgData name="D Y" userId="f8694d976d567591" providerId="LiveId" clId="{3DEA1A5F-8606-4732-B759-5ECA2CD059E1}" dt="2023-10-15T21:01:00.923" v="2294"/>
          <ac:picMkLst>
            <pc:docMk/>
            <pc:sldMk cId="622244049" sldId="1908"/>
            <ac:picMk id="9" creationId="{5E12BA52-C758-394C-F3E8-907576D049F2}"/>
          </ac:picMkLst>
        </pc:picChg>
        <pc:picChg chg="add del mod ord">
          <ac:chgData name="D Y" userId="f8694d976d567591" providerId="LiveId" clId="{3DEA1A5F-8606-4732-B759-5ECA2CD059E1}" dt="2023-10-15T21:01:37.447" v="2295"/>
          <ac:picMkLst>
            <pc:docMk/>
            <pc:sldMk cId="622244049" sldId="1908"/>
            <ac:picMk id="14" creationId="{D4BA8331-7DB8-6DB4-FF1B-C1FC9C7D348C}"/>
          </ac:picMkLst>
        </pc:picChg>
        <pc:picChg chg="add del mod">
          <ac:chgData name="D Y" userId="f8694d976d567591" providerId="LiveId" clId="{3DEA1A5F-8606-4732-B759-5ECA2CD059E1}" dt="2023-10-15T21:01:41.311" v="2297"/>
          <ac:picMkLst>
            <pc:docMk/>
            <pc:sldMk cId="622244049" sldId="1908"/>
            <ac:picMk id="15" creationId="{59DA625E-03EA-EB7F-DB51-6C385BDE846B}"/>
          </ac:picMkLst>
        </pc:picChg>
        <pc:picChg chg="add del mod ord">
          <ac:chgData name="D Y" userId="f8694d976d567591" providerId="LiveId" clId="{3DEA1A5F-8606-4732-B759-5ECA2CD059E1}" dt="2023-10-15T21:01:45.508" v="2298"/>
          <ac:picMkLst>
            <pc:docMk/>
            <pc:sldMk cId="622244049" sldId="1908"/>
            <ac:picMk id="18" creationId="{957297E4-EE5A-F6ED-913B-9420895F8939}"/>
          </ac:picMkLst>
        </pc:picChg>
        <pc:picChg chg="add del mod">
          <ac:chgData name="D Y" userId="f8694d976d567591" providerId="LiveId" clId="{3DEA1A5F-8606-4732-B759-5ECA2CD059E1}" dt="2023-10-15T21:02:30.947" v="2300"/>
          <ac:picMkLst>
            <pc:docMk/>
            <pc:sldMk cId="622244049" sldId="1908"/>
            <ac:picMk id="19" creationId="{D5D419BF-2209-F806-5CAF-1A46AFCEB30E}"/>
          </ac:picMkLst>
        </pc:picChg>
        <pc:picChg chg="add del mod ord">
          <ac:chgData name="D Y" userId="f8694d976d567591" providerId="LiveId" clId="{3DEA1A5F-8606-4732-B759-5ECA2CD059E1}" dt="2023-10-15T21:03:37.599" v="2301"/>
          <ac:picMkLst>
            <pc:docMk/>
            <pc:sldMk cId="622244049" sldId="1908"/>
            <ac:picMk id="27" creationId="{02916328-5B36-AC66-A76C-05ABCEDC82F6}"/>
          </ac:picMkLst>
        </pc:picChg>
        <pc:picChg chg="add mod">
          <ac:chgData name="D Y" userId="f8694d976d567591" providerId="LiveId" clId="{3DEA1A5F-8606-4732-B759-5ECA2CD059E1}" dt="2023-10-15T21:03:37.599" v="2301"/>
          <ac:picMkLst>
            <pc:docMk/>
            <pc:sldMk cId="622244049" sldId="1908"/>
            <ac:picMk id="28" creationId="{F0EC110B-463C-CD77-3FA6-BC4684E40BDF}"/>
          </ac:picMkLst>
        </pc:picChg>
      </pc:sldChg>
      <pc:sldChg chg="addSp modSp">
        <pc:chgData name="D Y" userId="f8694d976d567591" providerId="LiveId" clId="{3DEA1A5F-8606-4732-B759-5ECA2CD059E1}" dt="2023-10-15T22:01:10.013" v="2455"/>
        <pc:sldMkLst>
          <pc:docMk/>
          <pc:sldMk cId="2344997667" sldId="1909"/>
        </pc:sldMkLst>
        <pc:picChg chg="add mod">
          <ac:chgData name="D Y" userId="f8694d976d567591" providerId="LiveId" clId="{3DEA1A5F-8606-4732-B759-5ECA2CD059E1}" dt="2023-10-15T22:01:10.013" v="2455"/>
          <ac:picMkLst>
            <pc:docMk/>
            <pc:sldMk cId="2344997667" sldId="1909"/>
            <ac:picMk id="12" creationId="{0806B0A4-3BA5-D81D-E932-4577FFC08682}"/>
          </ac:picMkLst>
        </pc:picChg>
      </pc:sldChg>
      <pc:sldChg chg="del">
        <pc:chgData name="D Y" userId="f8694d976d567591" providerId="LiveId" clId="{3DEA1A5F-8606-4732-B759-5ECA2CD059E1}" dt="2023-10-15T22:41:44.346" v="2524" actId="47"/>
        <pc:sldMkLst>
          <pc:docMk/>
          <pc:sldMk cId="1218702144" sldId="1910"/>
        </pc:sldMkLst>
      </pc:sldChg>
      <pc:sldChg chg="addSp modSp">
        <pc:chgData name="D Y" userId="f8694d976d567591" providerId="LiveId" clId="{3DEA1A5F-8606-4732-B759-5ECA2CD059E1}" dt="2023-10-15T22:51:29.483" v="2529"/>
        <pc:sldMkLst>
          <pc:docMk/>
          <pc:sldMk cId="3261906379" sldId="1911"/>
        </pc:sldMkLst>
        <pc:picChg chg="add mod">
          <ac:chgData name="D Y" userId="f8694d976d567591" providerId="LiveId" clId="{3DEA1A5F-8606-4732-B759-5ECA2CD059E1}" dt="2023-10-15T22:51:29.483" v="2529"/>
          <ac:picMkLst>
            <pc:docMk/>
            <pc:sldMk cId="3261906379" sldId="1911"/>
            <ac:picMk id="14" creationId="{E386BF55-94C2-B39A-CBAE-2FBF808BF602}"/>
          </ac:picMkLst>
        </pc:picChg>
      </pc:sldChg>
      <pc:sldChg chg="addSp delSp modSp mod modTransition modAnim">
        <pc:chgData name="D Y" userId="f8694d976d567591" providerId="LiveId" clId="{3DEA1A5F-8606-4732-B759-5ECA2CD059E1}" dt="2023-10-15T23:21:14.624" v="2897"/>
        <pc:sldMkLst>
          <pc:docMk/>
          <pc:sldMk cId="3051622040" sldId="1913"/>
        </pc:sldMkLst>
        <pc:picChg chg="add del mod">
          <ac:chgData name="D Y" userId="f8694d976d567591" providerId="LiveId" clId="{3DEA1A5F-8606-4732-B759-5ECA2CD059E1}" dt="2023-10-15T23:19:48.613" v="2892"/>
          <ac:picMkLst>
            <pc:docMk/>
            <pc:sldMk cId="3051622040" sldId="1913"/>
            <ac:picMk id="7" creationId="{58B7121C-C72F-6D3B-F785-8CAADF8AFE80}"/>
          </ac:picMkLst>
        </pc:picChg>
        <pc:picChg chg="add del mod ord">
          <ac:chgData name="D Y" userId="f8694d976d567591" providerId="LiveId" clId="{3DEA1A5F-8606-4732-B759-5ECA2CD059E1}" dt="2023-10-15T23:19:57.976" v="2893"/>
          <ac:picMkLst>
            <pc:docMk/>
            <pc:sldMk cId="3051622040" sldId="1913"/>
            <ac:picMk id="11" creationId="{F2A843F7-6FD5-7640-A941-523C754A5F80}"/>
          </ac:picMkLst>
        </pc:picChg>
        <pc:picChg chg="add del mod">
          <ac:chgData name="D Y" userId="f8694d976d567591" providerId="LiveId" clId="{3DEA1A5F-8606-4732-B759-5ECA2CD059E1}" dt="2023-10-15T23:20:30.188" v="2896"/>
          <ac:picMkLst>
            <pc:docMk/>
            <pc:sldMk cId="3051622040" sldId="1913"/>
            <ac:picMk id="12" creationId="{55B94F63-78BE-14D8-81E5-9038FB7E725D}"/>
          </ac:picMkLst>
        </pc:picChg>
        <pc:picChg chg="add del mod ord">
          <ac:chgData name="D Y" userId="f8694d976d567591" providerId="LiveId" clId="{3DEA1A5F-8606-4732-B759-5ECA2CD059E1}" dt="2023-10-15T23:21:14.624" v="2897"/>
          <ac:picMkLst>
            <pc:docMk/>
            <pc:sldMk cId="3051622040" sldId="1913"/>
            <ac:picMk id="16" creationId="{54AF6E93-F6FE-DBFB-0B5F-504492603FD3}"/>
          </ac:picMkLst>
        </pc:picChg>
        <pc:picChg chg="add mod">
          <ac:chgData name="D Y" userId="f8694d976d567591" providerId="LiveId" clId="{3DEA1A5F-8606-4732-B759-5ECA2CD059E1}" dt="2023-10-15T23:21:14.624" v="2897"/>
          <ac:picMkLst>
            <pc:docMk/>
            <pc:sldMk cId="3051622040" sldId="1913"/>
            <ac:picMk id="17" creationId="{5110D0E5-69E8-DA9E-08C6-003BB218F628}"/>
          </ac:picMkLst>
        </pc:picChg>
      </pc:sldChg>
      <pc:sldChg chg="addSp delSp modSp modTransition modAnim">
        <pc:chgData name="D Y" userId="f8694d976d567591" providerId="LiveId" clId="{3DEA1A5F-8606-4732-B759-5ECA2CD059E1}" dt="2023-10-15T22:26:18.676" v="2498"/>
        <pc:sldMkLst>
          <pc:docMk/>
          <pc:sldMk cId="2014060800" sldId="1914"/>
        </pc:sldMkLst>
        <pc:picChg chg="add del mod">
          <ac:chgData name="D Y" userId="f8694d976d567591" providerId="LiveId" clId="{3DEA1A5F-8606-4732-B759-5ECA2CD059E1}" dt="2023-10-15T22:25:27.527" v="2497"/>
          <ac:picMkLst>
            <pc:docMk/>
            <pc:sldMk cId="2014060800" sldId="1914"/>
            <ac:picMk id="5" creationId="{A2BD8AA3-44B7-FCD2-A957-0C3375F409ED}"/>
          </ac:picMkLst>
        </pc:picChg>
        <pc:picChg chg="add mod">
          <ac:chgData name="D Y" userId="f8694d976d567591" providerId="LiveId" clId="{3DEA1A5F-8606-4732-B759-5ECA2CD059E1}" dt="2023-10-15T22:26:18.676" v="2498"/>
          <ac:picMkLst>
            <pc:docMk/>
            <pc:sldMk cId="2014060800" sldId="1914"/>
            <ac:picMk id="16" creationId="{D92BDF2A-6060-0322-0854-2F2CAF3C3677}"/>
          </ac:picMkLst>
        </pc:picChg>
      </pc:sldChg>
      <pc:sldChg chg="addSp delSp modSp mod modTransition modAnim">
        <pc:chgData name="D Y" userId="f8694d976d567591" providerId="LiveId" clId="{3DEA1A5F-8606-4732-B759-5ECA2CD059E1}" dt="2023-10-15T22:29:38.653" v="2512"/>
        <pc:sldMkLst>
          <pc:docMk/>
          <pc:sldMk cId="4190343833" sldId="1915"/>
        </pc:sldMkLst>
        <pc:picChg chg="add del mod">
          <ac:chgData name="D Y" userId="f8694d976d567591" providerId="LiveId" clId="{3DEA1A5F-8606-4732-B759-5ECA2CD059E1}" dt="2023-10-15T22:26:55.914" v="2499"/>
          <ac:picMkLst>
            <pc:docMk/>
            <pc:sldMk cId="4190343833" sldId="1915"/>
            <ac:picMk id="14" creationId="{D0C3A3FB-77F3-70EF-47B3-5DE0EE2CE9E0}"/>
          </ac:picMkLst>
        </pc:picChg>
        <pc:picChg chg="add del mod">
          <ac:chgData name="D Y" userId="f8694d976d567591" providerId="LiveId" clId="{3DEA1A5F-8606-4732-B759-5ECA2CD059E1}" dt="2023-10-15T22:27:09.022" v="2501"/>
          <ac:picMkLst>
            <pc:docMk/>
            <pc:sldMk cId="4190343833" sldId="1915"/>
            <ac:picMk id="21" creationId="{2C5A25DF-2905-DE93-7D08-F5179D73FD8E}"/>
          </ac:picMkLst>
        </pc:picChg>
        <pc:picChg chg="add del mod">
          <ac:chgData name="D Y" userId="f8694d976d567591" providerId="LiveId" clId="{3DEA1A5F-8606-4732-B759-5ECA2CD059E1}" dt="2023-10-15T22:27:32.659" v="2503"/>
          <ac:picMkLst>
            <pc:docMk/>
            <pc:sldMk cId="4190343833" sldId="1915"/>
            <ac:picMk id="26" creationId="{EA94B949-7BE4-AEFC-E72E-978CF4A1FAEF}"/>
          </ac:picMkLst>
        </pc:picChg>
        <pc:picChg chg="add del mod">
          <ac:chgData name="D Y" userId="f8694d976d567591" providerId="LiveId" clId="{3DEA1A5F-8606-4732-B759-5ECA2CD059E1}" dt="2023-10-15T22:28:36.238" v="2505"/>
          <ac:picMkLst>
            <pc:docMk/>
            <pc:sldMk cId="4190343833" sldId="1915"/>
            <ac:picMk id="31" creationId="{A4D1003D-D06B-3665-2C10-50FFE4B3445A}"/>
          </ac:picMkLst>
        </pc:picChg>
        <pc:picChg chg="add del mod">
          <ac:chgData name="D Y" userId="f8694d976d567591" providerId="LiveId" clId="{3DEA1A5F-8606-4732-B759-5ECA2CD059E1}" dt="2023-10-15T22:28:56.986" v="2508"/>
          <ac:picMkLst>
            <pc:docMk/>
            <pc:sldMk cId="4190343833" sldId="1915"/>
            <ac:picMk id="38" creationId="{CC0AE365-5E45-183C-3E8D-374426C5597B}"/>
          </ac:picMkLst>
        </pc:picChg>
        <pc:picChg chg="add del mod ord">
          <ac:chgData name="D Y" userId="f8694d976d567591" providerId="LiveId" clId="{3DEA1A5F-8606-4732-B759-5ECA2CD059E1}" dt="2023-10-15T22:29:08.925" v="2509"/>
          <ac:picMkLst>
            <pc:docMk/>
            <pc:sldMk cId="4190343833" sldId="1915"/>
            <ac:picMk id="41" creationId="{687A8A61-EB31-528B-6BFA-4BC9CBEE4E6C}"/>
          </ac:picMkLst>
        </pc:picChg>
        <pc:picChg chg="add del mod">
          <ac:chgData name="D Y" userId="f8694d976d567591" providerId="LiveId" clId="{3DEA1A5F-8606-4732-B759-5ECA2CD059E1}" dt="2023-10-15T22:29:10.241" v="2511"/>
          <ac:picMkLst>
            <pc:docMk/>
            <pc:sldMk cId="4190343833" sldId="1915"/>
            <ac:picMk id="42" creationId="{9C974311-8A3F-00B9-8950-0DA956554C86}"/>
          </ac:picMkLst>
        </pc:picChg>
        <pc:picChg chg="add del mod ord">
          <ac:chgData name="D Y" userId="f8694d976d567591" providerId="LiveId" clId="{3DEA1A5F-8606-4732-B759-5ECA2CD059E1}" dt="2023-10-15T22:29:38.653" v="2512"/>
          <ac:picMkLst>
            <pc:docMk/>
            <pc:sldMk cId="4190343833" sldId="1915"/>
            <ac:picMk id="45" creationId="{D95F5150-9901-50AF-48EB-9B55BC653151}"/>
          </ac:picMkLst>
        </pc:picChg>
        <pc:picChg chg="add mod">
          <ac:chgData name="D Y" userId="f8694d976d567591" providerId="LiveId" clId="{3DEA1A5F-8606-4732-B759-5ECA2CD059E1}" dt="2023-10-15T22:29:38.653" v="2512"/>
          <ac:picMkLst>
            <pc:docMk/>
            <pc:sldMk cId="4190343833" sldId="1915"/>
            <ac:picMk id="46" creationId="{BAFA41FF-019B-E0F1-AD04-65FBB70CE8CC}"/>
          </ac:picMkLst>
        </pc:picChg>
      </pc:sldChg>
      <pc:sldChg chg="addSp modSp">
        <pc:chgData name="D Y" userId="f8694d976d567591" providerId="LiveId" clId="{3DEA1A5F-8606-4732-B759-5ECA2CD059E1}" dt="2023-10-15T21:45:42.933" v="2442"/>
        <pc:sldMkLst>
          <pc:docMk/>
          <pc:sldMk cId="1632100914" sldId="1916"/>
        </pc:sldMkLst>
        <pc:picChg chg="add mod">
          <ac:chgData name="D Y" userId="f8694d976d567591" providerId="LiveId" clId="{3DEA1A5F-8606-4732-B759-5ECA2CD059E1}" dt="2023-10-15T21:45:42.933" v="2442"/>
          <ac:picMkLst>
            <pc:docMk/>
            <pc:sldMk cId="1632100914" sldId="1916"/>
            <ac:picMk id="6" creationId="{D1F2A089-A7FE-3A29-7426-08E1153E590F}"/>
          </ac:picMkLst>
        </pc:picChg>
      </pc:sldChg>
      <pc:sldChg chg="addSp modSp">
        <pc:chgData name="D Y" userId="f8694d976d567591" providerId="LiveId" clId="{3DEA1A5F-8606-4732-B759-5ECA2CD059E1}" dt="2023-10-15T22:51:29.483" v="2529"/>
        <pc:sldMkLst>
          <pc:docMk/>
          <pc:sldMk cId="328586617" sldId="1917"/>
        </pc:sldMkLst>
        <pc:picChg chg="add mod">
          <ac:chgData name="D Y" userId="f8694d976d567591" providerId="LiveId" clId="{3DEA1A5F-8606-4732-B759-5ECA2CD059E1}" dt="2023-10-15T22:51:29.483" v="2529"/>
          <ac:picMkLst>
            <pc:docMk/>
            <pc:sldMk cId="328586617" sldId="1917"/>
            <ac:picMk id="9" creationId="{6708B614-363C-CA1F-6C4C-69F5FB99F532}"/>
          </ac:picMkLst>
        </pc:picChg>
      </pc:sldChg>
      <pc:sldChg chg="addSp delSp modSp modTransition modAnim modNotesTx">
        <pc:chgData name="D Y" userId="f8694d976d567591" providerId="LiveId" clId="{3DEA1A5F-8606-4732-B759-5ECA2CD059E1}" dt="2023-10-15T23:03:05.800" v="2655"/>
        <pc:sldMkLst>
          <pc:docMk/>
          <pc:sldMk cId="406337878" sldId="1919"/>
        </pc:sldMkLst>
        <pc:picChg chg="add del mod">
          <ac:chgData name="D Y" userId="f8694d976d567591" providerId="LiveId" clId="{3DEA1A5F-8606-4732-B759-5ECA2CD059E1}" dt="2023-10-15T22:52:58.809" v="2531"/>
          <ac:picMkLst>
            <pc:docMk/>
            <pc:sldMk cId="406337878" sldId="1919"/>
            <ac:picMk id="7" creationId="{16F03F93-8E05-B076-30A7-32F1BD49B058}"/>
          </ac:picMkLst>
        </pc:picChg>
        <pc:picChg chg="add del mod">
          <ac:chgData name="D Y" userId="f8694d976d567591" providerId="LiveId" clId="{3DEA1A5F-8606-4732-B759-5ECA2CD059E1}" dt="2023-10-15T22:59:28.221" v="2586"/>
          <ac:picMkLst>
            <pc:docMk/>
            <pc:sldMk cId="406337878" sldId="1919"/>
            <ac:picMk id="19" creationId="{04C50C8B-992D-4A5A-56C7-475783B0BD64}"/>
          </ac:picMkLst>
        </pc:picChg>
        <pc:picChg chg="add del mod">
          <ac:chgData name="D Y" userId="f8694d976d567591" providerId="LiveId" clId="{3DEA1A5F-8606-4732-B759-5ECA2CD059E1}" dt="2023-10-15T23:02:02.071" v="2654"/>
          <ac:picMkLst>
            <pc:docMk/>
            <pc:sldMk cId="406337878" sldId="1919"/>
            <ac:picMk id="40" creationId="{DD7ECF5C-D9AB-43E1-0DCC-07E1EADF62AA}"/>
          </ac:picMkLst>
        </pc:picChg>
        <pc:picChg chg="add mod">
          <ac:chgData name="D Y" userId="f8694d976d567591" providerId="LiveId" clId="{3DEA1A5F-8606-4732-B759-5ECA2CD059E1}" dt="2023-10-15T23:03:05.800" v="2655"/>
          <ac:picMkLst>
            <pc:docMk/>
            <pc:sldMk cId="406337878" sldId="1919"/>
            <ac:picMk id="54" creationId="{85D7B4D4-8A58-0125-2B6F-48786A0C9D46}"/>
          </ac:picMkLst>
        </pc:picChg>
      </pc:sldChg>
      <pc:sldChg chg="addSp modSp">
        <pc:chgData name="D Y" userId="f8694d976d567591" providerId="LiveId" clId="{3DEA1A5F-8606-4732-B759-5ECA2CD059E1}" dt="2023-10-15T23:19:32.481" v="2890"/>
        <pc:sldMkLst>
          <pc:docMk/>
          <pc:sldMk cId="3342677522" sldId="1921"/>
        </pc:sldMkLst>
        <pc:picChg chg="add mod">
          <ac:chgData name="D Y" userId="f8694d976d567591" providerId="LiveId" clId="{3DEA1A5F-8606-4732-B759-5ECA2CD059E1}" dt="2023-10-15T23:19:32.481" v="2890"/>
          <ac:picMkLst>
            <pc:docMk/>
            <pc:sldMk cId="3342677522" sldId="1921"/>
            <ac:picMk id="19" creationId="{67B71322-DB25-425F-555C-2B4166C36229}"/>
          </ac:picMkLst>
        </pc:picChg>
      </pc:sldChg>
      <pc:sldChg chg="addSp modSp">
        <pc:chgData name="D Y" userId="f8694d976d567591" providerId="LiveId" clId="{3DEA1A5F-8606-4732-B759-5ECA2CD059E1}" dt="2023-10-15T20:47:37.683" v="2161"/>
        <pc:sldMkLst>
          <pc:docMk/>
          <pc:sldMk cId="1532343428" sldId="1922"/>
        </pc:sldMkLst>
        <pc:picChg chg="add mod">
          <ac:chgData name="D Y" userId="f8694d976d567591" providerId="LiveId" clId="{3DEA1A5F-8606-4732-B759-5ECA2CD059E1}" dt="2023-10-15T20:47:37.683" v="2161"/>
          <ac:picMkLst>
            <pc:docMk/>
            <pc:sldMk cId="1532343428" sldId="1922"/>
            <ac:picMk id="27" creationId="{6112C3AE-622A-1395-C2FE-26CA1912DE98}"/>
          </ac:picMkLst>
        </pc:picChg>
      </pc:sldChg>
      <pc:sldChg chg="addSp modSp">
        <pc:chgData name="D Y" userId="f8694d976d567591" providerId="LiveId" clId="{3DEA1A5F-8606-4732-B759-5ECA2CD059E1}" dt="2023-10-15T20:59:40.115" v="2291"/>
        <pc:sldMkLst>
          <pc:docMk/>
          <pc:sldMk cId="352506704" sldId="1923"/>
        </pc:sldMkLst>
        <pc:picChg chg="add mod">
          <ac:chgData name="D Y" userId="f8694d976d567591" providerId="LiveId" clId="{3DEA1A5F-8606-4732-B759-5ECA2CD059E1}" dt="2023-10-15T20:59:40.115" v="2291"/>
          <ac:picMkLst>
            <pc:docMk/>
            <pc:sldMk cId="352506704" sldId="1923"/>
            <ac:picMk id="16" creationId="{0207C3B8-E767-85D7-4253-9572D378707A}"/>
          </ac:picMkLst>
        </pc:picChg>
      </pc:sldChg>
      <pc:sldChg chg="addSp modSp">
        <pc:chgData name="D Y" userId="f8694d976d567591" providerId="LiveId" clId="{3DEA1A5F-8606-4732-B759-5ECA2CD059E1}" dt="2023-10-15T22:47:18.549" v="2527"/>
        <pc:sldMkLst>
          <pc:docMk/>
          <pc:sldMk cId="3445048971" sldId="1924"/>
        </pc:sldMkLst>
        <pc:picChg chg="add mod">
          <ac:chgData name="D Y" userId="f8694d976d567591" providerId="LiveId" clId="{3DEA1A5F-8606-4732-B759-5ECA2CD059E1}" dt="2023-10-15T22:47:18.549" v="2527"/>
          <ac:picMkLst>
            <pc:docMk/>
            <pc:sldMk cId="3445048971" sldId="1924"/>
            <ac:picMk id="15" creationId="{7DADF7F6-11FC-4163-6E0A-9C58C7FB1003}"/>
          </ac:picMkLst>
        </pc:picChg>
      </pc:sldChg>
      <pc:sldChg chg="addSp modSp">
        <pc:chgData name="D Y" userId="f8694d976d567591" providerId="LiveId" clId="{3DEA1A5F-8606-4732-B759-5ECA2CD059E1}" dt="2023-10-15T23:15:11.437" v="2881"/>
        <pc:sldMkLst>
          <pc:docMk/>
          <pc:sldMk cId="3179231501" sldId="1925"/>
        </pc:sldMkLst>
        <pc:picChg chg="add mod">
          <ac:chgData name="D Y" userId="f8694d976d567591" providerId="LiveId" clId="{3DEA1A5F-8606-4732-B759-5ECA2CD059E1}" dt="2023-10-15T23:15:11.437" v="2881"/>
          <ac:picMkLst>
            <pc:docMk/>
            <pc:sldMk cId="3179231501" sldId="1925"/>
            <ac:picMk id="17" creationId="{2169650D-E4BC-560A-8AC9-4ADF8FB66BA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DEE46-7A58-4164-89E5-4375E379440F}" type="doc">
      <dgm:prSet loTypeId="urn:microsoft.com/office/officeart/2005/8/layout/process1" loCatId="process" qsTypeId="urn:microsoft.com/office/officeart/2005/8/quickstyle/3d7" qsCatId="3D" csTypeId="urn:microsoft.com/office/officeart/2005/8/colors/colorful5" csCatId="colorful" phldr="1"/>
      <dgm:spPr/>
    </dgm:pt>
    <dgm:pt modelId="{C7AE05AC-D1A0-42CE-8833-9A2F0BF98AA7}">
      <dgm:prSet phldrT="[テキスト]"/>
      <dgm:spPr/>
      <dgm:t>
        <a:bodyPr/>
        <a:lstStyle/>
        <a:p>
          <a:r>
            <a:rPr kumimoji="1" lang="ja-JP" altLang="en-US" dirty="0"/>
            <a:t>親鸞聖人</a:t>
          </a:r>
        </a:p>
      </dgm:t>
    </dgm:pt>
    <dgm:pt modelId="{80E170F9-F130-4E8B-BE69-6A49927011F5}" type="parTrans" cxnId="{26663475-E162-4FC1-94CA-22268AF9C058}">
      <dgm:prSet/>
      <dgm:spPr/>
      <dgm:t>
        <a:bodyPr/>
        <a:lstStyle/>
        <a:p>
          <a:endParaRPr kumimoji="1" lang="ja-JP" altLang="en-US"/>
        </a:p>
      </dgm:t>
    </dgm:pt>
    <dgm:pt modelId="{DFD500F0-51B9-4DE7-B212-1967C003124C}" type="sibTrans" cxnId="{26663475-E162-4FC1-94CA-22268AF9C058}">
      <dgm:prSet/>
      <dgm:spPr/>
      <dgm:t>
        <a:bodyPr/>
        <a:lstStyle/>
        <a:p>
          <a:endParaRPr kumimoji="1" lang="ja-JP" altLang="en-US"/>
        </a:p>
      </dgm:t>
    </dgm:pt>
    <dgm:pt modelId="{30716385-198E-4CEA-879A-26F663AA64FF}">
      <dgm:prSet phldrT="[テキスト]"/>
      <dgm:spPr/>
      <dgm:t>
        <a:bodyPr/>
        <a:lstStyle/>
        <a:p>
          <a:r>
            <a:rPr kumimoji="1" lang="ja-JP" altLang="en-US" dirty="0"/>
            <a:t>如信上人</a:t>
          </a:r>
          <a:endParaRPr kumimoji="1" lang="en-US" altLang="ja-JP" dirty="0"/>
        </a:p>
        <a:p>
          <a:r>
            <a:rPr kumimoji="1" lang="en-US" altLang="ja-JP" dirty="0">
              <a:solidFill>
                <a:srgbClr val="FF0000"/>
              </a:solidFill>
              <a:effectLst>
                <a:glow rad="127000">
                  <a:schemeClr val="bg1"/>
                </a:glow>
              </a:effectLst>
            </a:rPr>
            <a:t>『</a:t>
          </a:r>
          <a:r>
            <a:rPr kumimoji="1" lang="ja-JP" altLang="en-US" dirty="0">
              <a:solidFill>
                <a:srgbClr val="FF0000"/>
              </a:solidFill>
              <a:effectLst>
                <a:glow rad="127000">
                  <a:schemeClr val="bg1"/>
                </a:glow>
              </a:effectLst>
            </a:rPr>
            <a:t>歎異抄</a:t>
          </a:r>
          <a:r>
            <a:rPr kumimoji="1" lang="en-US" altLang="ja-JP" dirty="0">
              <a:solidFill>
                <a:srgbClr val="FF0000"/>
              </a:solidFill>
              <a:effectLst>
                <a:glow rad="127000">
                  <a:schemeClr val="bg1"/>
                </a:glow>
              </a:effectLst>
            </a:rPr>
            <a:t>』</a:t>
          </a:r>
          <a:endParaRPr kumimoji="1" lang="ja-JP" altLang="en-US" dirty="0">
            <a:solidFill>
              <a:srgbClr val="FF0000"/>
            </a:solidFill>
            <a:effectLst>
              <a:glow rad="127000">
                <a:schemeClr val="bg1"/>
              </a:glow>
            </a:effectLst>
          </a:endParaRPr>
        </a:p>
      </dgm:t>
    </dgm:pt>
    <dgm:pt modelId="{08D71126-DE8D-4E09-8572-22C5E9A7D350}" type="parTrans" cxnId="{43BEA0C2-AFAB-435D-8A19-271DBCFCDAAE}">
      <dgm:prSet/>
      <dgm:spPr/>
      <dgm:t>
        <a:bodyPr/>
        <a:lstStyle/>
        <a:p>
          <a:endParaRPr kumimoji="1" lang="ja-JP" altLang="en-US"/>
        </a:p>
      </dgm:t>
    </dgm:pt>
    <dgm:pt modelId="{53699C90-465E-44BD-95F7-C692E3E6F73C}" type="sibTrans" cxnId="{43BEA0C2-AFAB-435D-8A19-271DBCFCDAAE}">
      <dgm:prSet/>
      <dgm:spPr/>
      <dgm:t>
        <a:bodyPr/>
        <a:lstStyle/>
        <a:p>
          <a:endParaRPr kumimoji="1" lang="ja-JP" altLang="en-US"/>
        </a:p>
      </dgm:t>
    </dgm:pt>
    <dgm:pt modelId="{402B02F6-9DC9-432E-A3DC-37AB1E84239A}">
      <dgm:prSet phldrT="[テキスト]"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600" dirty="0"/>
            <a:t>覚如上人</a:t>
          </a:r>
          <a:endParaRPr kumimoji="1" lang="en-US" altLang="ja-JP" sz="3600" dirty="0"/>
        </a:p>
        <a:p>
          <a:pPr marL="0" lvl="0" defTabSz="1600200">
            <a:lnSpc>
              <a:spcPct val="90000"/>
            </a:lnSpc>
            <a:spcBef>
              <a:spcPct val="0"/>
            </a:spcBef>
            <a:spcAft>
              <a:spcPct val="35000"/>
            </a:spcAft>
            <a:buNone/>
          </a:pPr>
          <a:r>
            <a:rPr kumimoji="1" lang="en-US" altLang="ja-JP" sz="3600" dirty="0">
              <a:solidFill>
                <a:srgbClr val="FF0000"/>
              </a:solidFill>
              <a:effectLst>
                <a:glow rad="177800">
                  <a:schemeClr val="bg1"/>
                </a:glow>
              </a:effectLst>
            </a:rPr>
            <a:t>『</a:t>
          </a:r>
          <a:r>
            <a:rPr kumimoji="1" lang="ja-JP" altLang="en-US" sz="3600" dirty="0">
              <a:solidFill>
                <a:srgbClr val="FF0000"/>
              </a:solidFill>
              <a:effectLst>
                <a:glow rad="177800">
                  <a:schemeClr val="bg1"/>
                </a:glow>
              </a:effectLst>
            </a:rPr>
            <a:t>親鸞伝絵</a:t>
          </a:r>
          <a:r>
            <a:rPr kumimoji="1" lang="en-US" altLang="ja-JP" sz="3600" dirty="0">
              <a:solidFill>
                <a:srgbClr val="FF0000"/>
              </a:solidFill>
              <a:effectLst>
                <a:glow rad="177800">
                  <a:schemeClr val="bg1"/>
                </a:glow>
              </a:effectLst>
            </a:rPr>
            <a:t>』『</a:t>
          </a:r>
          <a:r>
            <a:rPr kumimoji="1" lang="ja-JP" altLang="en-US" sz="3600" dirty="0">
              <a:solidFill>
                <a:srgbClr val="FF0000"/>
              </a:solidFill>
              <a:effectLst>
                <a:glow rad="177800">
                  <a:schemeClr val="bg1"/>
                </a:glow>
              </a:effectLst>
            </a:rPr>
            <a:t>口伝鈔</a:t>
          </a:r>
          <a:r>
            <a:rPr kumimoji="1" lang="en-US" altLang="ja-JP" sz="3600" dirty="0">
              <a:solidFill>
                <a:srgbClr val="FF0000"/>
              </a:solidFill>
              <a:effectLst>
                <a:glow rad="177800">
                  <a:schemeClr val="bg1"/>
                </a:glow>
              </a:effectLst>
            </a:rPr>
            <a:t>』</a:t>
          </a:r>
          <a:endParaRPr kumimoji="1" lang="ja-JP" altLang="en-US" sz="3600" dirty="0">
            <a:solidFill>
              <a:srgbClr val="FF0000"/>
            </a:solidFill>
            <a:effectLst>
              <a:glow rad="177800">
                <a:schemeClr val="bg1"/>
              </a:glow>
            </a:effectLst>
          </a:endParaRPr>
        </a:p>
      </dgm:t>
    </dgm:pt>
    <dgm:pt modelId="{3589F2C8-8D8E-4136-8972-3D8FC3E1E466}" type="parTrans" cxnId="{13008595-D690-4566-8DB3-19AD00A76ABD}">
      <dgm:prSet/>
      <dgm:spPr/>
      <dgm:t>
        <a:bodyPr/>
        <a:lstStyle/>
        <a:p>
          <a:endParaRPr kumimoji="1" lang="ja-JP" altLang="en-US"/>
        </a:p>
      </dgm:t>
    </dgm:pt>
    <dgm:pt modelId="{F406E50C-9A06-4B15-B25F-27C705372351}" type="sibTrans" cxnId="{13008595-D690-4566-8DB3-19AD00A76ABD}">
      <dgm:prSet/>
      <dgm:spPr/>
      <dgm:t>
        <a:bodyPr/>
        <a:lstStyle/>
        <a:p>
          <a:endParaRPr kumimoji="1" lang="ja-JP" altLang="en-US"/>
        </a:p>
      </dgm:t>
    </dgm:pt>
    <dgm:pt modelId="{BD25A9E9-5159-4DD5-9BC9-5C3A7E11EB16}" type="pres">
      <dgm:prSet presAssocID="{C80DEE46-7A58-4164-89E5-4375E379440F}" presName="Name0" presStyleCnt="0">
        <dgm:presLayoutVars>
          <dgm:dir/>
          <dgm:resizeHandles val="exact"/>
        </dgm:presLayoutVars>
      </dgm:prSet>
      <dgm:spPr/>
    </dgm:pt>
    <dgm:pt modelId="{11EBC537-4693-4394-841F-6AA44CFE504B}" type="pres">
      <dgm:prSet presAssocID="{C7AE05AC-D1A0-42CE-8833-9A2F0BF98AA7}" presName="node" presStyleLbl="node1" presStyleIdx="0" presStyleCnt="3" custLinFactNeighborX="5682" custLinFactNeighborY="-763">
        <dgm:presLayoutVars>
          <dgm:bulletEnabled val="1"/>
        </dgm:presLayoutVars>
      </dgm:prSet>
      <dgm:spPr/>
      <dgm:t>
        <a:bodyPr/>
        <a:lstStyle/>
        <a:p>
          <a:endParaRPr kumimoji="1" lang="ja-JP" altLang="en-US"/>
        </a:p>
      </dgm:t>
    </dgm:pt>
    <dgm:pt modelId="{462A242E-EC2E-4A4F-A84B-C86A8F3F0FE1}" type="pres">
      <dgm:prSet presAssocID="{DFD500F0-51B9-4DE7-B212-1967C003124C}" presName="sibTrans" presStyleLbl="sibTrans2D1" presStyleIdx="0" presStyleCnt="2"/>
      <dgm:spPr/>
      <dgm:t>
        <a:bodyPr/>
        <a:lstStyle/>
        <a:p>
          <a:endParaRPr kumimoji="1" lang="ja-JP" altLang="en-US"/>
        </a:p>
      </dgm:t>
    </dgm:pt>
    <dgm:pt modelId="{EFCA6802-042B-448B-BC76-AA4AD9C1708F}" type="pres">
      <dgm:prSet presAssocID="{DFD500F0-51B9-4DE7-B212-1967C003124C}" presName="connectorText" presStyleLbl="sibTrans2D1" presStyleIdx="0" presStyleCnt="2"/>
      <dgm:spPr/>
      <dgm:t>
        <a:bodyPr/>
        <a:lstStyle/>
        <a:p>
          <a:endParaRPr kumimoji="1" lang="ja-JP" altLang="en-US"/>
        </a:p>
      </dgm:t>
    </dgm:pt>
    <dgm:pt modelId="{D2844CBF-0D18-4DDC-BF84-C065D3782AA8}" type="pres">
      <dgm:prSet presAssocID="{30716385-198E-4CEA-879A-26F663AA64FF}" presName="node" presStyleLbl="node1" presStyleIdx="1" presStyleCnt="3">
        <dgm:presLayoutVars>
          <dgm:bulletEnabled val="1"/>
        </dgm:presLayoutVars>
      </dgm:prSet>
      <dgm:spPr/>
      <dgm:t>
        <a:bodyPr/>
        <a:lstStyle/>
        <a:p>
          <a:endParaRPr kumimoji="1" lang="ja-JP" altLang="en-US"/>
        </a:p>
      </dgm:t>
    </dgm:pt>
    <dgm:pt modelId="{ECA0A575-FB6C-41DD-912F-3F592772F287}" type="pres">
      <dgm:prSet presAssocID="{53699C90-465E-44BD-95F7-C692E3E6F73C}" presName="sibTrans" presStyleLbl="sibTrans2D1" presStyleIdx="1" presStyleCnt="2"/>
      <dgm:spPr/>
      <dgm:t>
        <a:bodyPr/>
        <a:lstStyle/>
        <a:p>
          <a:endParaRPr kumimoji="1" lang="ja-JP" altLang="en-US"/>
        </a:p>
      </dgm:t>
    </dgm:pt>
    <dgm:pt modelId="{3CCF407D-2AB5-4773-AE41-6D41CB082271}" type="pres">
      <dgm:prSet presAssocID="{53699C90-465E-44BD-95F7-C692E3E6F73C}" presName="connectorText" presStyleLbl="sibTrans2D1" presStyleIdx="1" presStyleCnt="2"/>
      <dgm:spPr/>
      <dgm:t>
        <a:bodyPr/>
        <a:lstStyle/>
        <a:p>
          <a:endParaRPr kumimoji="1" lang="ja-JP" altLang="en-US"/>
        </a:p>
      </dgm:t>
    </dgm:pt>
    <dgm:pt modelId="{A88EE840-2A17-4233-BE33-ECECEFCEF13A}" type="pres">
      <dgm:prSet presAssocID="{402B02F6-9DC9-432E-A3DC-37AB1E84239A}" presName="node" presStyleLbl="node1" presStyleIdx="2" presStyleCnt="3" custLinFactNeighborX="-12510" custLinFactNeighborY="2104">
        <dgm:presLayoutVars>
          <dgm:bulletEnabled val="1"/>
        </dgm:presLayoutVars>
      </dgm:prSet>
      <dgm:spPr/>
      <dgm:t>
        <a:bodyPr/>
        <a:lstStyle/>
        <a:p>
          <a:endParaRPr kumimoji="1" lang="ja-JP" altLang="en-US"/>
        </a:p>
      </dgm:t>
    </dgm:pt>
  </dgm:ptLst>
  <dgm:cxnLst>
    <dgm:cxn modelId="{1D240615-7574-4F6B-A872-4DACB1564DC2}" type="presOf" srcId="{53699C90-465E-44BD-95F7-C692E3E6F73C}" destId="{ECA0A575-FB6C-41DD-912F-3F592772F287}" srcOrd="0" destOrd="0" presId="urn:microsoft.com/office/officeart/2005/8/layout/process1"/>
    <dgm:cxn modelId="{113DC6FC-1EE3-4971-921E-DCCE6A8C33EC}" type="presOf" srcId="{30716385-198E-4CEA-879A-26F663AA64FF}" destId="{D2844CBF-0D18-4DDC-BF84-C065D3782AA8}" srcOrd="0" destOrd="0" presId="urn:microsoft.com/office/officeart/2005/8/layout/process1"/>
    <dgm:cxn modelId="{EA8BA367-619A-4908-858D-99253E96D1F1}" type="presOf" srcId="{C7AE05AC-D1A0-42CE-8833-9A2F0BF98AA7}" destId="{11EBC537-4693-4394-841F-6AA44CFE504B}" srcOrd="0" destOrd="0" presId="urn:microsoft.com/office/officeart/2005/8/layout/process1"/>
    <dgm:cxn modelId="{43BEA0C2-AFAB-435D-8A19-271DBCFCDAAE}" srcId="{C80DEE46-7A58-4164-89E5-4375E379440F}" destId="{30716385-198E-4CEA-879A-26F663AA64FF}" srcOrd="1" destOrd="0" parTransId="{08D71126-DE8D-4E09-8572-22C5E9A7D350}" sibTransId="{53699C90-465E-44BD-95F7-C692E3E6F73C}"/>
    <dgm:cxn modelId="{80B265E2-2E2D-488D-9354-D61A56A2EFFB}" type="presOf" srcId="{53699C90-465E-44BD-95F7-C692E3E6F73C}" destId="{3CCF407D-2AB5-4773-AE41-6D41CB082271}" srcOrd="1" destOrd="0" presId="urn:microsoft.com/office/officeart/2005/8/layout/process1"/>
    <dgm:cxn modelId="{7E45DDF5-EAA9-43CA-A342-EAAF1C8F05F4}" type="presOf" srcId="{C80DEE46-7A58-4164-89E5-4375E379440F}" destId="{BD25A9E9-5159-4DD5-9BC9-5C3A7E11EB16}" srcOrd="0" destOrd="0" presId="urn:microsoft.com/office/officeart/2005/8/layout/process1"/>
    <dgm:cxn modelId="{7DCE874F-9E18-4948-B2DD-75B6CA6F4F71}" type="presOf" srcId="{DFD500F0-51B9-4DE7-B212-1967C003124C}" destId="{462A242E-EC2E-4A4F-A84B-C86A8F3F0FE1}" srcOrd="0" destOrd="0" presId="urn:microsoft.com/office/officeart/2005/8/layout/process1"/>
    <dgm:cxn modelId="{D4474312-DE48-4A2C-9A7F-69B7D743FE8B}" type="presOf" srcId="{DFD500F0-51B9-4DE7-B212-1967C003124C}" destId="{EFCA6802-042B-448B-BC76-AA4AD9C1708F}" srcOrd="1" destOrd="0" presId="urn:microsoft.com/office/officeart/2005/8/layout/process1"/>
    <dgm:cxn modelId="{26663475-E162-4FC1-94CA-22268AF9C058}" srcId="{C80DEE46-7A58-4164-89E5-4375E379440F}" destId="{C7AE05AC-D1A0-42CE-8833-9A2F0BF98AA7}" srcOrd="0" destOrd="0" parTransId="{80E170F9-F130-4E8B-BE69-6A49927011F5}" sibTransId="{DFD500F0-51B9-4DE7-B212-1967C003124C}"/>
    <dgm:cxn modelId="{13008595-D690-4566-8DB3-19AD00A76ABD}" srcId="{C80DEE46-7A58-4164-89E5-4375E379440F}" destId="{402B02F6-9DC9-432E-A3DC-37AB1E84239A}" srcOrd="2" destOrd="0" parTransId="{3589F2C8-8D8E-4136-8972-3D8FC3E1E466}" sibTransId="{F406E50C-9A06-4B15-B25F-27C705372351}"/>
    <dgm:cxn modelId="{CD4D3D6F-F920-4295-9BCB-AD99C56827C7}" type="presOf" srcId="{402B02F6-9DC9-432E-A3DC-37AB1E84239A}" destId="{A88EE840-2A17-4233-BE33-ECECEFCEF13A}" srcOrd="0" destOrd="0" presId="urn:microsoft.com/office/officeart/2005/8/layout/process1"/>
    <dgm:cxn modelId="{6B674080-10B1-41FB-84E9-938E08851919}" type="presParOf" srcId="{BD25A9E9-5159-4DD5-9BC9-5C3A7E11EB16}" destId="{11EBC537-4693-4394-841F-6AA44CFE504B}" srcOrd="0" destOrd="0" presId="urn:microsoft.com/office/officeart/2005/8/layout/process1"/>
    <dgm:cxn modelId="{119B1731-025B-4C3B-85AD-3A0AF8714A6F}" type="presParOf" srcId="{BD25A9E9-5159-4DD5-9BC9-5C3A7E11EB16}" destId="{462A242E-EC2E-4A4F-A84B-C86A8F3F0FE1}" srcOrd="1" destOrd="0" presId="urn:microsoft.com/office/officeart/2005/8/layout/process1"/>
    <dgm:cxn modelId="{18568152-1B17-44AB-80B4-95A5A7540AC7}" type="presParOf" srcId="{462A242E-EC2E-4A4F-A84B-C86A8F3F0FE1}" destId="{EFCA6802-042B-448B-BC76-AA4AD9C1708F}" srcOrd="0" destOrd="0" presId="urn:microsoft.com/office/officeart/2005/8/layout/process1"/>
    <dgm:cxn modelId="{92B38DC1-82A8-4450-9AD0-740481E5BF9F}" type="presParOf" srcId="{BD25A9E9-5159-4DD5-9BC9-5C3A7E11EB16}" destId="{D2844CBF-0D18-4DDC-BF84-C065D3782AA8}" srcOrd="2" destOrd="0" presId="urn:microsoft.com/office/officeart/2005/8/layout/process1"/>
    <dgm:cxn modelId="{38B58E1D-C2CD-476D-95A4-19D138105F18}" type="presParOf" srcId="{BD25A9E9-5159-4DD5-9BC9-5C3A7E11EB16}" destId="{ECA0A575-FB6C-41DD-912F-3F592772F287}" srcOrd="3" destOrd="0" presId="urn:microsoft.com/office/officeart/2005/8/layout/process1"/>
    <dgm:cxn modelId="{407C866E-CE4C-4119-B8A9-3D54592020B4}" type="presParOf" srcId="{ECA0A575-FB6C-41DD-912F-3F592772F287}" destId="{3CCF407D-2AB5-4773-AE41-6D41CB082271}" srcOrd="0" destOrd="0" presId="urn:microsoft.com/office/officeart/2005/8/layout/process1"/>
    <dgm:cxn modelId="{3085E8C0-B11B-4825-90D9-D2B4FA0679AA}" type="presParOf" srcId="{BD25A9E9-5159-4DD5-9BC9-5C3A7E11EB16}" destId="{A88EE840-2A17-4233-BE33-ECECEFCEF13A}"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BC537-4693-4394-841F-6AA44CFE504B}">
      <dsp:nvSpPr>
        <dsp:cNvPr id="0" name=""/>
        <dsp:cNvSpPr/>
      </dsp:nvSpPr>
      <dsp:spPr>
        <a:xfrm>
          <a:off x="72009" y="3437506"/>
          <a:ext cx="2761759" cy="212310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t>親鸞聖人</a:t>
          </a:r>
        </a:p>
      </dsp:txBody>
      <dsp:txXfrm>
        <a:off x="134193" y="3499690"/>
        <a:ext cx="2637391" cy="1998734"/>
      </dsp:txXfrm>
    </dsp:sp>
    <dsp:sp modelId="{462A242E-EC2E-4A4F-A84B-C86A8F3F0FE1}">
      <dsp:nvSpPr>
        <dsp:cNvPr id="0" name=""/>
        <dsp:cNvSpPr/>
      </dsp:nvSpPr>
      <dsp:spPr>
        <a:xfrm rot="14641">
          <a:off x="3094250" y="4164766"/>
          <a:ext cx="552230" cy="684916"/>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kumimoji="1" lang="ja-JP" altLang="en-US" sz="2900" kern="1200"/>
        </a:p>
      </dsp:txBody>
      <dsp:txXfrm>
        <a:off x="3094251" y="4301396"/>
        <a:ext cx="386561" cy="410950"/>
      </dsp:txXfrm>
    </dsp:sp>
    <dsp:sp modelId="{D2844CBF-0D18-4DDC-BF84-C065D3782AA8}">
      <dsp:nvSpPr>
        <dsp:cNvPr id="0" name=""/>
        <dsp:cNvSpPr/>
      </dsp:nvSpPr>
      <dsp:spPr>
        <a:xfrm>
          <a:off x="3875704" y="3453706"/>
          <a:ext cx="2761759" cy="2123102"/>
        </a:xfrm>
        <a:prstGeom prst="roundRect">
          <a:avLst>
            <a:gd name="adj" fmla="val 10000"/>
          </a:avLst>
        </a:prstGeom>
        <a:solidFill>
          <a:schemeClr val="accent5">
            <a:hueOff val="-4966938"/>
            <a:satOff val="19906"/>
            <a:lumOff val="431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a:t>如信上人</a:t>
          </a:r>
          <a:endParaRPr kumimoji="1" lang="en-US" altLang="ja-JP" sz="3600" kern="1200" dirty="0"/>
        </a:p>
        <a:p>
          <a:pPr lvl="0" algn="ctr" defTabSz="1600200">
            <a:lnSpc>
              <a:spcPct val="90000"/>
            </a:lnSpc>
            <a:spcBef>
              <a:spcPct val="0"/>
            </a:spcBef>
            <a:spcAft>
              <a:spcPct val="35000"/>
            </a:spcAft>
          </a:pPr>
          <a:r>
            <a:rPr kumimoji="1" lang="en-US" altLang="ja-JP" sz="3600" kern="1200" dirty="0">
              <a:solidFill>
                <a:srgbClr val="FF0000"/>
              </a:solidFill>
              <a:effectLst>
                <a:glow rad="127000">
                  <a:schemeClr val="bg1"/>
                </a:glow>
              </a:effectLst>
            </a:rPr>
            <a:t>『</a:t>
          </a:r>
          <a:r>
            <a:rPr kumimoji="1" lang="ja-JP" altLang="en-US" sz="3600" kern="1200" dirty="0">
              <a:solidFill>
                <a:srgbClr val="FF0000"/>
              </a:solidFill>
              <a:effectLst>
                <a:glow rad="127000">
                  <a:schemeClr val="bg1"/>
                </a:glow>
              </a:effectLst>
            </a:rPr>
            <a:t>歎異抄</a:t>
          </a:r>
          <a:r>
            <a:rPr kumimoji="1" lang="en-US" altLang="ja-JP" sz="3600" kern="1200" dirty="0">
              <a:solidFill>
                <a:srgbClr val="FF0000"/>
              </a:solidFill>
              <a:effectLst>
                <a:glow rad="127000">
                  <a:schemeClr val="bg1"/>
                </a:glow>
              </a:effectLst>
            </a:rPr>
            <a:t>』</a:t>
          </a:r>
          <a:endParaRPr kumimoji="1" lang="ja-JP" altLang="en-US" sz="3600" kern="1200" dirty="0">
            <a:solidFill>
              <a:srgbClr val="FF0000"/>
            </a:solidFill>
            <a:effectLst>
              <a:glow rad="127000">
                <a:schemeClr val="bg1"/>
              </a:glow>
            </a:effectLst>
          </a:endParaRPr>
        </a:p>
      </dsp:txBody>
      <dsp:txXfrm>
        <a:off x="3937888" y="3515890"/>
        <a:ext cx="2637391" cy="1998734"/>
      </dsp:txXfrm>
    </dsp:sp>
    <dsp:sp modelId="{ECA0A575-FB6C-41DD-912F-3F592772F287}">
      <dsp:nvSpPr>
        <dsp:cNvPr id="0" name=""/>
        <dsp:cNvSpPr/>
      </dsp:nvSpPr>
      <dsp:spPr>
        <a:xfrm rot="41187">
          <a:off x="6879071" y="4195308"/>
          <a:ext cx="512284" cy="684916"/>
        </a:xfrm>
        <a:prstGeom prst="rightArrow">
          <a:avLst>
            <a:gd name="adj1" fmla="val 60000"/>
            <a:gd name="adj2" fmla="val 5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kumimoji="1" lang="ja-JP" altLang="en-US" sz="2900" kern="1200"/>
        </a:p>
      </dsp:txBody>
      <dsp:txXfrm>
        <a:off x="6879077" y="4331370"/>
        <a:ext cx="358599" cy="410950"/>
      </dsp:txXfrm>
    </dsp:sp>
    <dsp:sp modelId="{A88EE840-2A17-4233-BE33-ECECEFCEF13A}">
      <dsp:nvSpPr>
        <dsp:cNvPr id="0" name=""/>
        <dsp:cNvSpPr/>
      </dsp:nvSpPr>
      <dsp:spPr>
        <a:xfrm>
          <a:off x="7603969" y="3498376"/>
          <a:ext cx="2761759" cy="2123102"/>
        </a:xfrm>
        <a:prstGeom prst="roundRect">
          <a:avLst>
            <a:gd name="adj" fmla="val 10000"/>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1" lang="ja-JP" altLang="en-US" sz="3600" kern="1200" dirty="0"/>
            <a:t>覚如上人</a:t>
          </a:r>
          <a:endParaRPr kumimoji="1" lang="en-US" altLang="ja-JP" sz="3600" kern="1200" dirty="0"/>
        </a:p>
        <a:p>
          <a:pPr marL="0" lvl="0" algn="ctr" defTabSz="1600200">
            <a:lnSpc>
              <a:spcPct val="90000"/>
            </a:lnSpc>
            <a:spcBef>
              <a:spcPct val="0"/>
            </a:spcBef>
            <a:spcAft>
              <a:spcPct val="35000"/>
            </a:spcAft>
            <a:buNone/>
          </a:pPr>
          <a:r>
            <a:rPr kumimoji="1" lang="en-US" altLang="ja-JP" sz="3600" kern="1200" dirty="0">
              <a:solidFill>
                <a:srgbClr val="FF0000"/>
              </a:solidFill>
              <a:effectLst>
                <a:glow rad="177800">
                  <a:schemeClr val="bg1"/>
                </a:glow>
              </a:effectLst>
            </a:rPr>
            <a:t>『</a:t>
          </a:r>
          <a:r>
            <a:rPr kumimoji="1" lang="ja-JP" altLang="en-US" sz="3600" kern="1200" dirty="0">
              <a:solidFill>
                <a:srgbClr val="FF0000"/>
              </a:solidFill>
              <a:effectLst>
                <a:glow rad="177800">
                  <a:schemeClr val="bg1"/>
                </a:glow>
              </a:effectLst>
            </a:rPr>
            <a:t>親鸞伝絵</a:t>
          </a:r>
          <a:r>
            <a:rPr kumimoji="1" lang="en-US" altLang="ja-JP" sz="3600" kern="1200" dirty="0">
              <a:solidFill>
                <a:srgbClr val="FF0000"/>
              </a:solidFill>
              <a:effectLst>
                <a:glow rad="177800">
                  <a:schemeClr val="bg1"/>
                </a:glow>
              </a:effectLst>
            </a:rPr>
            <a:t>』『</a:t>
          </a:r>
          <a:r>
            <a:rPr kumimoji="1" lang="ja-JP" altLang="en-US" sz="3600" kern="1200" dirty="0">
              <a:solidFill>
                <a:srgbClr val="FF0000"/>
              </a:solidFill>
              <a:effectLst>
                <a:glow rad="177800">
                  <a:schemeClr val="bg1"/>
                </a:glow>
              </a:effectLst>
            </a:rPr>
            <a:t>口伝鈔</a:t>
          </a:r>
          <a:r>
            <a:rPr kumimoji="1" lang="en-US" altLang="ja-JP" sz="3600" kern="1200" dirty="0">
              <a:solidFill>
                <a:srgbClr val="FF0000"/>
              </a:solidFill>
              <a:effectLst>
                <a:glow rad="177800">
                  <a:schemeClr val="bg1"/>
                </a:glow>
              </a:effectLst>
            </a:rPr>
            <a:t>』</a:t>
          </a:r>
          <a:endParaRPr kumimoji="1" lang="ja-JP" altLang="en-US" sz="3600" kern="1200" dirty="0">
            <a:solidFill>
              <a:srgbClr val="FF0000"/>
            </a:solidFill>
            <a:effectLst>
              <a:glow rad="177800">
                <a:schemeClr val="bg1"/>
              </a:glow>
            </a:effectLst>
          </a:endParaRPr>
        </a:p>
      </dsp:txBody>
      <dsp:txXfrm>
        <a:off x="7666153" y="3560560"/>
        <a:ext cx="2637391" cy="19987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9413" cy="493713"/>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1"/>
            <a:ext cx="2919412" cy="493713"/>
          </a:xfrm>
          <a:prstGeom prst="rect">
            <a:avLst/>
          </a:prstGeom>
        </p:spPr>
        <p:txBody>
          <a:bodyPr vert="horz" lIns="91433" tIns="45716" rIns="91433" bIns="45716" rtlCol="0"/>
          <a:lstStyle>
            <a:lvl1pPr algn="r">
              <a:defRPr sz="1200"/>
            </a:lvl1pPr>
          </a:lstStyle>
          <a:p>
            <a:fld id="{4C9042F2-51D0-48A0-87FD-72FD05C1CB3E}" type="datetimeFigureOut">
              <a:rPr kumimoji="1" lang="ja-JP" altLang="en-US" smtClean="0"/>
              <a:t>2023/10/16</a:t>
            </a:fld>
            <a:endParaRPr kumimoji="1" lang="ja-JP" altLang="en-US"/>
          </a:p>
        </p:txBody>
      </p:sp>
      <p:sp>
        <p:nvSpPr>
          <p:cNvPr id="4" name="フッター プレースホルダー 3"/>
          <p:cNvSpPr>
            <a:spLocks noGrp="1"/>
          </p:cNvSpPr>
          <p:nvPr>
            <p:ph type="ftr" sz="quarter" idx="2"/>
          </p:nvPr>
        </p:nvSpPr>
        <p:spPr>
          <a:xfrm>
            <a:off x="1" y="9371013"/>
            <a:ext cx="2919413" cy="493712"/>
          </a:xfrm>
          <a:prstGeom prst="rect">
            <a:avLst/>
          </a:prstGeom>
        </p:spPr>
        <p:txBody>
          <a:bodyPr vert="horz" lIns="91433" tIns="45716" rIns="91433" bIns="457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33" tIns="45716" rIns="91433" bIns="45716" rtlCol="0" anchor="b"/>
          <a:lstStyle>
            <a:lvl1pPr algn="r">
              <a:defRPr sz="1200"/>
            </a:lvl1pPr>
          </a:lstStyle>
          <a:p>
            <a:fld id="{7C54E409-6E99-4767-81BA-B1EA9C9BB80F}" type="slidenum">
              <a:rPr kumimoji="1" lang="ja-JP" altLang="en-US" smtClean="0"/>
              <a:t>‹#›</a:t>
            </a:fld>
            <a:endParaRPr kumimoji="1" lang="ja-JP" altLang="en-US"/>
          </a:p>
        </p:txBody>
      </p:sp>
    </p:spTree>
    <p:extLst>
      <p:ext uri="{BB962C8B-B14F-4D97-AF65-F5344CB8AC3E}">
        <p14:creationId xmlns:p14="http://schemas.microsoft.com/office/powerpoint/2010/main" val="2601857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3316"/>
          </a:xfrm>
          <a:prstGeom prst="rect">
            <a:avLst/>
          </a:prstGeom>
        </p:spPr>
        <p:txBody>
          <a:bodyPr vert="horz" lIns="94851" tIns="47426" rIns="94851" bIns="47426" rtlCol="0"/>
          <a:lstStyle>
            <a:lvl1pPr algn="l">
              <a:defRPr sz="1300"/>
            </a:lvl1pPr>
          </a:lstStyle>
          <a:p>
            <a:endParaRPr kumimoji="1" lang="ja-JP" altLang="en-US" dirty="0"/>
          </a:p>
        </p:txBody>
      </p:sp>
      <p:sp>
        <p:nvSpPr>
          <p:cNvPr id="3" name="日付プレースホルダー 2"/>
          <p:cNvSpPr>
            <a:spLocks noGrp="1"/>
          </p:cNvSpPr>
          <p:nvPr>
            <p:ph type="dt" idx="1"/>
          </p:nvPr>
        </p:nvSpPr>
        <p:spPr>
          <a:xfrm>
            <a:off x="3815375" y="0"/>
            <a:ext cx="2918831" cy="493316"/>
          </a:xfrm>
          <a:prstGeom prst="rect">
            <a:avLst/>
          </a:prstGeom>
        </p:spPr>
        <p:txBody>
          <a:bodyPr vert="horz" lIns="94851" tIns="47426" rIns="94851" bIns="47426" rtlCol="0"/>
          <a:lstStyle>
            <a:lvl1pPr algn="r">
              <a:defRPr sz="1300"/>
            </a:lvl1pPr>
          </a:lstStyle>
          <a:p>
            <a:fld id="{143B0E8A-E68E-4E58-986E-CA14FD1CADF0}" type="datetimeFigureOut">
              <a:rPr kumimoji="1" lang="ja-JP" altLang="en-US" smtClean="0"/>
              <a:pPr/>
              <a:t>2023/10/16</a:t>
            </a:fld>
            <a:endParaRPr kumimoji="1" lang="ja-JP" altLang="en-US" dirty="0"/>
          </a:p>
        </p:txBody>
      </p:sp>
      <p:sp>
        <p:nvSpPr>
          <p:cNvPr id="4" name="スライド イメージ プレースホルダー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4851" tIns="47426" rIns="94851" bIns="47426" rtlCol="0" anchor="ctr"/>
          <a:lstStyle/>
          <a:p>
            <a:endParaRPr lang="ja-JP" altLang="en-US" dirty="0"/>
          </a:p>
        </p:txBody>
      </p:sp>
      <p:sp>
        <p:nvSpPr>
          <p:cNvPr id="5" name="ノート プレースホルダー 4"/>
          <p:cNvSpPr>
            <a:spLocks noGrp="1"/>
          </p:cNvSpPr>
          <p:nvPr>
            <p:ph type="body" sz="quarter" idx="3"/>
          </p:nvPr>
        </p:nvSpPr>
        <p:spPr>
          <a:xfrm>
            <a:off x="673577" y="4686501"/>
            <a:ext cx="5388610" cy="4439841"/>
          </a:xfrm>
          <a:prstGeom prst="rect">
            <a:avLst/>
          </a:prstGeom>
        </p:spPr>
        <p:txBody>
          <a:bodyPr vert="horz" lIns="94851" tIns="47426" rIns="94851" bIns="474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5"/>
            <a:ext cx="2918831" cy="493316"/>
          </a:xfrm>
          <a:prstGeom prst="rect">
            <a:avLst/>
          </a:prstGeom>
        </p:spPr>
        <p:txBody>
          <a:bodyPr vert="horz" lIns="94851" tIns="47426" rIns="94851" bIns="47426" rtlCol="0" anchor="b"/>
          <a:lstStyle>
            <a:lvl1pPr algn="l">
              <a:defRPr sz="1300"/>
            </a:lvl1pPr>
          </a:lstStyle>
          <a:p>
            <a:endParaRPr kumimoji="1" lang="ja-JP" altLang="en-US" dirty="0"/>
          </a:p>
        </p:txBody>
      </p:sp>
      <p:sp>
        <p:nvSpPr>
          <p:cNvPr id="7" name="スライド番号プレースホルダー 6"/>
          <p:cNvSpPr>
            <a:spLocks noGrp="1"/>
          </p:cNvSpPr>
          <p:nvPr>
            <p:ph type="sldNum" sz="quarter" idx="5"/>
          </p:nvPr>
        </p:nvSpPr>
        <p:spPr>
          <a:xfrm>
            <a:off x="3815375" y="9371285"/>
            <a:ext cx="2918831" cy="493316"/>
          </a:xfrm>
          <a:prstGeom prst="rect">
            <a:avLst/>
          </a:prstGeom>
        </p:spPr>
        <p:txBody>
          <a:bodyPr vert="horz" lIns="94851" tIns="47426" rIns="94851" bIns="47426" rtlCol="0" anchor="b"/>
          <a:lstStyle>
            <a:lvl1pPr algn="r">
              <a:defRPr sz="1300"/>
            </a:lvl1pPr>
          </a:lstStyle>
          <a:p>
            <a:fld id="{65FFDD6E-BD08-4936-9BD9-3819A70769CF}" type="slidenum">
              <a:rPr kumimoji="1" lang="ja-JP" altLang="en-US" smtClean="0"/>
              <a:pPr/>
              <a:t>‹#›</a:t>
            </a:fld>
            <a:endParaRPr kumimoji="1" lang="ja-JP" altLang="en-US" dirty="0"/>
          </a:p>
        </p:txBody>
      </p:sp>
    </p:spTree>
    <p:extLst>
      <p:ext uri="{BB962C8B-B14F-4D97-AF65-F5344CB8AC3E}">
        <p14:creationId xmlns:p14="http://schemas.microsoft.com/office/powerpoint/2010/main" val="21390936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1257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・ページ数は「</a:t>
            </a:r>
            <a:r>
              <a:rPr kumimoji="1" lang="ja-JP" altLang="en-US" dirty="0"/>
              <a:t>初めて学ぶ</a:t>
            </a:r>
            <a:r>
              <a:rPr kumimoji="1" lang="en-US" altLang="ja-JP" dirty="0"/>
              <a:t>『</a:t>
            </a:r>
            <a:r>
              <a:rPr kumimoji="1" lang="ja-JP" altLang="en-US" dirty="0"/>
              <a:t>歎異抄</a:t>
            </a:r>
            <a:r>
              <a:rPr kumimoji="1" lang="en-US" altLang="ja-JP" dirty="0"/>
              <a:t>』</a:t>
            </a:r>
            <a:r>
              <a:rPr kumimoji="1" lang="ja-JP" altLang="en-US" dirty="0"/>
              <a:t>講座」の共通資料</a:t>
            </a:r>
            <a:r>
              <a:rPr kumimoji="1" lang="ja-JP" altLang="en-US" dirty="0" smtClean="0"/>
              <a:t>のページ数。総合</a:t>
            </a:r>
            <a:r>
              <a:rPr kumimoji="1" lang="ja-JP" altLang="en-US" dirty="0"/>
              <a:t>研究所の</a:t>
            </a:r>
            <a:r>
              <a:rPr kumimoji="1" lang="en-US" altLang="ja-JP" dirty="0"/>
              <a:t>HP</a:t>
            </a:r>
            <a:r>
              <a:rPr kumimoji="1" lang="ja-JP" altLang="en-US" dirty="0"/>
              <a:t>から</a:t>
            </a:r>
            <a:r>
              <a:rPr kumimoji="1" lang="ja-JP" altLang="en-US" dirty="0" smtClean="0"/>
              <a:t>ダウンロード可。</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a:t>
            </a:fld>
            <a:endParaRPr kumimoji="1" lang="ja-JP" altLang="en-US" dirty="0"/>
          </a:p>
        </p:txBody>
      </p:sp>
    </p:spTree>
    <p:extLst>
      <p:ext uri="{BB962C8B-B14F-4D97-AF65-F5344CB8AC3E}">
        <p14:creationId xmlns:p14="http://schemas.microsoft.com/office/powerpoint/2010/main" val="11997872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100</a:t>
            </a:fld>
            <a:endParaRPr kumimoji="1" lang="ja-JP" altLang="en-US" dirty="0"/>
          </a:p>
        </p:txBody>
      </p:sp>
    </p:spTree>
    <p:extLst>
      <p:ext uri="{BB962C8B-B14F-4D97-AF65-F5344CB8AC3E}">
        <p14:creationId xmlns:p14="http://schemas.microsoft.com/office/powerpoint/2010/main" val="31091354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101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060267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102</a:t>
            </a:fld>
            <a:endParaRPr kumimoji="1" lang="ja-JP" altLang="en-US" dirty="0"/>
          </a:p>
        </p:txBody>
      </p:sp>
    </p:spTree>
    <p:extLst>
      <p:ext uri="{BB962C8B-B14F-4D97-AF65-F5344CB8AC3E}">
        <p14:creationId xmlns:p14="http://schemas.microsoft.com/office/powerpoint/2010/main" val="21998373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103</a:t>
            </a:fld>
            <a:endParaRPr kumimoji="1" lang="ja-JP" altLang="en-US" dirty="0"/>
          </a:p>
        </p:txBody>
      </p:sp>
    </p:spTree>
    <p:extLst>
      <p:ext uri="{BB962C8B-B14F-4D97-AF65-F5344CB8AC3E}">
        <p14:creationId xmlns:p14="http://schemas.microsoft.com/office/powerpoint/2010/main" val="21711895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104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693672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105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83644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106</a:t>
            </a:fld>
            <a:endParaRPr lang="ja-JP" altLang="en-US" dirty="0">
              <a:solidFill>
                <a:prstClr val="black"/>
              </a:solidFill>
            </a:endParaRPr>
          </a:p>
        </p:txBody>
      </p:sp>
    </p:spTree>
    <p:extLst>
      <p:ext uri="{BB962C8B-B14F-4D97-AF65-F5344CB8AC3E}">
        <p14:creationId xmlns:p14="http://schemas.microsoft.com/office/powerpoint/2010/main" val="9994768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107</a:t>
            </a:fld>
            <a:endParaRPr kumimoji="1" lang="ja-JP" altLang="en-US" dirty="0"/>
          </a:p>
        </p:txBody>
      </p:sp>
    </p:spTree>
    <p:extLst>
      <p:ext uri="{BB962C8B-B14F-4D97-AF65-F5344CB8AC3E}">
        <p14:creationId xmlns:p14="http://schemas.microsoft.com/office/powerpoint/2010/main" val="22835770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108</a:t>
            </a:fld>
            <a:endParaRPr kumimoji="1" lang="ja-JP" altLang="en-US" dirty="0"/>
          </a:p>
        </p:txBody>
      </p:sp>
    </p:spTree>
    <p:extLst>
      <p:ext uri="{BB962C8B-B14F-4D97-AF65-F5344CB8AC3E}">
        <p14:creationId xmlns:p14="http://schemas.microsoft.com/office/powerpoint/2010/main" val="14751200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109</a:t>
            </a:fld>
            <a:endParaRPr kumimoji="1" lang="ja-JP" altLang="en-US" dirty="0"/>
          </a:p>
        </p:txBody>
      </p:sp>
    </p:spTree>
    <p:extLst>
      <p:ext uri="{BB962C8B-B14F-4D97-AF65-F5344CB8AC3E}">
        <p14:creationId xmlns:p14="http://schemas.microsoft.com/office/powerpoint/2010/main" val="1958754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a:t>
            </a:fld>
            <a:endParaRPr kumimoji="1" lang="ja-JP" altLang="en-US" dirty="0"/>
          </a:p>
        </p:txBody>
      </p:sp>
    </p:spTree>
    <p:extLst>
      <p:ext uri="{BB962C8B-B14F-4D97-AF65-F5344CB8AC3E}">
        <p14:creationId xmlns:p14="http://schemas.microsoft.com/office/powerpoint/2010/main" val="39161020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110</a:t>
            </a:fld>
            <a:endParaRPr kumimoji="1" lang="ja-JP" altLang="en-US" dirty="0"/>
          </a:p>
        </p:txBody>
      </p:sp>
    </p:spTree>
    <p:extLst>
      <p:ext uri="{BB962C8B-B14F-4D97-AF65-F5344CB8AC3E}">
        <p14:creationId xmlns:p14="http://schemas.microsoft.com/office/powerpoint/2010/main" val="20885059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111</a:t>
            </a:fld>
            <a:endParaRPr kumimoji="1" lang="ja-JP" altLang="en-US" dirty="0"/>
          </a:p>
        </p:txBody>
      </p:sp>
    </p:spTree>
    <p:extLst>
      <p:ext uri="{BB962C8B-B14F-4D97-AF65-F5344CB8AC3E}">
        <p14:creationId xmlns:p14="http://schemas.microsoft.com/office/powerpoint/2010/main" val="32916046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112</a:t>
            </a:fld>
            <a:endParaRPr lang="ja-JP" altLang="en-US" dirty="0">
              <a:solidFill>
                <a:prstClr val="black"/>
              </a:solidFill>
            </a:endParaRPr>
          </a:p>
        </p:txBody>
      </p:sp>
    </p:spTree>
    <p:extLst>
      <p:ext uri="{BB962C8B-B14F-4D97-AF65-F5344CB8AC3E}">
        <p14:creationId xmlns:p14="http://schemas.microsoft.com/office/powerpoint/2010/main" val="22972130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113</a:t>
            </a:fld>
            <a:endParaRPr kumimoji="1" lang="ja-JP" altLang="en-US" dirty="0"/>
          </a:p>
        </p:txBody>
      </p:sp>
    </p:spTree>
    <p:extLst>
      <p:ext uri="{BB962C8B-B14F-4D97-AF65-F5344CB8AC3E}">
        <p14:creationId xmlns:p14="http://schemas.microsoft.com/office/powerpoint/2010/main" val="22972130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114</a:t>
            </a:fld>
            <a:endParaRPr kumimoji="1" lang="ja-JP" altLang="en-US" dirty="0"/>
          </a:p>
        </p:txBody>
      </p:sp>
    </p:spTree>
    <p:extLst>
      <p:ext uri="{BB962C8B-B14F-4D97-AF65-F5344CB8AC3E}">
        <p14:creationId xmlns:p14="http://schemas.microsoft.com/office/powerpoint/2010/main" val="28184698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115</a:t>
            </a:fld>
            <a:endParaRPr kumimoji="1" lang="ja-JP" altLang="en-US" dirty="0"/>
          </a:p>
        </p:txBody>
      </p:sp>
    </p:spTree>
    <p:extLst>
      <p:ext uri="{BB962C8B-B14F-4D97-AF65-F5344CB8AC3E}">
        <p14:creationId xmlns:p14="http://schemas.microsoft.com/office/powerpoint/2010/main" val="28184698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116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654569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117</a:t>
            </a:fld>
            <a:endParaRPr lang="ja-JP" altLang="en-US" dirty="0">
              <a:solidFill>
                <a:prstClr val="black"/>
              </a:solidFill>
            </a:endParaRPr>
          </a:p>
        </p:txBody>
      </p:sp>
    </p:spTree>
    <p:extLst>
      <p:ext uri="{BB962C8B-B14F-4D97-AF65-F5344CB8AC3E}">
        <p14:creationId xmlns:p14="http://schemas.microsoft.com/office/powerpoint/2010/main" val="12101286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118</a:t>
            </a:fld>
            <a:endParaRPr kumimoji="1" lang="ja-JP" altLang="en-US" dirty="0"/>
          </a:p>
        </p:txBody>
      </p:sp>
    </p:spTree>
    <p:extLst>
      <p:ext uri="{BB962C8B-B14F-4D97-AF65-F5344CB8AC3E}">
        <p14:creationId xmlns:p14="http://schemas.microsoft.com/office/powerpoint/2010/main" val="12101286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p:cNvSpPr>
            <a:spLocks noGrp="1"/>
          </p:cNvSpPr>
          <p:nvPr>
            <p:ph type="sldNum" sz="quarter" idx="11"/>
          </p:nvPr>
        </p:nvSpPr>
        <p:spPr>
          <a:xfrm>
            <a:off x="3007842" y="9371285"/>
            <a:ext cx="578571" cy="493316"/>
          </a:xfrm>
          <a:prstGeom prst="rect">
            <a:avLst/>
          </a:prstGeom>
        </p:spPr>
        <p:txBody>
          <a:bodyPr/>
          <a:lstStyle/>
          <a:p>
            <a:fld id="{65FFDD6E-BD08-4936-9BD9-3819A70769CF}" type="slidenum">
              <a:rPr lang="ja-JP" altLang="en-US" smtClean="0"/>
              <a:pPr/>
              <a:t>119</a:t>
            </a:fld>
            <a:endParaRPr lang="ja-JP" altLang="en-US" dirty="0"/>
          </a:p>
        </p:txBody>
      </p:sp>
    </p:spTree>
    <p:extLst>
      <p:ext uri="{BB962C8B-B14F-4D97-AF65-F5344CB8AC3E}">
        <p14:creationId xmlns:p14="http://schemas.microsoft.com/office/powerpoint/2010/main" val="145230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a:t>
            </a:fld>
            <a:endParaRPr kumimoji="1" lang="ja-JP" altLang="en-US" dirty="0"/>
          </a:p>
        </p:txBody>
      </p:sp>
    </p:spTree>
    <p:extLst>
      <p:ext uri="{BB962C8B-B14F-4D97-AF65-F5344CB8AC3E}">
        <p14:creationId xmlns:p14="http://schemas.microsoft.com/office/powerpoint/2010/main" val="22756674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lang="ja-JP" altLang="en-US" dirty="0">
              <a:solidFill>
                <a:prstClr val="black"/>
              </a:solidFill>
              <a:latin typeface="Calibri"/>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120</a:t>
            </a:fld>
            <a:endParaRPr lang="ja-JP" altLang="en-US" dirty="0">
              <a:solidFill>
                <a:prstClr val="black"/>
              </a:solidFill>
            </a:endParaRPr>
          </a:p>
        </p:txBody>
      </p:sp>
    </p:spTree>
    <p:extLst>
      <p:ext uri="{BB962C8B-B14F-4D97-AF65-F5344CB8AC3E}">
        <p14:creationId xmlns:p14="http://schemas.microsoft.com/office/powerpoint/2010/main" val="27826483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121</a:t>
            </a:fld>
            <a:endParaRPr kumimoji="1" lang="ja-JP" altLang="en-US" dirty="0"/>
          </a:p>
        </p:txBody>
      </p:sp>
    </p:spTree>
    <p:extLst>
      <p:ext uri="{BB962C8B-B14F-4D97-AF65-F5344CB8AC3E}">
        <p14:creationId xmlns:p14="http://schemas.microsoft.com/office/powerpoint/2010/main" val="132705304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122</a:t>
            </a:fld>
            <a:endParaRPr kumimoji="1" lang="ja-JP" altLang="en-US" dirty="0"/>
          </a:p>
        </p:txBody>
      </p:sp>
    </p:spTree>
    <p:extLst>
      <p:ext uri="{BB962C8B-B14F-4D97-AF65-F5344CB8AC3E}">
        <p14:creationId xmlns:p14="http://schemas.microsoft.com/office/powerpoint/2010/main" val="40678048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123</a:t>
            </a:fld>
            <a:endParaRPr lang="ja-JP" altLang="en-US" dirty="0">
              <a:solidFill>
                <a:prstClr val="black"/>
              </a:solidFill>
            </a:endParaRPr>
          </a:p>
        </p:txBody>
      </p:sp>
    </p:spTree>
    <p:extLst>
      <p:ext uri="{BB962C8B-B14F-4D97-AF65-F5344CB8AC3E}">
        <p14:creationId xmlns:p14="http://schemas.microsoft.com/office/powerpoint/2010/main" val="41875528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124</a:t>
            </a:fld>
            <a:endParaRPr lang="ja-JP" altLang="en-US" dirty="0">
              <a:solidFill>
                <a:prstClr val="black"/>
              </a:solidFill>
            </a:endParaRPr>
          </a:p>
        </p:txBody>
      </p:sp>
    </p:spTree>
    <p:extLst>
      <p:ext uri="{BB962C8B-B14F-4D97-AF65-F5344CB8AC3E}">
        <p14:creationId xmlns:p14="http://schemas.microsoft.com/office/powerpoint/2010/main" val="27898187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lang="ja-JP" altLang="en-US" smtClean="0">
                <a:solidFill>
                  <a:prstClr val="black"/>
                </a:solidFill>
              </a:rPr>
              <a:pPr/>
              <a:t>125</a:t>
            </a:fld>
            <a:endParaRPr lang="ja-JP" altLang="en-US" dirty="0">
              <a:solidFill>
                <a:prstClr val="black"/>
              </a:solidFill>
            </a:endParaRPr>
          </a:p>
        </p:txBody>
      </p:sp>
    </p:spTree>
    <p:extLst>
      <p:ext uri="{BB962C8B-B14F-4D97-AF65-F5344CB8AC3E}">
        <p14:creationId xmlns:p14="http://schemas.microsoft.com/office/powerpoint/2010/main" val="7306851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126</a:t>
            </a:fld>
            <a:endParaRPr kumimoji="1" lang="ja-JP" altLang="en-US" dirty="0"/>
          </a:p>
        </p:txBody>
      </p:sp>
    </p:spTree>
    <p:extLst>
      <p:ext uri="{BB962C8B-B14F-4D97-AF65-F5344CB8AC3E}">
        <p14:creationId xmlns:p14="http://schemas.microsoft.com/office/powerpoint/2010/main" val="7306851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127</a:t>
            </a:fld>
            <a:endParaRPr kumimoji="1" lang="ja-JP" altLang="en-US" dirty="0"/>
          </a:p>
        </p:txBody>
      </p:sp>
    </p:spTree>
    <p:extLst>
      <p:ext uri="{BB962C8B-B14F-4D97-AF65-F5344CB8AC3E}">
        <p14:creationId xmlns:p14="http://schemas.microsoft.com/office/powerpoint/2010/main" val="7306851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128</a:t>
            </a:fld>
            <a:endParaRPr kumimoji="1" lang="ja-JP" altLang="en-US" dirty="0"/>
          </a:p>
        </p:txBody>
      </p:sp>
    </p:spTree>
    <p:extLst>
      <p:ext uri="{BB962C8B-B14F-4D97-AF65-F5344CB8AC3E}">
        <p14:creationId xmlns:p14="http://schemas.microsoft.com/office/powerpoint/2010/main" val="19411428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536">
              <a:defRPr/>
            </a:pPr>
            <a:endParaRPr kumimoji="1" lang="en-US" altLang="ja-JP"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133</a:t>
            </a:fld>
            <a:endParaRPr kumimoji="1" lang="ja-JP" altLang="en-US" dirty="0"/>
          </a:p>
        </p:txBody>
      </p:sp>
    </p:spTree>
    <p:extLst>
      <p:ext uri="{BB962C8B-B14F-4D97-AF65-F5344CB8AC3E}">
        <p14:creationId xmlns:p14="http://schemas.microsoft.com/office/powerpoint/2010/main" val="193520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717130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134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7183158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135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523269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136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193924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137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646189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138</a:t>
            </a:fld>
            <a:endParaRPr kumimoji="1" lang="ja-JP" altLang="en-US" dirty="0"/>
          </a:p>
        </p:txBody>
      </p:sp>
    </p:spTree>
    <p:extLst>
      <p:ext uri="{BB962C8B-B14F-4D97-AF65-F5344CB8AC3E}">
        <p14:creationId xmlns:p14="http://schemas.microsoft.com/office/powerpoint/2010/main" val="21711895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139</a:t>
            </a:fld>
            <a:endParaRPr kumimoji="1" lang="ja-JP" altLang="en-US" dirty="0"/>
          </a:p>
        </p:txBody>
      </p:sp>
    </p:spTree>
    <p:extLst>
      <p:ext uri="{BB962C8B-B14F-4D97-AF65-F5344CB8AC3E}">
        <p14:creationId xmlns:p14="http://schemas.microsoft.com/office/powerpoint/2010/main" val="3913235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14</a:t>
            </a:fld>
            <a:endParaRPr kumimoji="1" lang="ja-JP" altLang="en-US" dirty="0"/>
          </a:p>
        </p:txBody>
      </p:sp>
    </p:spTree>
    <p:extLst>
      <p:ext uri="{BB962C8B-B14F-4D97-AF65-F5344CB8AC3E}">
        <p14:creationId xmlns:p14="http://schemas.microsoft.com/office/powerpoint/2010/main" val="188145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15</a:t>
            </a:fld>
            <a:endParaRPr kumimoji="1" lang="ja-JP" altLang="en-US" dirty="0"/>
          </a:p>
        </p:txBody>
      </p:sp>
    </p:spTree>
    <p:extLst>
      <p:ext uri="{BB962C8B-B14F-4D97-AF65-F5344CB8AC3E}">
        <p14:creationId xmlns:p14="http://schemas.microsoft.com/office/powerpoint/2010/main" val="405263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16</a:t>
            </a:fld>
            <a:endParaRPr kumimoji="1" lang="ja-JP" altLang="en-US" dirty="0"/>
          </a:p>
        </p:txBody>
      </p:sp>
    </p:spTree>
    <p:extLst>
      <p:ext uri="{BB962C8B-B14F-4D97-AF65-F5344CB8AC3E}">
        <p14:creationId xmlns:p14="http://schemas.microsoft.com/office/powerpoint/2010/main" val="336954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17</a:t>
            </a:fld>
            <a:endParaRPr kumimoji="1" lang="ja-JP" altLang="en-US" dirty="0"/>
          </a:p>
        </p:txBody>
      </p:sp>
    </p:spTree>
    <p:extLst>
      <p:ext uri="{BB962C8B-B14F-4D97-AF65-F5344CB8AC3E}">
        <p14:creationId xmlns:p14="http://schemas.microsoft.com/office/powerpoint/2010/main" val="1881456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18</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0492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19</a:t>
            </a:fld>
            <a:endParaRPr kumimoji="1" lang="ja-JP" altLang="en-US" dirty="0"/>
          </a:p>
        </p:txBody>
      </p:sp>
    </p:spTree>
    <p:extLst>
      <p:ext uri="{BB962C8B-B14F-4D97-AF65-F5344CB8AC3E}">
        <p14:creationId xmlns:p14="http://schemas.microsoft.com/office/powerpoint/2010/main" val="397692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a:t>
            </a:fld>
            <a:endParaRPr kumimoji="1" lang="ja-JP" altLang="en-US" dirty="0"/>
          </a:p>
        </p:txBody>
      </p:sp>
    </p:spTree>
    <p:extLst>
      <p:ext uri="{BB962C8B-B14F-4D97-AF65-F5344CB8AC3E}">
        <p14:creationId xmlns:p14="http://schemas.microsoft.com/office/powerpoint/2010/main" val="1047868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20</a:t>
            </a:fld>
            <a:endParaRPr kumimoji="1" lang="ja-JP" altLang="en-US" dirty="0"/>
          </a:p>
        </p:txBody>
      </p:sp>
    </p:spTree>
    <p:extLst>
      <p:ext uri="{BB962C8B-B14F-4D97-AF65-F5344CB8AC3E}">
        <p14:creationId xmlns:p14="http://schemas.microsoft.com/office/powerpoint/2010/main" val="660255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21</a:t>
            </a:fld>
            <a:endParaRPr kumimoji="1" lang="ja-JP" altLang="en-US" dirty="0"/>
          </a:p>
        </p:txBody>
      </p:sp>
    </p:spTree>
    <p:extLst>
      <p:ext uri="{BB962C8B-B14F-4D97-AF65-F5344CB8AC3E}">
        <p14:creationId xmlns:p14="http://schemas.microsoft.com/office/powerpoint/2010/main" val="1769129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22</a:t>
            </a:fld>
            <a:endParaRPr kumimoji="1" lang="ja-JP" altLang="en-US" dirty="0"/>
          </a:p>
        </p:txBody>
      </p:sp>
    </p:spTree>
    <p:extLst>
      <p:ext uri="{BB962C8B-B14F-4D97-AF65-F5344CB8AC3E}">
        <p14:creationId xmlns:p14="http://schemas.microsoft.com/office/powerpoint/2010/main" val="3325752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23</a:t>
            </a:fld>
            <a:endParaRPr kumimoji="1" lang="ja-JP" altLang="en-US" dirty="0"/>
          </a:p>
        </p:txBody>
      </p:sp>
    </p:spTree>
    <p:extLst>
      <p:ext uri="{BB962C8B-B14F-4D97-AF65-F5344CB8AC3E}">
        <p14:creationId xmlns:p14="http://schemas.microsoft.com/office/powerpoint/2010/main" val="325621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24</a:t>
            </a:fld>
            <a:endParaRPr kumimoji="1" lang="ja-JP" altLang="en-US" dirty="0"/>
          </a:p>
        </p:txBody>
      </p:sp>
    </p:spTree>
    <p:extLst>
      <p:ext uri="{BB962C8B-B14F-4D97-AF65-F5344CB8AC3E}">
        <p14:creationId xmlns:p14="http://schemas.microsoft.com/office/powerpoint/2010/main" val="2305920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25</a:t>
            </a:fld>
            <a:endParaRPr kumimoji="1" lang="ja-JP" altLang="en-US" dirty="0"/>
          </a:p>
        </p:txBody>
      </p:sp>
    </p:spTree>
    <p:extLst>
      <p:ext uri="{BB962C8B-B14F-4D97-AF65-F5344CB8AC3E}">
        <p14:creationId xmlns:p14="http://schemas.microsoft.com/office/powerpoint/2010/main" val="935447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26</a:t>
            </a:fld>
            <a:endParaRPr kumimoji="1" lang="ja-JP" altLang="en-US" dirty="0"/>
          </a:p>
        </p:txBody>
      </p:sp>
    </p:spTree>
    <p:extLst>
      <p:ext uri="{BB962C8B-B14F-4D97-AF65-F5344CB8AC3E}">
        <p14:creationId xmlns:p14="http://schemas.microsoft.com/office/powerpoint/2010/main" val="82825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27</a:t>
            </a:fld>
            <a:endParaRPr kumimoji="1" lang="ja-JP" altLang="en-US" dirty="0"/>
          </a:p>
        </p:txBody>
      </p:sp>
    </p:spTree>
    <p:extLst>
      <p:ext uri="{BB962C8B-B14F-4D97-AF65-F5344CB8AC3E}">
        <p14:creationId xmlns:p14="http://schemas.microsoft.com/office/powerpoint/2010/main" val="2071644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28</a:t>
            </a:fld>
            <a:endParaRPr kumimoji="1" lang="ja-JP" altLang="en-US" dirty="0"/>
          </a:p>
        </p:txBody>
      </p:sp>
    </p:spTree>
    <p:extLst>
      <p:ext uri="{BB962C8B-B14F-4D97-AF65-F5344CB8AC3E}">
        <p14:creationId xmlns:p14="http://schemas.microsoft.com/office/powerpoint/2010/main" val="487887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29</a:t>
            </a:fld>
            <a:endParaRPr kumimoji="1" lang="ja-JP" altLang="en-US" dirty="0"/>
          </a:p>
        </p:txBody>
      </p:sp>
    </p:spTree>
    <p:extLst>
      <p:ext uri="{BB962C8B-B14F-4D97-AF65-F5344CB8AC3E}">
        <p14:creationId xmlns:p14="http://schemas.microsoft.com/office/powerpoint/2010/main" val="129808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15744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30</a:t>
            </a:fld>
            <a:endParaRPr kumimoji="1" lang="ja-JP" altLang="en-US" dirty="0"/>
          </a:p>
        </p:txBody>
      </p:sp>
    </p:spTree>
    <p:extLst>
      <p:ext uri="{BB962C8B-B14F-4D97-AF65-F5344CB8AC3E}">
        <p14:creationId xmlns:p14="http://schemas.microsoft.com/office/powerpoint/2010/main" val="231640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31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96057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err="1" smtClean="0">
                <a:latin typeface="ＭＳ Ｐゴシック" panose="020B0600070205080204" pitchFamily="50" charset="-128"/>
                <a:ea typeface="ＭＳ Ｐゴシック" panose="020B0600070205080204" pitchFamily="50" charset="-128"/>
              </a:rPr>
              <a:t>ｰ</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32</a:t>
            </a:fld>
            <a:endParaRPr kumimoji="1" lang="ja-JP" altLang="en-US" dirty="0"/>
          </a:p>
        </p:txBody>
      </p:sp>
    </p:spTree>
    <p:extLst>
      <p:ext uri="{BB962C8B-B14F-4D97-AF65-F5344CB8AC3E}">
        <p14:creationId xmlns:p14="http://schemas.microsoft.com/office/powerpoint/2010/main" val="2877967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33</a:t>
            </a:fld>
            <a:endParaRPr kumimoji="1" lang="ja-JP" altLang="en-US" dirty="0"/>
          </a:p>
        </p:txBody>
      </p:sp>
    </p:spTree>
    <p:extLst>
      <p:ext uri="{BB962C8B-B14F-4D97-AF65-F5344CB8AC3E}">
        <p14:creationId xmlns:p14="http://schemas.microsoft.com/office/powerpoint/2010/main" val="3705541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34</a:t>
            </a:fld>
            <a:endParaRPr kumimoji="1" lang="ja-JP" altLang="en-US" dirty="0"/>
          </a:p>
        </p:txBody>
      </p:sp>
    </p:spTree>
    <p:extLst>
      <p:ext uri="{BB962C8B-B14F-4D97-AF65-F5344CB8AC3E}">
        <p14:creationId xmlns:p14="http://schemas.microsoft.com/office/powerpoint/2010/main" val="2877967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35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8260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36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27801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37</a:t>
            </a:fld>
            <a:endParaRPr kumimoji="1" lang="ja-JP" altLang="en-US" dirty="0"/>
          </a:p>
        </p:txBody>
      </p:sp>
    </p:spTree>
    <p:extLst>
      <p:ext uri="{BB962C8B-B14F-4D97-AF65-F5344CB8AC3E}">
        <p14:creationId xmlns:p14="http://schemas.microsoft.com/office/powerpoint/2010/main" val="3077192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38</a:t>
            </a:fld>
            <a:endParaRPr kumimoji="1" lang="ja-JP" altLang="en-US" dirty="0"/>
          </a:p>
        </p:txBody>
      </p:sp>
    </p:spTree>
    <p:extLst>
      <p:ext uri="{BB962C8B-B14F-4D97-AF65-F5344CB8AC3E}">
        <p14:creationId xmlns:p14="http://schemas.microsoft.com/office/powerpoint/2010/main" val="2661775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39</a:t>
            </a:fld>
            <a:endParaRPr kumimoji="1" lang="ja-JP" altLang="en-US" dirty="0"/>
          </a:p>
        </p:txBody>
      </p:sp>
    </p:spTree>
    <p:extLst>
      <p:ext uri="{BB962C8B-B14F-4D97-AF65-F5344CB8AC3E}">
        <p14:creationId xmlns:p14="http://schemas.microsoft.com/office/powerpoint/2010/main" val="96903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97548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40</a:t>
            </a:fld>
            <a:endParaRPr kumimoji="1" lang="ja-JP" altLang="en-US" dirty="0"/>
          </a:p>
        </p:txBody>
      </p:sp>
    </p:spTree>
    <p:extLst>
      <p:ext uri="{BB962C8B-B14F-4D97-AF65-F5344CB8AC3E}">
        <p14:creationId xmlns:p14="http://schemas.microsoft.com/office/powerpoint/2010/main" val="882753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41</a:t>
            </a:fld>
            <a:endParaRPr kumimoji="1" lang="ja-JP" altLang="en-US" dirty="0"/>
          </a:p>
        </p:txBody>
      </p:sp>
    </p:spTree>
    <p:extLst>
      <p:ext uri="{BB962C8B-B14F-4D97-AF65-F5344CB8AC3E}">
        <p14:creationId xmlns:p14="http://schemas.microsoft.com/office/powerpoint/2010/main" val="2446854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・親鸞聖人は比叡山において「常行三昧」という厳しい修行をされたと言われている。</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42</a:t>
            </a:fld>
            <a:endParaRPr kumimoji="1" lang="ja-JP" altLang="en-US" dirty="0"/>
          </a:p>
        </p:txBody>
      </p:sp>
    </p:spTree>
    <p:extLst>
      <p:ext uri="{BB962C8B-B14F-4D97-AF65-F5344CB8AC3E}">
        <p14:creationId xmlns:p14="http://schemas.microsoft.com/office/powerpoint/2010/main" val="2159015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43</a:t>
            </a:fld>
            <a:endParaRPr kumimoji="1" lang="ja-JP" altLang="en-US" dirty="0"/>
          </a:p>
        </p:txBody>
      </p:sp>
    </p:spTree>
    <p:extLst>
      <p:ext uri="{BB962C8B-B14F-4D97-AF65-F5344CB8AC3E}">
        <p14:creationId xmlns:p14="http://schemas.microsoft.com/office/powerpoint/2010/main" val="2845928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44</a:t>
            </a:fld>
            <a:endParaRPr kumimoji="1" lang="ja-JP" altLang="en-US" dirty="0"/>
          </a:p>
        </p:txBody>
      </p:sp>
    </p:spTree>
    <p:extLst>
      <p:ext uri="{BB962C8B-B14F-4D97-AF65-F5344CB8AC3E}">
        <p14:creationId xmlns:p14="http://schemas.microsoft.com/office/powerpoint/2010/main" val="2230110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45</a:t>
            </a:fld>
            <a:endParaRPr kumimoji="1" lang="ja-JP" altLang="en-US" dirty="0"/>
          </a:p>
        </p:txBody>
      </p:sp>
    </p:spTree>
    <p:extLst>
      <p:ext uri="{BB962C8B-B14F-4D97-AF65-F5344CB8AC3E}">
        <p14:creationId xmlns:p14="http://schemas.microsoft.com/office/powerpoint/2010/main" val="3002707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46</a:t>
            </a:fld>
            <a:endParaRPr kumimoji="1" lang="ja-JP" altLang="en-US" dirty="0"/>
          </a:p>
        </p:txBody>
      </p:sp>
    </p:spTree>
    <p:extLst>
      <p:ext uri="{BB962C8B-B14F-4D97-AF65-F5344CB8AC3E}">
        <p14:creationId xmlns:p14="http://schemas.microsoft.com/office/powerpoint/2010/main" val="969031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47</a:t>
            </a:fld>
            <a:endParaRPr kumimoji="1" lang="ja-JP" altLang="en-US" dirty="0"/>
          </a:p>
        </p:txBody>
      </p:sp>
    </p:spTree>
    <p:extLst>
      <p:ext uri="{BB962C8B-B14F-4D97-AF65-F5344CB8AC3E}">
        <p14:creationId xmlns:p14="http://schemas.microsoft.com/office/powerpoint/2010/main" val="741154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・「常陸国稲田」は、現在</a:t>
            </a:r>
            <a:r>
              <a:rPr kumimoji="1" lang="ja-JP" altLang="en-US" dirty="0"/>
              <a:t>の茨城県笠間市稲田。</a:t>
            </a:r>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48</a:t>
            </a:fld>
            <a:endParaRPr kumimoji="1" lang="ja-JP" altLang="en-US" dirty="0"/>
          </a:p>
        </p:txBody>
      </p:sp>
    </p:spTree>
    <p:extLst>
      <p:ext uri="{BB962C8B-B14F-4D97-AF65-F5344CB8AC3E}">
        <p14:creationId xmlns:p14="http://schemas.microsoft.com/office/powerpoint/2010/main" val="3763736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49</a:t>
            </a:fld>
            <a:endParaRPr kumimoji="1" lang="ja-JP" altLang="en-US" dirty="0"/>
          </a:p>
        </p:txBody>
      </p:sp>
    </p:spTree>
    <p:extLst>
      <p:ext uri="{BB962C8B-B14F-4D97-AF65-F5344CB8AC3E}">
        <p14:creationId xmlns:p14="http://schemas.microsoft.com/office/powerpoint/2010/main" val="54236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・引用文の出典</a:t>
            </a:r>
            <a:r>
              <a:rPr kumimoji="1" lang="en-US" altLang="ja-JP" dirty="0" smtClean="0"/>
              <a:t>『</a:t>
            </a:r>
            <a:r>
              <a:rPr kumimoji="1" lang="ja-JP" altLang="en-US" dirty="0" smtClean="0"/>
              <a:t>法然と親鸞の信仰</a:t>
            </a:r>
            <a:r>
              <a:rPr kumimoji="1" lang="en-US" altLang="ja-JP" dirty="0" smtClean="0"/>
              <a:t>』</a:t>
            </a:r>
            <a:r>
              <a:rPr kumimoji="1" lang="ja-JP" altLang="en-US" dirty="0" smtClean="0"/>
              <a:t>（講談社学術文庫）</a:t>
            </a:r>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0223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50</a:t>
            </a:fld>
            <a:endParaRPr kumimoji="1" lang="ja-JP" altLang="en-US" dirty="0"/>
          </a:p>
        </p:txBody>
      </p:sp>
    </p:spTree>
    <p:extLst>
      <p:ext uri="{BB962C8B-B14F-4D97-AF65-F5344CB8AC3E}">
        <p14:creationId xmlns:p14="http://schemas.microsoft.com/office/powerpoint/2010/main" val="1924286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51</a:t>
            </a:fld>
            <a:endParaRPr kumimoji="1" lang="ja-JP" altLang="en-US" dirty="0"/>
          </a:p>
        </p:txBody>
      </p:sp>
    </p:spTree>
    <p:extLst>
      <p:ext uri="{BB962C8B-B14F-4D97-AF65-F5344CB8AC3E}">
        <p14:creationId xmlns:p14="http://schemas.microsoft.com/office/powerpoint/2010/main" val="4144894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52</a:t>
            </a:fld>
            <a:endParaRPr kumimoji="1" lang="ja-JP" altLang="en-US" dirty="0"/>
          </a:p>
        </p:txBody>
      </p:sp>
    </p:spTree>
    <p:extLst>
      <p:ext uri="{BB962C8B-B14F-4D97-AF65-F5344CB8AC3E}">
        <p14:creationId xmlns:p14="http://schemas.microsoft.com/office/powerpoint/2010/main" val="969031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53</a:t>
            </a:fld>
            <a:endParaRPr kumimoji="1" lang="ja-JP" altLang="en-US" dirty="0"/>
          </a:p>
        </p:txBody>
      </p:sp>
    </p:spTree>
    <p:extLst>
      <p:ext uri="{BB962C8B-B14F-4D97-AF65-F5344CB8AC3E}">
        <p14:creationId xmlns:p14="http://schemas.microsoft.com/office/powerpoint/2010/main" val="3639615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54</a:t>
            </a:fld>
            <a:endParaRPr kumimoji="1" lang="ja-JP" altLang="en-US" dirty="0"/>
          </a:p>
        </p:txBody>
      </p:sp>
    </p:spTree>
    <p:extLst>
      <p:ext uri="{BB962C8B-B14F-4D97-AF65-F5344CB8AC3E}">
        <p14:creationId xmlns:p14="http://schemas.microsoft.com/office/powerpoint/2010/main" val="1951007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55</a:t>
            </a:fld>
            <a:endParaRPr kumimoji="1" lang="ja-JP" altLang="en-US" dirty="0"/>
          </a:p>
        </p:txBody>
      </p:sp>
    </p:spTree>
    <p:extLst>
      <p:ext uri="{BB962C8B-B14F-4D97-AF65-F5344CB8AC3E}">
        <p14:creationId xmlns:p14="http://schemas.microsoft.com/office/powerpoint/2010/main" val="4208089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56</a:t>
            </a:fld>
            <a:endParaRPr kumimoji="1" lang="ja-JP" altLang="en-US" dirty="0"/>
          </a:p>
        </p:txBody>
      </p:sp>
    </p:spTree>
    <p:extLst>
      <p:ext uri="{BB962C8B-B14F-4D97-AF65-F5344CB8AC3E}">
        <p14:creationId xmlns:p14="http://schemas.microsoft.com/office/powerpoint/2010/main" val="1566649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57</a:t>
            </a:fld>
            <a:endParaRPr kumimoji="1" lang="ja-JP" altLang="en-US" dirty="0"/>
          </a:p>
        </p:txBody>
      </p:sp>
    </p:spTree>
    <p:extLst>
      <p:ext uri="{BB962C8B-B14F-4D97-AF65-F5344CB8AC3E}">
        <p14:creationId xmlns:p14="http://schemas.microsoft.com/office/powerpoint/2010/main" val="1973813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58</a:t>
            </a:fld>
            <a:endParaRPr kumimoji="1" lang="ja-JP" altLang="en-US" dirty="0"/>
          </a:p>
        </p:txBody>
      </p:sp>
    </p:spTree>
    <p:extLst>
      <p:ext uri="{BB962C8B-B14F-4D97-AF65-F5344CB8AC3E}">
        <p14:creationId xmlns:p14="http://schemas.microsoft.com/office/powerpoint/2010/main" val="3671538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59</a:t>
            </a:fld>
            <a:endParaRPr kumimoji="1" lang="ja-JP" altLang="en-US" dirty="0"/>
          </a:p>
        </p:txBody>
      </p:sp>
    </p:spTree>
    <p:extLst>
      <p:ext uri="{BB962C8B-B14F-4D97-AF65-F5344CB8AC3E}">
        <p14:creationId xmlns:p14="http://schemas.microsoft.com/office/powerpoint/2010/main" val="3799172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・引用文の出典</a:t>
            </a:r>
            <a:r>
              <a:rPr kumimoji="1" lang="en-US" altLang="ja-JP" dirty="0" smtClean="0"/>
              <a:t>『</a:t>
            </a:r>
            <a:r>
              <a:rPr kumimoji="1" lang="ja-JP" altLang="en-US" dirty="0" smtClean="0"/>
              <a:t>現代を生きるこころ　歎異抄</a:t>
            </a:r>
            <a:r>
              <a:rPr kumimoji="1" lang="en-US" altLang="ja-JP" dirty="0" smtClean="0"/>
              <a:t>』</a:t>
            </a:r>
            <a:r>
              <a:rPr kumimoji="1" lang="ja-JP" altLang="en-US" dirty="0" smtClean="0"/>
              <a:t>（朝日新聞社）</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a:t>
            </a:fld>
            <a:endParaRPr kumimoji="1" lang="ja-JP" altLang="en-US" dirty="0"/>
          </a:p>
        </p:txBody>
      </p:sp>
    </p:spTree>
    <p:extLst>
      <p:ext uri="{BB962C8B-B14F-4D97-AF65-F5344CB8AC3E}">
        <p14:creationId xmlns:p14="http://schemas.microsoft.com/office/powerpoint/2010/main" val="4457110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60</a:t>
            </a:fld>
            <a:endParaRPr kumimoji="1" lang="ja-JP" altLang="en-US" dirty="0"/>
          </a:p>
        </p:txBody>
      </p:sp>
    </p:spTree>
    <p:extLst>
      <p:ext uri="{BB962C8B-B14F-4D97-AF65-F5344CB8AC3E}">
        <p14:creationId xmlns:p14="http://schemas.microsoft.com/office/powerpoint/2010/main" val="2171189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61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29012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62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36395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63</a:t>
            </a:fld>
            <a:endParaRPr kumimoji="1" lang="ja-JP" altLang="en-US" dirty="0"/>
          </a:p>
        </p:txBody>
      </p:sp>
    </p:spTree>
    <p:extLst>
      <p:ext uri="{BB962C8B-B14F-4D97-AF65-F5344CB8AC3E}">
        <p14:creationId xmlns:p14="http://schemas.microsoft.com/office/powerpoint/2010/main" val="2528312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5FFDD6E-BD08-4936-9BD9-3819A70769CF}" type="slidenum">
              <a:rPr kumimoji="1" lang="ja-JP" altLang="en-US" smtClean="0"/>
              <a:pPr/>
              <a:t>64</a:t>
            </a:fld>
            <a:endParaRPr kumimoji="1" lang="ja-JP" altLang="en-US" dirty="0"/>
          </a:p>
        </p:txBody>
      </p:sp>
    </p:spTree>
    <p:extLst>
      <p:ext uri="{BB962C8B-B14F-4D97-AF65-F5344CB8AC3E}">
        <p14:creationId xmlns:p14="http://schemas.microsoft.com/office/powerpoint/2010/main" val="2656273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536">
              <a:defRPr/>
            </a:pPr>
            <a:r>
              <a:rPr kumimoji="1" lang="ja-JP" altLang="en-US" dirty="0" smtClean="0"/>
              <a:t>・蓮如上人書写本は、筆致</a:t>
            </a:r>
            <a:r>
              <a:rPr kumimoji="1" lang="ja-JP" altLang="en-US" dirty="0"/>
              <a:t>からして蓮如上人６５歳、６６歳</a:t>
            </a:r>
            <a:r>
              <a:rPr kumimoji="1" lang="ja-JP" altLang="en-US" dirty="0" smtClean="0"/>
              <a:t>頃のものとされる。</a:t>
            </a:r>
            <a:r>
              <a:rPr kumimoji="1" lang="en-US" altLang="ja-JP" dirty="0"/>
              <a:t>『</a:t>
            </a:r>
            <a:r>
              <a:rPr kumimoji="1" lang="ja-JP" altLang="en-US" dirty="0"/>
              <a:t>歎異抄</a:t>
            </a:r>
            <a:r>
              <a:rPr kumimoji="1" lang="en-US" altLang="ja-JP" dirty="0"/>
              <a:t>』</a:t>
            </a:r>
            <a:r>
              <a:rPr kumimoji="1" lang="ja-JP" altLang="en-US" dirty="0"/>
              <a:t>の成立</a:t>
            </a:r>
            <a:r>
              <a:rPr kumimoji="1" lang="ja-JP" altLang="en-US" dirty="0" smtClean="0"/>
              <a:t>から約２００年後</a:t>
            </a:r>
            <a:r>
              <a:rPr kumimoji="1" lang="ja-JP" altLang="en-US" dirty="0"/>
              <a:t>。</a:t>
            </a:r>
            <a:endParaRPr kumimoji="1" lang="en-US" altLang="ja-JP" dirty="0"/>
          </a:p>
          <a:p>
            <a:r>
              <a:rPr kumimoji="1" lang="ja-JP" altLang="en-US" dirty="0" smtClean="0"/>
              <a:t>・蓮如上人書写本はもともと</a:t>
            </a:r>
            <a:r>
              <a:rPr kumimoji="1" lang="ja-JP" altLang="en-US" dirty="0"/>
              <a:t>は袋綴の冊子だったが</a:t>
            </a:r>
            <a:r>
              <a:rPr kumimoji="1" lang="ja-JP" altLang="en-US" dirty="0" smtClean="0"/>
              <a:t>、江戸中期に巻子（巻物）に綴じなおされた。</a:t>
            </a:r>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65</a:t>
            </a:fld>
            <a:endParaRPr kumimoji="1" lang="ja-JP" altLang="en-US" dirty="0"/>
          </a:p>
        </p:txBody>
      </p:sp>
    </p:spTree>
    <p:extLst>
      <p:ext uri="{BB962C8B-B14F-4D97-AF65-F5344CB8AC3E}">
        <p14:creationId xmlns:p14="http://schemas.microsoft.com/office/powerpoint/2010/main" val="2183691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66</a:t>
            </a:fld>
            <a:endParaRPr kumimoji="1" lang="ja-JP" altLang="en-US" dirty="0"/>
          </a:p>
        </p:txBody>
      </p:sp>
    </p:spTree>
    <p:extLst>
      <p:ext uri="{BB962C8B-B14F-4D97-AF65-F5344CB8AC3E}">
        <p14:creationId xmlns:p14="http://schemas.microsoft.com/office/powerpoint/2010/main" val="15216070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67</a:t>
            </a:fld>
            <a:endParaRPr kumimoji="1" lang="ja-JP" altLang="en-US" dirty="0"/>
          </a:p>
        </p:txBody>
      </p:sp>
    </p:spTree>
    <p:extLst>
      <p:ext uri="{BB962C8B-B14F-4D97-AF65-F5344CB8AC3E}">
        <p14:creationId xmlns:p14="http://schemas.microsoft.com/office/powerpoint/2010/main" val="15666497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68</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88556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69</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4987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a:t>
            </a:fld>
            <a:endParaRPr kumimoji="1" lang="ja-JP" altLang="en-US" dirty="0"/>
          </a:p>
        </p:txBody>
      </p:sp>
    </p:spTree>
    <p:extLst>
      <p:ext uri="{BB962C8B-B14F-4D97-AF65-F5344CB8AC3E}">
        <p14:creationId xmlns:p14="http://schemas.microsoft.com/office/powerpoint/2010/main" val="948931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70</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350414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71</a:t>
            </a:fld>
            <a:endParaRPr kumimoji="1" lang="ja-JP" altLang="en-US" dirty="0"/>
          </a:p>
        </p:txBody>
      </p:sp>
    </p:spTree>
    <p:extLst>
      <p:ext uri="{BB962C8B-B14F-4D97-AF65-F5344CB8AC3E}">
        <p14:creationId xmlns:p14="http://schemas.microsoft.com/office/powerpoint/2010/main" val="15383629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ja-JP" altLang="en-US" dirty="0"/>
              <a:t>物語」</a:t>
            </a:r>
            <a:r>
              <a:rPr kumimoji="1" lang="en-US" altLang="ja-JP" dirty="0"/>
              <a:t>…</a:t>
            </a:r>
            <a:r>
              <a:rPr kumimoji="1" lang="ja-JP" altLang="en-US" dirty="0"/>
              <a:t>他人との日常の会話のこと</a:t>
            </a:r>
            <a:r>
              <a:rPr kumimoji="1" lang="ja-JP" altLang="en-US" dirty="0" smtClean="0"/>
              <a:t>。</a:t>
            </a:r>
            <a:endParaRPr kumimoji="1" lang="en-US" altLang="ja-JP" dirty="0"/>
          </a:p>
          <a:p>
            <a:r>
              <a:rPr kumimoji="1" lang="ja-JP" altLang="en-US" dirty="0" smtClean="0"/>
              <a:t>・「</a:t>
            </a:r>
            <a:r>
              <a:rPr kumimoji="1" lang="ja-JP" altLang="en-US" dirty="0"/>
              <a:t>趣」</a:t>
            </a:r>
            <a:r>
              <a:rPr kumimoji="1" lang="en-US" altLang="ja-JP" dirty="0"/>
              <a:t>…</a:t>
            </a:r>
            <a:r>
              <a:rPr kumimoji="1" lang="ja-JP" altLang="en-US" dirty="0"/>
              <a:t>言おうとしている意向・趣旨・</a:t>
            </a:r>
            <a:r>
              <a:rPr kumimoji="1" lang="ja-JP" altLang="en-US" dirty="0" smtClean="0"/>
              <a:t>趣意</a:t>
            </a:r>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7730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779031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207849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536">
              <a:defRPr/>
            </a:pPr>
            <a:r>
              <a:rPr kumimoji="1" lang="ja-JP" altLang="en-US" dirty="0"/>
              <a:t>・如信上人は、親鸞</a:t>
            </a:r>
            <a:r>
              <a:rPr kumimoji="1" lang="ja-JP" altLang="en-US" dirty="0" smtClean="0"/>
              <a:t>聖人</a:t>
            </a:r>
            <a:r>
              <a:rPr kumimoji="1" lang="en-US" altLang="ja-JP" dirty="0" smtClean="0"/>
              <a:t>63</a:t>
            </a:r>
            <a:r>
              <a:rPr kumimoji="1" lang="ja-JP" altLang="en-US" dirty="0" smtClean="0"/>
              <a:t>歳の年に誕生。</a:t>
            </a:r>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36692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902870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070945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78</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540939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79</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74463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・引用文の出典</a:t>
            </a:r>
            <a:r>
              <a:rPr kumimoji="1" lang="en-US" altLang="ja-JP" dirty="0" smtClean="0"/>
              <a:t>『</a:t>
            </a:r>
            <a:r>
              <a:rPr kumimoji="1" lang="ja-JP" altLang="en-US" dirty="0" smtClean="0"/>
              <a:t>西谷啓治著作集・第</a:t>
            </a:r>
            <a:r>
              <a:rPr kumimoji="1" lang="en-US" altLang="ja-JP" dirty="0" smtClean="0"/>
              <a:t>9</a:t>
            </a:r>
            <a:r>
              <a:rPr kumimoji="1" lang="ja-JP" altLang="en-US" dirty="0" smtClean="0"/>
              <a:t>巻</a:t>
            </a:r>
            <a:r>
              <a:rPr kumimoji="1" lang="en-US" altLang="ja-JP" dirty="0" smtClean="0"/>
              <a:t>』</a:t>
            </a:r>
            <a:r>
              <a:rPr kumimoji="1" lang="ja-JP" altLang="en-US" dirty="0" smtClean="0"/>
              <a:t>（創文社）</a:t>
            </a:r>
            <a:endParaRPr kumimoji="1" lang="en-US" altLang="ja-JP"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8</a:t>
            </a:fld>
            <a:endParaRPr kumimoji="1" lang="ja-JP" altLang="en-US" dirty="0"/>
          </a:p>
        </p:txBody>
      </p:sp>
    </p:spTree>
    <p:extLst>
      <p:ext uri="{BB962C8B-B14F-4D97-AF65-F5344CB8AC3E}">
        <p14:creationId xmlns:p14="http://schemas.microsoft.com/office/powerpoint/2010/main" val="1520736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80</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56048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246779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036100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67020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482305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33">
              <a:defRPr/>
            </a:pPr>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510202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3492811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6536">
              <a:defRPr/>
            </a:pPr>
            <a:r>
              <a:rPr kumimoji="1" lang="ja-JP" altLang="en-US" dirty="0"/>
              <a:t>この史料によれば、二つの条件を満たすことになる。⇒つまり、</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5551812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88</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0758322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89</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3160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5FFDD6E-BD08-4936-9BD9-3819A70769CF}" type="slidenum">
              <a:rPr kumimoji="1" lang="ja-JP" altLang="en-US" smtClean="0"/>
              <a:pPr/>
              <a:t>9</a:t>
            </a:fld>
            <a:endParaRPr kumimoji="1" lang="ja-JP" altLang="en-US" dirty="0"/>
          </a:p>
        </p:txBody>
      </p:sp>
    </p:spTree>
    <p:extLst>
      <p:ext uri="{BB962C8B-B14F-4D97-AF65-F5344CB8AC3E}">
        <p14:creationId xmlns:p14="http://schemas.microsoft.com/office/powerpoint/2010/main" val="18814569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・第九条の敬語表現の詳細については、</a:t>
            </a:r>
            <a:r>
              <a:rPr kumimoji="1" lang="en-US" altLang="ja-JP" dirty="0" smtClean="0"/>
              <a:t>『</a:t>
            </a:r>
            <a:r>
              <a:rPr kumimoji="1" lang="ja-JP" altLang="en-US" dirty="0" smtClean="0"/>
              <a:t>季刊せいてん</a:t>
            </a:r>
            <a:r>
              <a:rPr kumimoji="1" lang="en-US" altLang="ja-JP" dirty="0" smtClean="0"/>
              <a:t>』135</a:t>
            </a:r>
            <a:r>
              <a:rPr kumimoji="1" lang="ja-JP" altLang="en-US" dirty="0" smtClean="0"/>
              <a:t>号特集「深掘り歎異抄」参照。</a:t>
            </a:r>
            <a:endParaRPr kumimoji="1" lang="en-US" altLang="ja-JP" dirty="0" smtClean="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90</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472338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91</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825924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92</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585049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8359962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・第十三条も第九条と同じ敬語表現。</a:t>
            </a:r>
            <a:endParaRPr kumimoji="1" lang="en-US" altLang="ja-JP"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94</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111134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・奈良</a:t>
            </a:r>
            <a:r>
              <a:rPr kumimoji="1" lang="ja-JP" altLang="en-US" dirty="0"/>
              <a:t>の</a:t>
            </a:r>
            <a:r>
              <a:rPr kumimoji="1" lang="ja-JP" altLang="en-US" dirty="0" smtClean="0"/>
              <a:t>立興寺に、唯円が正応</a:t>
            </a:r>
            <a:r>
              <a:rPr kumimoji="1" lang="ja-JP" altLang="en-US" dirty="0"/>
              <a:t>二年（１２８９年）に６８歳で亡くなった</a:t>
            </a:r>
            <a:r>
              <a:rPr kumimoji="1" lang="ja-JP" altLang="en-US" dirty="0" smtClean="0"/>
              <a:t>との伝承が</a:t>
            </a:r>
            <a:r>
              <a:rPr kumimoji="1" lang="ja-JP" altLang="en-US" dirty="0"/>
              <a:t>ある。逆算すると</a:t>
            </a:r>
            <a:r>
              <a:rPr kumimoji="1" lang="ja-JP" altLang="en-US" dirty="0" smtClean="0"/>
              <a:t>、生年は</a:t>
            </a:r>
            <a:r>
              <a:rPr kumimoji="1" lang="en-US" altLang="ja-JP" dirty="0" smtClean="0"/>
              <a:t>1222</a:t>
            </a:r>
            <a:r>
              <a:rPr kumimoji="1" lang="ja-JP" altLang="en-US" dirty="0" smtClean="0"/>
              <a:t>年となる。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95</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464849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96</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1027806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97</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56864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a:t>
            </a:r>
            <a:r>
              <a:rPr kumimoji="1" lang="ja-JP" altLang="en-US" dirty="0" smtClean="0"/>
              <a:t>歎異抄</a:t>
            </a:r>
            <a:r>
              <a:rPr kumimoji="1" lang="en-US" altLang="ja-JP" dirty="0" smtClean="0"/>
              <a:t>』</a:t>
            </a:r>
            <a:r>
              <a:rPr kumimoji="1" lang="ja-JP" altLang="en-US" dirty="0" smtClean="0"/>
              <a:t>第二条の背景として善鸞事件が想定されているため、「善鸞事件」が終息した親鸞聖人</a:t>
            </a:r>
            <a:r>
              <a:rPr kumimoji="1" lang="en-US" altLang="ja-JP" dirty="0" smtClean="0"/>
              <a:t>84</a:t>
            </a:r>
            <a:r>
              <a:rPr kumimoji="1" lang="ja-JP" altLang="en-US" dirty="0" smtClean="0"/>
              <a:t>歳までには唯円は聖人に会っていると推測。</a:t>
            </a:r>
            <a:endParaRPr kumimoji="1" lang="en-US" altLang="ja-JP" dirty="0" smtClean="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98</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361308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06536">
              <a:defRPr/>
            </a:pPr>
            <a:fld id="{65FFDD6E-BD08-4936-9BD9-3819A70769CF}" type="slidenum">
              <a:rPr lang="ja-JP" altLang="en-US">
                <a:solidFill>
                  <a:prstClr val="black"/>
                </a:solidFill>
                <a:latin typeface="Calibri"/>
                <a:ea typeface="ＭＳ Ｐゴシック" panose="020B0600070205080204" pitchFamily="50" charset="-128"/>
              </a:rPr>
              <a:pPr defTabSz="906536">
                <a:defRPr/>
              </a:pPr>
              <a:t>99</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5405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7289520-3A44-4F9F-B060-1C38E3D1E264}" type="datetime1">
              <a:rPr kumimoji="1" lang="ja-JP" altLang="en-US" smtClean="0"/>
              <a:t>2023/10/16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568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F12A7C-0173-4736-9948-EC3C4420F1D5}" type="datetime1">
              <a:rPr kumimoji="1" lang="ja-JP" altLang="en-US" smtClean="0"/>
              <a:t>2023/10/16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9563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E6AD6F0-CB3A-49D0-8E05-C1201ABD8A13}" type="datetime1">
              <a:rPr kumimoji="1" lang="ja-JP" altLang="en-US" smtClean="0"/>
              <a:t>2023/10/16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62603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711728D-EFBF-4CC1-A75A-6538437CB09E}"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2254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B34524A3-DBFA-406C-BDD0-512647F220FC}"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sz="2000" b="1">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Tree>
    <p:extLst>
      <p:ext uri="{BB962C8B-B14F-4D97-AF65-F5344CB8AC3E}">
        <p14:creationId xmlns:p14="http://schemas.microsoft.com/office/powerpoint/2010/main" val="362603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730E47C-EDD7-4CEB-940E-797EB7E0056A}"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5266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8C9FEC4-7CEE-4DB1-AF5C-9728AF7B7008}"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3648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E9342D2-1CF4-4BBD-B959-D029FCDF0C36}"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1149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C2207CA-2A4A-4FC1-BA64-F9B2158FE4B1}"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2050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7313" y="6492875"/>
            <a:ext cx="2133600" cy="365125"/>
          </a:xfrm>
        </p:spPr>
        <p:txBody>
          <a:bodyPr/>
          <a:lstStyle>
            <a:lvl1pPr>
              <a:defRPr sz="2000">
                <a:solidFill>
                  <a:schemeClr val="tx1"/>
                </a:solidFill>
              </a:defRPr>
            </a:lvl1pPr>
          </a:lstStyle>
          <a:p>
            <a:fld id="{11FCAF1E-F1D4-42A7-9A7A-52DB065B753C}" type="slidenum">
              <a:rPr lang="ja-JP" altLang="en-US" smtClean="0">
                <a:solidFill>
                  <a:prstClr val="black"/>
                </a:solidFill>
              </a:rPr>
              <a:pPr/>
              <a:t>‹#›</a:t>
            </a:fld>
            <a:endParaRPr lang="ja-JP" altLang="en-US" dirty="0">
              <a:solidFill>
                <a:prstClr val="black"/>
              </a:solidFill>
            </a:endParaRPr>
          </a:p>
        </p:txBody>
      </p:sp>
      <p:sp>
        <p:nvSpPr>
          <p:cNvPr id="2" name="日付プレースホルダー 1"/>
          <p:cNvSpPr>
            <a:spLocks noGrp="1"/>
          </p:cNvSpPr>
          <p:nvPr>
            <p:ph type="dt" sz="half" idx="10"/>
          </p:nvPr>
        </p:nvSpPr>
        <p:spPr/>
        <p:txBody>
          <a:bodyPr/>
          <a:lstStyle/>
          <a:p>
            <a:fld id="{EAD8B6F9-C97A-4C64-8630-E3999920B704}"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Tree>
    <p:extLst>
      <p:ext uri="{BB962C8B-B14F-4D97-AF65-F5344CB8AC3E}">
        <p14:creationId xmlns:p14="http://schemas.microsoft.com/office/powerpoint/2010/main" val="205596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BC8646-1A9B-43E6-9469-5D4C4347D6A0}"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1727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73718E1-09D5-46C2-B6DE-F09584C956DF}" type="datetime1">
              <a:rPr kumimoji="1" lang="ja-JP" altLang="en-US" smtClean="0"/>
              <a:t>2023/10/16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76705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38E45F-7653-4534-B66A-4C3D90EB8DA0}"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3881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BBE5A4B-1249-4186-B084-34D79A1AFFC6}"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36790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630DA41-4062-4D9C-818E-D390BE56BA33}"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498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35A7AD-9193-4E6A-B5ED-02CCBA8EB76D}" type="datetime1">
              <a:rPr kumimoji="1" lang="ja-JP" altLang="en-US" smtClean="0"/>
              <a:t>2023/10/16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9467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6AED7F3-20AA-4BEE-8C2B-EDB1EF2FDA07}" type="datetime1">
              <a:rPr kumimoji="1" lang="ja-JP" altLang="en-US" smtClean="0"/>
              <a:t>2023/10/16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7458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9DFB3C-362E-42F4-B653-5F78F9603D06}" type="datetime1">
              <a:rPr kumimoji="1" lang="ja-JP" altLang="en-US" smtClean="0"/>
              <a:t>2023/10/16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07124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5E6C46-0A75-4064-A9F1-C51EEFD9A7BE}" type="datetime1">
              <a:rPr kumimoji="1" lang="ja-JP" altLang="en-US" smtClean="0"/>
              <a:t>2023/10/16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43307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C173654-DE3F-4F79-89DD-1850E29C15A2}" type="datetime1">
              <a:rPr kumimoji="1" lang="ja-JP" altLang="en-US" smtClean="0"/>
              <a:t>2023/10/16</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80544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245D895-4B39-4BC6-9EBF-AF1DA0F11164}" type="datetime1">
              <a:rPr kumimoji="1" lang="ja-JP" altLang="en-US" smtClean="0"/>
              <a:t>2023/10/16</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356192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7FD48-7DA8-4AB5-9CD4-F9C63270125D}" type="datetime1">
              <a:rPr kumimoji="1" lang="ja-JP" altLang="en-US" smtClean="0"/>
              <a:t>2023/10/16</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7240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7A2797C-7B6C-41D7-9CE9-D5E7505358E3}" type="datetime1">
              <a:rPr kumimoji="1" lang="ja-JP" altLang="en-US" smtClean="0"/>
              <a:t>2023/10/16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9030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747B7D5-327B-4448-AC3C-8179A46AB318}" type="datetime1">
              <a:rPr kumimoji="1" lang="ja-JP" altLang="en-US" smtClean="0"/>
              <a:t>2023/10/16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567328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B409FC-276E-47F9-9F5B-17DCF4DEA278}" type="datetime1">
              <a:rPr kumimoji="1" lang="ja-JP" altLang="en-US" smtClean="0"/>
              <a:t>2023/10/16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1264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6E48227-66E3-41F5-A34D-897C17820894}" type="datetime1">
              <a:rPr kumimoji="1" lang="ja-JP" altLang="en-US" smtClean="0"/>
              <a:t>2023/10/16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2304019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19B6321-DF0F-411E-AB4D-A6DA51624208}" type="datetime1">
              <a:rPr kumimoji="1" lang="ja-JP" altLang="en-US" smtClean="0"/>
              <a:t>2023/10/16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8A805D9-84B0-4BC2-8A4E-42EAC20E1C5F}" type="slidenum">
              <a:rPr lang="ja-JP" altLang="en-US" smtClean="0"/>
              <a:pPr/>
              <a:t>‹#›</a:t>
            </a:fld>
            <a:endParaRPr lang="ja-JP" altLang="en-US" dirty="0"/>
          </a:p>
        </p:txBody>
      </p:sp>
    </p:spTree>
    <p:extLst>
      <p:ext uri="{BB962C8B-B14F-4D97-AF65-F5344CB8AC3E}">
        <p14:creationId xmlns:p14="http://schemas.microsoft.com/office/powerpoint/2010/main" val="40511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BC39469-FD78-485B-B111-E17F4CD47D2D}"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30775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E1FD263-DBE0-415F-B27E-A7005239E33C}"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500817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EC724CC-C96C-46FE-945A-A848E48A8029}"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67931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778B1A-4253-4AFC-8EED-78337148820F}"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0694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3A812AE-55AD-4C61-B902-138E3FDC826C}"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36170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750DB1B-23C0-429D-9661-5F637B766BF8}"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52775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8AABF82-2B4D-46DC-A056-234387F2C393}" type="datetime1">
              <a:rPr kumimoji="1" lang="ja-JP" altLang="en-US" smtClean="0"/>
              <a:t>2023/10/16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69026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9BCC71D-810B-4B1F-8673-80B042D6A711}"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00113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B3AD3F-5B65-461A-8B6F-52840190DC41}"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02496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E49F880-8041-4B22-8827-DEA9792729A4}"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87419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D713FF5-1FA8-41DB-875F-CEC778708380}"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5223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C4FE16D-0336-4D59-BBB1-A5B325E1FC73}"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9963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4B10EB8-2647-4F83-BBAD-4D65CB40279F}" type="datetime1">
              <a:rPr kumimoji="1" lang="ja-JP" altLang="en-US" smtClean="0"/>
              <a:t>2023/10/16</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574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8DC18F8-3BF8-4344-A11F-9725ACC7592D}" type="datetime1">
              <a:rPr kumimoji="1" lang="ja-JP" altLang="en-US" smtClean="0"/>
              <a:t>2023/10/16</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98087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CF0E4F5-0EFD-4D17-8EBD-887C41213B74}" type="datetime1">
              <a:rPr kumimoji="1" lang="ja-JP" altLang="en-US" smtClean="0"/>
              <a:t>2023/10/16</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15433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91881C9-4383-4F7C-BFAE-1EF905D789DE}" type="datetime1">
              <a:rPr kumimoji="1" lang="ja-JP" altLang="en-US" smtClean="0"/>
              <a:t>2023/10/16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25918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B68C60-F88A-45FB-BD18-8B6710AB8719}" type="datetime1">
              <a:rPr kumimoji="1" lang="ja-JP" altLang="en-US" smtClean="0"/>
              <a:t>2023/10/16</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41025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C9F87-31D5-4088-9ECA-90BF11383829}" type="datetime1">
              <a:rPr kumimoji="1" lang="ja-JP" altLang="en-US" smtClean="0"/>
              <a:t>2023/10/16</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11587211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0AD9B-53AE-45F7-96A9-B6E44D992062}"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97482718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D31EA-6590-46E1-9443-2236FCAAE5D7}" type="datetime1">
              <a:rPr kumimoji="1" lang="ja-JP" altLang="en-US" smtClean="0"/>
              <a:t>2023/10/16</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kumimoji="1" lang="ja-JP" altLang="en-US" smtClean="0"/>
              <a:pPr/>
              <a:t>‹#›</a:t>
            </a:fld>
            <a:endParaRPr kumimoji="1" lang="ja-JP" altLang="en-US" dirty="0"/>
          </a:p>
        </p:txBody>
      </p:sp>
    </p:spTree>
    <p:extLst>
      <p:ext uri="{BB962C8B-B14F-4D97-AF65-F5344CB8AC3E}">
        <p14:creationId xmlns:p14="http://schemas.microsoft.com/office/powerpoint/2010/main" val="3625806829"/>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AA19-E37B-4776-91D3-C6A58E7A9018}" type="datetime1">
              <a:rPr lang="ja-JP" altLang="en-US" smtClean="0">
                <a:solidFill>
                  <a:prstClr val="black">
                    <a:tint val="75000"/>
                  </a:prstClr>
                </a:solidFill>
              </a:rPr>
              <a:t>2023/10/16</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CAF1E-F1D4-42A7-9A7A-52DB065B753C}"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61795827"/>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72.xml"/><Relationship Id="rId5" Type="http://schemas.microsoft.com/office/2007/relationships/hdphoto" Target="../media/hdphoto2.wdp"/><Relationship Id="rId4" Type="http://schemas.openxmlformats.org/officeDocument/2006/relationships/image" Target="../media/image50.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51.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8.png"/><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91.xml"/><Relationship Id="rId5" Type="http://schemas.microsoft.com/office/2007/relationships/hdphoto" Target="../media/hdphoto2.wdp"/><Relationship Id="rId4" Type="http://schemas.openxmlformats.org/officeDocument/2006/relationships/image" Target="../media/image50.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57.jpeg"/></Relationships>
</file>

<file path=ppt/slides/_rels/slide1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1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1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57.jpeg"/></Relationships>
</file>

<file path=ppt/slides/_rels/slide1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ags" Target="../tags/tag98.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8.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0.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23.png"/><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30.png"/><Relationship Id="rId4" Type="http://schemas.openxmlformats.org/officeDocument/2006/relationships/image" Target="../media/image29.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32.png"/><Relationship Id="rId4" Type="http://schemas.openxmlformats.org/officeDocument/2006/relationships/image" Target="../media/image3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39.jpeg"/><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42.png"/><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58.xml"/><Relationship Id="rId5" Type="http://schemas.microsoft.com/office/2007/relationships/hdphoto" Target="../media/hdphoto1.wdp"/><Relationship Id="rId4" Type="http://schemas.openxmlformats.org/officeDocument/2006/relationships/image" Target="../media/image43.png"/></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0.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48.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49.png"/></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D642"/>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331" y="89529"/>
            <a:ext cx="4114337" cy="355549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 name="タイトル 1"/>
          <p:cNvSpPr>
            <a:spLocks noGrp="1"/>
          </p:cNvSpPr>
          <p:nvPr>
            <p:ph type="ctrTitle"/>
          </p:nvPr>
        </p:nvSpPr>
        <p:spPr>
          <a:xfrm>
            <a:off x="1655330" y="969636"/>
            <a:ext cx="4536504" cy="1296144"/>
          </a:xfrm>
          <a:noFill/>
          <a:ln>
            <a:noFill/>
          </a:ln>
        </p:spPr>
        <p:txBody>
          <a:bodyPr>
            <a:noAutofit/>
          </a:bodyPr>
          <a:lstStyle/>
          <a:p>
            <a:pPr algn="l"/>
            <a:r>
              <a:rPr lang="ja-JP" altLang="en-US" sz="6000" b="1" dirty="0">
                <a:solidFill>
                  <a:schemeClr val="bg1">
                    <a:lumMod val="65000"/>
                  </a:schemeClr>
                </a:solidFill>
                <a:effectLst>
                  <a:glow rad="127000">
                    <a:schemeClr val="bg1"/>
                  </a:glow>
                </a:effectLst>
                <a:latin typeface="游ゴシック" panose="020B0400000000000000" pitchFamily="50" charset="-128"/>
                <a:ea typeface="游ゴシック" panose="020B0400000000000000" pitchFamily="50" charset="-128"/>
              </a:rPr>
              <a:t>めて学ぶ</a:t>
            </a:r>
            <a:endParaRPr kumimoji="1" lang="ja-JP" altLang="en-US" sz="6000" b="1" dirty="0">
              <a:solidFill>
                <a:schemeClr val="bg1">
                  <a:lumMod val="65000"/>
                </a:schemeClr>
              </a:solidFill>
              <a:effectLst>
                <a:glow rad="127000">
                  <a:schemeClr val="bg1"/>
                </a:glow>
              </a:effectLst>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82025" y="603974"/>
            <a:ext cx="1345151" cy="1631216"/>
          </a:xfrm>
          <a:prstGeom prst="rect">
            <a:avLst/>
          </a:prstGeom>
          <a:noFill/>
          <a:effectLst>
            <a:glow rad="228600">
              <a:schemeClr val="accent5">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0" b="1" i="0" u="none" strike="noStrike" kern="1200" cap="none" spc="0" normalizeH="0" baseline="0" noProof="0" dirty="0">
                <a:solidFill>
                  <a:srgbClr val="FC10C9"/>
                </a:solidFill>
                <a:effectLst>
                  <a:glow rad="127000">
                    <a:schemeClr val="bg1"/>
                  </a:glow>
                </a:effectLst>
                <a:uLnTx/>
                <a:uFillTx/>
                <a:latin typeface="HGP行書体" panose="03000600000000000000" pitchFamily="66" charset="-128"/>
                <a:ea typeface="游ゴシック" panose="020B0400000000000000" pitchFamily="50" charset="-128"/>
                <a:cs typeface="+mn-cs"/>
              </a:rPr>
              <a:t>初</a:t>
            </a:r>
            <a:endParaRPr kumimoji="1" lang="ja-JP" altLang="en-US" sz="10000" b="1" i="0" u="none" strike="noStrike" kern="1200" cap="none" spc="0" normalizeH="0" baseline="0" noProof="0" dirty="0">
              <a:solidFill>
                <a:srgbClr val="FC10C9"/>
              </a:solidFill>
              <a:effectLst>
                <a:glow rad="127000">
                  <a:schemeClr val="bg1"/>
                </a:glow>
              </a:effectLst>
              <a:uLnTx/>
              <a:uFillTx/>
              <a:latin typeface="Calibri"/>
              <a:ea typeface="游ゴシック" panose="020B0400000000000000" pitchFamily="50" charset="-128"/>
              <a:cs typeface="+mn-cs"/>
            </a:endParaRP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80178" y="3787814"/>
            <a:ext cx="5102370" cy="3209830"/>
          </a:xfrm>
          <a:prstGeom prst="rect">
            <a:avLst/>
          </a:prstGeom>
          <a:solidFill>
            <a:srgbClr val="FFFFFF">
              <a:shade val="85000"/>
            </a:srgbClr>
          </a:solidFill>
          <a:effectLst>
            <a:softEdge rad="127000"/>
          </a:effectLst>
        </p:spPr>
      </p:pic>
      <p:sp>
        <p:nvSpPr>
          <p:cNvPr id="7" name="テキスト ボックス 6"/>
          <p:cNvSpPr txBox="1"/>
          <p:nvPr/>
        </p:nvSpPr>
        <p:spPr>
          <a:xfrm>
            <a:off x="-180528" y="2138342"/>
            <a:ext cx="9577064" cy="1631216"/>
          </a:xfrm>
          <a:prstGeom prst="rect">
            <a:avLst/>
          </a:prstGeom>
          <a:no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0" b="1" i="0" u="none" strike="noStrike" kern="1200" cap="none" spc="0" normalizeH="0" baseline="0" noProof="0" dirty="0">
                <a:ln>
                  <a:noFill/>
                </a:ln>
                <a:solidFill>
                  <a:schemeClr val="bg1">
                    <a:lumMod val="65000"/>
                  </a:schemeClr>
                </a:solidFill>
                <a:effectLst>
                  <a:glow rad="127000">
                    <a:schemeClr val="bg1"/>
                  </a:glow>
                </a:effectLst>
                <a:uLnTx/>
                <a:uFillTx/>
                <a:latin typeface="游ゴシック" panose="020B0400000000000000" pitchFamily="50" charset="-128"/>
                <a:ea typeface="游ゴシック" panose="020B0400000000000000" pitchFamily="50" charset="-128"/>
                <a:cs typeface="+mn-cs"/>
              </a:rPr>
              <a:t>『</a:t>
            </a:r>
            <a:r>
              <a:rPr kumimoji="1" lang="ja-JP" altLang="en-US" sz="10000" b="1" i="0" u="none" strike="noStrike" kern="1200" cap="none" spc="0" normalizeH="0" baseline="0" noProof="0" dirty="0">
                <a:ln>
                  <a:noFill/>
                </a:ln>
                <a:solidFill>
                  <a:srgbClr val="FC10C9"/>
                </a:solidFill>
                <a:effectLst>
                  <a:glow rad="127000">
                    <a:schemeClr val="bg1"/>
                  </a:glow>
                </a:effectLst>
                <a:uLnTx/>
                <a:uFillTx/>
                <a:latin typeface="游ゴシック" panose="020B0400000000000000" pitchFamily="50" charset="-128"/>
                <a:ea typeface="游ゴシック" panose="020B0400000000000000" pitchFamily="50" charset="-128"/>
                <a:cs typeface="+mn-cs"/>
              </a:rPr>
              <a:t>歎</a:t>
            </a:r>
            <a:r>
              <a:rPr kumimoji="1" lang="ja-JP" altLang="en-US" sz="10000" b="1" i="0" u="none" strike="noStrike" kern="1200" cap="none" spc="0" normalizeH="0" baseline="0" noProof="0" dirty="0">
                <a:ln>
                  <a:noFill/>
                </a:ln>
                <a:solidFill>
                  <a:schemeClr val="bg1">
                    <a:lumMod val="65000"/>
                  </a:schemeClr>
                </a:solidFill>
                <a:effectLst>
                  <a:glow rad="127000">
                    <a:schemeClr val="bg1"/>
                  </a:glow>
                </a:effectLst>
                <a:uLnTx/>
                <a:uFillTx/>
                <a:latin typeface="游ゴシック" panose="020B0400000000000000" pitchFamily="50" charset="-128"/>
                <a:ea typeface="游ゴシック" panose="020B0400000000000000" pitchFamily="50" charset="-128"/>
                <a:cs typeface="+mn-cs"/>
              </a:rPr>
              <a:t>異抄</a:t>
            </a:r>
            <a:r>
              <a:rPr kumimoji="1" lang="en-US" altLang="ja-JP" sz="10000" b="1" i="0" u="none" strike="noStrike" kern="1200" cap="none" spc="0" normalizeH="0" baseline="0" noProof="0" dirty="0">
                <a:ln>
                  <a:noFill/>
                </a:ln>
                <a:solidFill>
                  <a:schemeClr val="bg1">
                    <a:lumMod val="65000"/>
                  </a:schemeClr>
                </a:solidFill>
                <a:effectLst>
                  <a:glow rad="127000">
                    <a:schemeClr val="bg1"/>
                  </a:glow>
                </a:effectLst>
                <a:uLnTx/>
                <a:uFillTx/>
                <a:latin typeface="游ゴシック" panose="020B0400000000000000" pitchFamily="50" charset="-128"/>
                <a:ea typeface="游ゴシック" panose="020B0400000000000000" pitchFamily="50" charset="-128"/>
                <a:cs typeface="+mn-cs"/>
              </a:rPr>
              <a:t>』</a:t>
            </a:r>
            <a:r>
              <a:rPr kumimoji="1" lang="ja-JP" altLang="en-US" sz="8000" b="1" i="0" u="none" strike="noStrike" kern="1200" cap="none" spc="0" normalizeH="0" baseline="0" noProof="0" dirty="0">
                <a:ln>
                  <a:noFill/>
                </a:ln>
                <a:solidFill>
                  <a:schemeClr val="bg1">
                    <a:lumMod val="65000"/>
                  </a:schemeClr>
                </a:solidFill>
                <a:effectLst>
                  <a:glow rad="127000">
                    <a:schemeClr val="bg1"/>
                  </a:glow>
                </a:effectLst>
                <a:uLnTx/>
                <a:uFillTx/>
                <a:latin typeface="游ゴシック" panose="020B0400000000000000" pitchFamily="50" charset="-128"/>
                <a:ea typeface="游ゴシック" panose="020B0400000000000000" pitchFamily="50" charset="-128"/>
                <a:cs typeface="+mn-cs"/>
              </a:rPr>
              <a:t>講座</a:t>
            </a:r>
            <a:endParaRPr kumimoji="1" lang="ja-JP" altLang="en-US" sz="8000" b="1" i="0" u="none" strike="noStrike" kern="1200" cap="none" spc="0" normalizeH="0" baseline="0" noProof="0" dirty="0">
              <a:ln>
                <a:noFill/>
              </a:ln>
              <a:solidFill>
                <a:schemeClr val="bg1">
                  <a:lumMod val="65000"/>
                </a:schemeClr>
              </a:solidFill>
              <a:effectLst>
                <a:glow rad="127000">
                  <a:schemeClr val="bg1"/>
                </a:glow>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AAED5958-FB8B-4EEA-9DB4-B43F1C87EFF7}"/>
              </a:ext>
            </a:extLst>
          </p:cNvPr>
          <p:cNvSpPr txBox="1"/>
          <p:nvPr/>
        </p:nvSpPr>
        <p:spPr>
          <a:xfrm>
            <a:off x="3707904" y="4525131"/>
            <a:ext cx="5220418" cy="584775"/>
          </a:xfrm>
          <a:prstGeom prst="rect">
            <a:avLst/>
          </a:prstGeom>
          <a:noFill/>
        </p:spPr>
        <p:txBody>
          <a:bodyPr wrap="square">
            <a:spAutoFit/>
          </a:bodyPr>
          <a:lstStyle/>
          <a:p>
            <a:r>
              <a:rPr kumimoji="1" lang="en-US" altLang="ja-JP" sz="3200" b="1" dirty="0">
                <a:solidFill>
                  <a:schemeClr val="bg1">
                    <a:lumMod val="50000"/>
                  </a:schemeClr>
                </a:solidFill>
                <a:effectLst>
                  <a:glow rad="127000">
                    <a:schemeClr val="bg1"/>
                  </a:glow>
                </a:effectLst>
                <a:latin typeface="游ゴシック" panose="020B0400000000000000" pitchFamily="50" charset="-128"/>
                <a:ea typeface="游ゴシック" panose="020B0400000000000000" pitchFamily="50" charset="-128"/>
              </a:rPr>
              <a:t>『</a:t>
            </a:r>
            <a:r>
              <a:rPr kumimoji="1" lang="ja-JP" altLang="en-US" sz="3200" b="1" dirty="0">
                <a:solidFill>
                  <a:schemeClr val="bg1">
                    <a:lumMod val="50000"/>
                  </a:schemeClr>
                </a:solidFill>
                <a:effectLst>
                  <a:glow rad="127000">
                    <a:schemeClr val="bg1"/>
                  </a:glow>
                </a:effectLst>
                <a:latin typeface="游ゴシック" panose="020B0400000000000000" pitchFamily="50" charset="-128"/>
                <a:ea typeface="游ゴシック" panose="020B0400000000000000" pitchFamily="50" charset="-128"/>
              </a:rPr>
              <a:t>歎異抄</a:t>
            </a:r>
            <a:r>
              <a:rPr kumimoji="1" lang="en-US" altLang="ja-JP" sz="3200" b="1" dirty="0">
                <a:solidFill>
                  <a:schemeClr val="bg1">
                    <a:lumMod val="50000"/>
                  </a:schemeClr>
                </a:solidFill>
                <a:effectLst>
                  <a:glow rad="127000">
                    <a:schemeClr val="bg1"/>
                  </a:glow>
                </a:effectLst>
                <a:latin typeface="游ゴシック" panose="020B0400000000000000" pitchFamily="50" charset="-128"/>
                <a:ea typeface="游ゴシック" panose="020B0400000000000000" pitchFamily="50" charset="-128"/>
              </a:rPr>
              <a:t>』</a:t>
            </a:r>
            <a:r>
              <a:rPr kumimoji="1" lang="ja-JP" altLang="en-US" sz="3200" b="1" dirty="0">
                <a:solidFill>
                  <a:schemeClr val="bg1">
                    <a:lumMod val="50000"/>
                  </a:schemeClr>
                </a:solidFill>
                <a:effectLst>
                  <a:glow rad="127000">
                    <a:schemeClr val="bg1"/>
                  </a:glow>
                </a:effectLst>
                <a:latin typeface="游ゴシック" panose="020B0400000000000000" pitchFamily="50" charset="-128"/>
                <a:ea typeface="游ゴシック" panose="020B0400000000000000" pitchFamily="50" charset="-128"/>
              </a:rPr>
              <a:t>のあらまし・序</a:t>
            </a:r>
            <a:endParaRPr lang="ja-JP" altLang="en-US" sz="3200" b="1" dirty="0">
              <a:solidFill>
                <a:schemeClr val="bg1">
                  <a:lumMod val="50000"/>
                </a:schemeClr>
              </a:solidFill>
              <a:effectLst>
                <a:glow rad="127000">
                  <a:schemeClr val="bg1"/>
                </a:glow>
              </a:effectLst>
              <a:latin typeface="游ゴシック" panose="020B0400000000000000" pitchFamily="50" charset="-128"/>
              <a:ea typeface="游ゴシック" panose="020B0400000000000000" pitchFamily="50" charset="-128"/>
            </a:endParaRPr>
          </a:p>
        </p:txBody>
      </p:sp>
      <p:sp>
        <p:nvSpPr>
          <p:cNvPr id="12" name="サブタイトル 2"/>
          <p:cNvSpPr txBox="1">
            <a:spLocks/>
          </p:cNvSpPr>
          <p:nvPr/>
        </p:nvSpPr>
        <p:spPr>
          <a:xfrm>
            <a:off x="4482406" y="5513762"/>
            <a:ext cx="4608512" cy="131921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2800" dirty="0">
                <a:solidFill>
                  <a:schemeClr val="bg1"/>
                </a:solidFill>
                <a:effectLst/>
                <a:ea typeface="游ゴシック" panose="020B0400000000000000" pitchFamily="50" charset="-128"/>
              </a:rPr>
              <a:t>●年●月●日（●）</a:t>
            </a:r>
            <a:endParaRPr lang="en-US" altLang="ja-JP" sz="2800" dirty="0">
              <a:solidFill>
                <a:schemeClr val="bg1"/>
              </a:solidFill>
              <a:effectLst/>
              <a:ea typeface="游ゴシック" panose="020B0400000000000000" pitchFamily="50" charset="-128"/>
            </a:endParaRPr>
          </a:p>
          <a:p>
            <a:r>
              <a:rPr lang="ja-JP" altLang="en-US" sz="2800" dirty="0">
                <a:solidFill>
                  <a:schemeClr val="bg1"/>
                </a:solidFill>
                <a:effectLst/>
                <a:ea typeface="游ゴシック" panose="020B0400000000000000" pitchFamily="50" charset="-128"/>
              </a:rPr>
              <a:t>　　　　●●●●</a:t>
            </a:r>
          </a:p>
        </p:txBody>
      </p:sp>
      <p:sp>
        <p:nvSpPr>
          <p:cNvPr id="11" name="正方形/長方形 10"/>
          <p:cNvSpPr/>
          <p:nvPr/>
        </p:nvSpPr>
        <p:spPr>
          <a:xfrm>
            <a:off x="3965841" y="3956370"/>
            <a:ext cx="1284326" cy="425972"/>
          </a:xfrm>
          <a:prstGeom prst="rect">
            <a:avLst/>
          </a:prstGeom>
          <a:solidFill>
            <a:srgbClr val="002060"/>
          </a:solidFill>
        </p:spPr>
        <p:txBody>
          <a:bodyPr wrap="none">
            <a:noAutofit/>
          </a:bodyPr>
          <a:lstStyle/>
          <a:p>
            <a:r>
              <a:rPr lang="ja-JP" altLang="en-US" sz="2400" b="1" dirty="0">
                <a:solidFill>
                  <a:schemeClr val="bg1"/>
                </a:solidFill>
                <a:effectLst/>
                <a:latin typeface="游ゴシック" panose="020B0400000000000000" pitchFamily="50" charset="-128"/>
                <a:ea typeface="游ゴシック" panose="020B0400000000000000" pitchFamily="50" charset="-128"/>
              </a:rPr>
              <a:t>第 １ 回</a:t>
            </a:r>
            <a:endParaRPr lang="en-US" altLang="ja-JP" sz="2400" b="1" dirty="0">
              <a:solidFill>
                <a:schemeClr val="bg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22316856"/>
      </p:ext>
    </p:extLst>
  </p:cSld>
  <p:clrMapOvr>
    <a:masterClrMapping/>
  </p:clrMapOvr>
  <mc:AlternateContent xmlns:mc="http://schemas.openxmlformats.org/markup-compatibility/2006" xmlns:p14="http://schemas.microsoft.com/office/powerpoint/2010/main">
    <mc:Choice Requires="p14">
      <p:transition spd="slow" p14:dur="2000" advTm="53307"/>
    </mc:Choice>
    <mc:Fallback xmlns="">
      <p:transition spd="slow" advTm="5330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148064" y="416124"/>
            <a:ext cx="3754874" cy="6408712"/>
          </a:xfrm>
          <a:prstGeom prst="rect">
            <a:avLst/>
          </a:prstGeom>
          <a:noFill/>
        </p:spPr>
        <p:txBody>
          <a:bodyPr vert="eaVert" wrap="square" rtlCol="0">
            <a:spAutoFit/>
          </a:bodyPr>
          <a:lstStyle/>
          <a:p>
            <a:r>
              <a:rPr lang="ja-JP" altLang="en-US" sz="4800" b="1" dirty="0">
                <a:solidFill>
                  <a:prstClr val="black"/>
                </a:solidFill>
                <a:effectLst>
                  <a:glow rad="228600">
                    <a:prstClr val="white"/>
                  </a:glow>
                </a:effectLst>
                <a:ea typeface="游ゴシック" panose="020B0400000000000000" pitchFamily="50" charset="-128"/>
              </a:rPr>
              <a:t>念仏をとり</a:t>
            </a:r>
            <a:r>
              <a:rPr lang="ja-JP" altLang="en-US" sz="4800" b="1" dirty="0" err="1">
                <a:solidFill>
                  <a:prstClr val="black"/>
                </a:solidFill>
                <a:effectLst>
                  <a:glow rad="228600">
                    <a:prstClr val="white"/>
                  </a:glow>
                </a:effectLst>
                <a:ea typeface="游ゴシック" panose="020B0400000000000000" pitchFamily="50" charset="-128"/>
              </a:rPr>
              <a:t>て</a:t>
            </a:r>
            <a:r>
              <a:rPr lang="ja-JP" altLang="en-US" sz="4800" b="1" dirty="0">
                <a:solidFill>
                  <a:prstClr val="black"/>
                </a:solidFill>
                <a:effectLst>
                  <a:glow rad="228600">
                    <a:prstClr val="white"/>
                  </a:glow>
                </a:effectLst>
                <a:ea typeface="游ゴシック" panose="020B0400000000000000" pitchFamily="50" charset="-128"/>
              </a:rPr>
              <a:t>信じたてまつらんとも、またすてんとも、面々のおんはからいなり</a:t>
            </a:r>
            <a:endParaRPr lang="en-US" altLang="ja-JP" sz="4800" b="1" dirty="0">
              <a:solidFill>
                <a:prstClr val="black"/>
              </a:solidFill>
              <a:effectLst>
                <a:glow rad="228600">
                  <a:prstClr val="white"/>
                </a:glow>
              </a:effectLst>
              <a:ea typeface="游ゴシック" panose="020B0400000000000000" pitchFamily="50" charset="-128"/>
            </a:endParaRPr>
          </a:p>
          <a:p>
            <a:r>
              <a:rPr lang="ja-JP" altLang="en-US" sz="4000" b="1" dirty="0">
                <a:solidFill>
                  <a:prstClr val="black"/>
                </a:solidFill>
                <a:effectLst>
                  <a:glow rad="228600">
                    <a:prstClr val="white"/>
                  </a:glow>
                </a:effectLst>
                <a:ea typeface="游ゴシック" panose="020B0400000000000000" pitchFamily="50" charset="-128"/>
              </a:rPr>
              <a:t>　　　　（第二条・</a:t>
            </a:r>
            <a:r>
              <a:rPr lang="ja-JP" altLang="en-US" sz="4000" b="1" dirty="0">
                <a:ea typeface="游ゴシック" panose="020B0400000000000000" pitchFamily="50" charset="-128"/>
              </a:rPr>
              <a:t>Ｐ４ </a:t>
            </a:r>
            <a:r>
              <a:rPr lang="ja-JP" altLang="en-US" sz="4000" b="1" dirty="0">
                <a:solidFill>
                  <a:prstClr val="black"/>
                </a:solidFill>
                <a:effectLst>
                  <a:glow rad="228600">
                    <a:prstClr val="white"/>
                  </a:glow>
                </a:effectLst>
                <a:ea typeface="游ゴシック" panose="020B0400000000000000" pitchFamily="50" charset="-128"/>
              </a:rPr>
              <a:t>）</a:t>
            </a:r>
          </a:p>
        </p:txBody>
      </p:sp>
      <p:sp>
        <p:nvSpPr>
          <p:cNvPr id="8" name="コンテンツ プレースホルダー 2">
            <a:extLst>
              <a:ext uri="{FF2B5EF4-FFF2-40B4-BE49-F238E27FC236}">
                <a16:creationId xmlns:a16="http://schemas.microsoft.com/office/drawing/2014/main" id="{9CB91EFF-4408-46F6-B949-365CD145D9E0}"/>
              </a:ext>
            </a:extLst>
          </p:cNvPr>
          <p:cNvSpPr txBox="1">
            <a:spLocks/>
          </p:cNvSpPr>
          <p:nvPr/>
        </p:nvSpPr>
        <p:spPr>
          <a:xfrm>
            <a:off x="3473878" y="416124"/>
            <a:ext cx="1440160" cy="677230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800" b="1" dirty="0">
                <a:solidFill>
                  <a:srgbClr val="FF0000"/>
                </a:solidFill>
              </a:rPr>
              <a:t> </a:t>
            </a:r>
            <a:r>
              <a:rPr lang="en-US" altLang="ja-JP" sz="5400" b="1" dirty="0">
                <a:solidFill>
                  <a:srgbClr val="FF0000"/>
                </a:solidFill>
                <a:latin typeface="ＤＦ平成ゴシック体W5" panose="020B0509000000000000" pitchFamily="49" charset="-128"/>
                <a:ea typeface="游ゴシック" panose="020B0400000000000000" pitchFamily="50" charset="-128"/>
              </a:rPr>
              <a:t>…</a:t>
            </a:r>
            <a:r>
              <a:rPr lang="ja-JP" altLang="en-US" sz="5400" b="1" dirty="0">
                <a:solidFill>
                  <a:srgbClr val="FF0000"/>
                </a:solidFill>
                <a:ea typeface="游ゴシック" panose="020B0400000000000000" pitchFamily="50" charset="-128"/>
              </a:rPr>
              <a:t>厳しい親鸞聖人</a:t>
            </a:r>
            <a:endParaRPr lang="en-US" altLang="ja-JP" sz="5400" b="1" dirty="0">
              <a:solidFill>
                <a:srgbClr val="FF0000"/>
              </a:solidFill>
              <a:ea typeface="游ゴシック" panose="020B0400000000000000" pitchFamily="50" charset="-128"/>
            </a:endParaRPr>
          </a:p>
        </p:txBody>
      </p:sp>
      <p:pic>
        <p:nvPicPr>
          <p:cNvPr id="2" name="図 1">
            <a:extLst>
              <a:ext uri="{FF2B5EF4-FFF2-40B4-BE49-F238E27FC236}">
                <a16:creationId xmlns:a16="http://schemas.microsoft.com/office/drawing/2014/main" id="{D7C0B6CE-178B-AE9F-40CF-B35B36C050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350" y="836712"/>
            <a:ext cx="7910388" cy="10178603"/>
          </a:xfrm>
          <a:prstGeom prst="rect">
            <a:avLst/>
          </a:prstGeom>
        </p:spPr>
      </p:pic>
    </p:spTree>
    <p:custDataLst>
      <p:tags r:id="rId1"/>
    </p:custDataLst>
    <p:extLst>
      <p:ext uri="{BB962C8B-B14F-4D97-AF65-F5344CB8AC3E}">
        <p14:creationId xmlns:p14="http://schemas.microsoft.com/office/powerpoint/2010/main" val="1339282089"/>
      </p:ext>
    </p:extLst>
  </p:cSld>
  <p:clrMapOvr>
    <a:masterClrMapping/>
  </p:clrMapOvr>
  <mc:AlternateContent xmlns:mc="http://schemas.openxmlformats.org/markup-compatibility/2006" xmlns:p14="http://schemas.microsoft.com/office/powerpoint/2010/main">
    <mc:Choice Requires="p14">
      <p:transition spd="med" p14:dur="700" advTm="49728">
        <p:fade/>
      </p:transition>
    </mc:Choice>
    <mc:Fallback xmlns="">
      <p:transition spd="med" advTm="4972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914" y1="67744" x2="38914" y2="67744"/>
                        <a14:foregroundMark x1="18675" y1="86905" x2="18675" y2="86905"/>
                        <a14:backgroundMark x1="21719" y1="34580" x2="21719" y2="34580"/>
                        <a14:backgroundMark x1="25010" y1="34014" x2="25010" y2="34014"/>
                        <a14:backgroundMark x1="25298" y1="45125" x2="25298" y2="45125"/>
                        <a14:backgroundMark x1="26203" y1="56633" x2="26203" y2="56633"/>
                      </a14:backgroundRemoval>
                    </a14:imgEffect>
                  </a14:imgLayer>
                </a14:imgProps>
              </a:ext>
              <a:ext uri="{28A0092B-C50C-407E-A947-70E740481C1C}">
                <a14:useLocalDpi xmlns:a14="http://schemas.microsoft.com/office/drawing/2010/main" val="0"/>
              </a:ext>
            </a:extLst>
          </a:blip>
          <a:stretch>
            <a:fillRect/>
          </a:stretch>
        </p:blipFill>
        <p:spPr>
          <a:xfrm>
            <a:off x="2915816" y="1641032"/>
            <a:ext cx="7776864" cy="5643105"/>
          </a:xfrm>
          <a:prstGeom prst="rect">
            <a:avLst/>
          </a:prstGeom>
        </p:spPr>
      </p:pic>
      <p:sp>
        <p:nvSpPr>
          <p:cNvPr id="17" name="コンテンツ プレースホルダー 2"/>
          <p:cNvSpPr txBox="1">
            <a:spLocks/>
          </p:cNvSpPr>
          <p:nvPr/>
        </p:nvSpPr>
        <p:spPr>
          <a:xfrm>
            <a:off x="4283968" y="260649"/>
            <a:ext cx="1814468" cy="6597352"/>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n-cs"/>
              </a:rPr>
              <a:t>露命わづかに枯草の身にかかりて候ふ・・</a:t>
            </a:r>
            <a:endParaRPr kumimoji="1" lang="en-US" altLang="ja-JP" sz="4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n-cs"/>
            </a:endParaRPr>
          </a:p>
          <a:p>
            <a:pPr marL="0" indent="0">
              <a:buNone/>
              <a:defRPr/>
            </a:pPr>
            <a:r>
              <a:rPr kumimoji="1" lang="ja-JP" altLang="en-US" sz="32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n-cs"/>
              </a:rPr>
              <a:t>　　　　　　　（後序・</a:t>
            </a:r>
            <a:r>
              <a:rPr lang="ja-JP" altLang="en-US" b="1" dirty="0">
                <a:ea typeface="游ゴシック" panose="020B0400000000000000" pitchFamily="50" charset="-128"/>
              </a:rPr>
              <a:t>Ｐ１４</a:t>
            </a:r>
            <a:r>
              <a:rPr kumimoji="1" lang="ja-JP" altLang="en-US" sz="32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n-cs"/>
              </a:rPr>
              <a:t>）</a:t>
            </a:r>
          </a:p>
        </p:txBody>
      </p:sp>
      <p:sp>
        <p:nvSpPr>
          <p:cNvPr id="18" name="タイトル 7"/>
          <p:cNvSpPr txBox="1">
            <a:spLocks/>
          </p:cNvSpPr>
          <p:nvPr/>
        </p:nvSpPr>
        <p:spPr>
          <a:xfrm>
            <a:off x="395536" y="408394"/>
            <a:ext cx="3888432" cy="6301861"/>
          </a:xfrm>
          <a:prstGeom prst="rect">
            <a:avLst/>
          </a:prstGeom>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a:t>
            </a:r>
            <a:r>
              <a:rPr kumimoji="1" lang="ja-JP" altLang="en-US" sz="280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j-cs"/>
              </a:rPr>
              <a:t>現代語訳）</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枯れ草のように老い衰えたこの身に、露のようにはかない命がまだわずかに残っているうちは、・・</a:t>
            </a:r>
          </a:p>
        </p:txBody>
      </p:sp>
    </p:spTree>
    <p:custDataLst>
      <p:tags r:id="rId1"/>
    </p:custDataLst>
    <p:extLst>
      <p:ext uri="{BB962C8B-B14F-4D97-AF65-F5344CB8AC3E}">
        <p14:creationId xmlns:p14="http://schemas.microsoft.com/office/powerpoint/2010/main" val="3731645171"/>
      </p:ext>
    </p:extLst>
  </p:cSld>
  <p:clrMapOvr>
    <a:masterClrMapping/>
  </p:clrMapOvr>
  <mc:AlternateContent xmlns:mc="http://schemas.openxmlformats.org/markup-compatibility/2006" xmlns:p14="http://schemas.microsoft.com/office/powerpoint/2010/main">
    <mc:Choice Requires="p14">
      <p:transition spd="med" p14:dur="700" advTm="26377">
        <p:fade/>
      </p:transition>
    </mc:Choice>
    <mc:Fallback xmlns="">
      <p:transition spd="med" advTm="263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4" cstate="screen">
            <a:extLst>
              <a:ext uri="{28A0092B-C50C-407E-A947-70E740481C1C}">
                <a14:useLocalDpi xmlns:a14="http://schemas.microsoft.com/office/drawing/2010/main"/>
              </a:ext>
            </a:extLst>
          </a:blip>
          <a:srcRect l="29402" t="26901" r="36607" b="51293"/>
          <a:stretch/>
        </p:blipFill>
        <p:spPr>
          <a:xfrm>
            <a:off x="4427984" y="2559472"/>
            <a:ext cx="4806480" cy="4320480"/>
          </a:xfrm>
          <a:prstGeom prst="rect">
            <a:avLst/>
          </a:prstGeom>
        </p:spPr>
      </p:pic>
      <p:sp>
        <p:nvSpPr>
          <p:cNvPr id="16" name="タイトル 1"/>
          <p:cNvSpPr txBox="1">
            <a:spLocks/>
          </p:cNvSpPr>
          <p:nvPr/>
        </p:nvSpPr>
        <p:spPr>
          <a:xfrm>
            <a:off x="611560" y="692696"/>
            <a:ext cx="6840760" cy="14401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執筆は、唯円の晩年</a:t>
            </a:r>
          </a:p>
        </p:txBody>
      </p:sp>
      <p:sp>
        <p:nvSpPr>
          <p:cNvPr id="9" name="タイトル 1"/>
          <p:cNvSpPr txBox="1">
            <a:spLocks/>
          </p:cNvSpPr>
          <p:nvPr/>
        </p:nvSpPr>
        <p:spPr>
          <a:xfrm>
            <a:off x="611560" y="1832592"/>
            <a:ext cx="7704856" cy="417646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親鸞聖人の滅後、</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２０年ほどたった、</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唯円６０歳を</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過ぎた頃か</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Tree>
    <p:custDataLst>
      <p:tags r:id="rId1"/>
    </p:custDataLst>
    <p:extLst>
      <p:ext uri="{BB962C8B-B14F-4D97-AF65-F5344CB8AC3E}">
        <p14:creationId xmlns:p14="http://schemas.microsoft.com/office/powerpoint/2010/main" val="2558353989"/>
      </p:ext>
    </p:extLst>
  </p:cSld>
  <p:clrMapOvr>
    <a:masterClrMapping/>
  </p:clrMapOvr>
  <mc:AlternateContent xmlns:mc="http://schemas.openxmlformats.org/markup-compatibility/2006" xmlns:p14="http://schemas.microsoft.com/office/powerpoint/2010/main">
    <mc:Choice Requires="p14">
      <p:transition spd="med" p14:dur="700" advTm="24207">
        <p:fade/>
      </p:transition>
    </mc:Choice>
    <mc:Fallback xmlns="">
      <p:transition spd="med" advTm="242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12" y="-171400"/>
            <a:ext cx="7043908" cy="3952335"/>
          </a:xfrm>
          <a:prstGeom prst="rect">
            <a:avLst/>
          </a:prstGeom>
          <a:effectLst>
            <a:softEdge rad="127000"/>
          </a:effectLst>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3212976"/>
            <a:ext cx="6698142" cy="3789040"/>
          </a:xfrm>
          <a:prstGeom prst="rect">
            <a:avLst/>
          </a:prstGeom>
          <a:effectLst>
            <a:softEdge rad="127000"/>
          </a:effectLst>
        </p:spPr>
      </p:pic>
      <p:sp>
        <p:nvSpPr>
          <p:cNvPr id="8" name="正方形/長方形 7">
            <a:extLst>
              <a:ext uri="{FF2B5EF4-FFF2-40B4-BE49-F238E27FC236}">
                <a16:creationId xmlns:a16="http://schemas.microsoft.com/office/drawing/2014/main" id="{613C0914-EB1A-413B-B75A-370CB4D20808}"/>
              </a:ext>
            </a:extLst>
          </p:cNvPr>
          <p:cNvSpPr/>
          <p:nvPr/>
        </p:nvSpPr>
        <p:spPr>
          <a:xfrm>
            <a:off x="655096" y="1827986"/>
            <a:ext cx="8453678" cy="3562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kumimoji="1" lang="ja-JP" altLang="en-US" sz="6000" b="1" dirty="0">
                <a:solidFill>
                  <a:srgbClr val="FF0000"/>
                </a:solidFill>
                <a:effectLst>
                  <a:glow rad="190500">
                    <a:schemeClr val="bg1"/>
                  </a:glow>
                </a:effectLst>
                <a:ea typeface="游ゴシック" panose="020B0400000000000000" pitchFamily="50" charset="-128"/>
              </a:rPr>
              <a:t>唯円とは、</a:t>
            </a:r>
            <a:endParaRPr kumimoji="1" lang="en-US" altLang="ja-JP" sz="6000" b="1" dirty="0">
              <a:solidFill>
                <a:srgbClr val="FF0000"/>
              </a:solidFill>
              <a:effectLst>
                <a:glow rad="190500">
                  <a:schemeClr val="bg1"/>
                </a:glow>
              </a:effectLst>
              <a:ea typeface="游ゴシック" panose="020B0400000000000000" pitchFamily="50" charset="-128"/>
            </a:endParaRPr>
          </a:p>
          <a:p>
            <a:pPr algn="ctr"/>
            <a:r>
              <a:rPr kumimoji="1" lang="ja-JP" altLang="en-US" sz="6000" b="1" dirty="0">
                <a:solidFill>
                  <a:srgbClr val="FF0000"/>
                </a:solidFill>
                <a:effectLst>
                  <a:glow rad="190500">
                    <a:schemeClr val="bg1"/>
                  </a:glow>
                </a:effectLst>
                <a:ea typeface="游ゴシック" panose="020B0400000000000000" pitchFamily="50" charset="-128"/>
              </a:rPr>
              <a:t>信仰に悩み、</a:t>
            </a:r>
            <a:endParaRPr kumimoji="1" lang="en-US" altLang="ja-JP" sz="6000" b="1" dirty="0">
              <a:solidFill>
                <a:srgbClr val="FF0000"/>
              </a:solidFill>
              <a:effectLst>
                <a:glow rad="190500">
                  <a:schemeClr val="bg1"/>
                </a:glow>
              </a:effectLst>
              <a:ea typeface="游ゴシック" panose="020B0400000000000000" pitchFamily="50" charset="-128"/>
            </a:endParaRPr>
          </a:p>
          <a:p>
            <a:pPr algn="ctr"/>
            <a:r>
              <a:rPr kumimoji="1" lang="ja-JP" altLang="en-US" sz="6000" b="1" dirty="0">
                <a:solidFill>
                  <a:srgbClr val="FF0000"/>
                </a:solidFill>
                <a:effectLst>
                  <a:glow rad="190500">
                    <a:schemeClr val="bg1"/>
                  </a:glow>
                </a:effectLst>
                <a:ea typeface="游ゴシック" panose="020B0400000000000000" pitchFamily="50" charset="-128"/>
              </a:rPr>
              <a:t>命をかけて</a:t>
            </a:r>
            <a:r>
              <a:rPr lang="ja-JP" altLang="en-US" sz="6000" b="1" dirty="0">
                <a:solidFill>
                  <a:srgbClr val="FF0000"/>
                </a:solidFill>
                <a:effectLst>
                  <a:glow rad="190500">
                    <a:schemeClr val="bg1"/>
                  </a:glow>
                </a:effectLst>
                <a:ea typeface="游ゴシック" panose="020B0400000000000000" pitchFamily="50" charset="-128"/>
              </a:rPr>
              <a:t>教え</a:t>
            </a:r>
            <a:r>
              <a:rPr kumimoji="1" lang="ja-JP" altLang="en-US" sz="6000" b="1" dirty="0">
                <a:solidFill>
                  <a:srgbClr val="FF0000"/>
                </a:solidFill>
                <a:effectLst>
                  <a:glow rad="190500">
                    <a:schemeClr val="bg1"/>
                  </a:glow>
                </a:effectLst>
                <a:ea typeface="游ゴシック" panose="020B0400000000000000" pitchFamily="50" charset="-128"/>
              </a:rPr>
              <a:t>を</a:t>
            </a:r>
            <a:endParaRPr kumimoji="1" lang="en-US" altLang="ja-JP" sz="6000" b="1" dirty="0">
              <a:solidFill>
                <a:srgbClr val="FF0000"/>
              </a:solidFill>
              <a:effectLst>
                <a:glow rad="190500">
                  <a:schemeClr val="bg1"/>
                </a:glow>
              </a:effectLst>
              <a:ea typeface="游ゴシック" panose="020B0400000000000000" pitchFamily="50" charset="-128"/>
            </a:endParaRPr>
          </a:p>
          <a:p>
            <a:pPr algn="ctr"/>
            <a:r>
              <a:rPr kumimoji="1" lang="ja-JP" altLang="en-US" sz="6000" b="1" dirty="0">
                <a:solidFill>
                  <a:srgbClr val="FF0000"/>
                </a:solidFill>
                <a:effectLst>
                  <a:glow rad="190500">
                    <a:schemeClr val="bg1"/>
                  </a:glow>
                </a:effectLst>
                <a:ea typeface="游ゴシック" panose="020B0400000000000000" pitchFamily="50" charset="-128"/>
              </a:rPr>
              <a:t>求めた人</a:t>
            </a:r>
            <a:endParaRPr kumimoji="1" lang="ja-JP" altLang="en-US" sz="6000" b="1" dirty="0">
              <a:solidFill>
                <a:schemeClr val="bg1"/>
              </a:solidFill>
              <a:effectLst>
                <a:glow rad="1905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1098088424"/>
      </p:ext>
    </p:extLst>
  </p:cSld>
  <p:clrMapOvr>
    <a:masterClrMapping/>
  </p:clrMapOvr>
  <mc:AlternateContent xmlns:mc="http://schemas.openxmlformats.org/markup-compatibility/2006" xmlns:p14="http://schemas.microsoft.com/office/powerpoint/2010/main">
    <mc:Choice Requires="p14">
      <p:transition spd="med" p14:dur="700" advTm="60761">
        <p:fade/>
      </p:transition>
    </mc:Choice>
    <mc:Fallback xmlns="">
      <p:transition spd="med" advTm="60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772816"/>
            <a:ext cx="8784977" cy="485153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4400" b="1" dirty="0">
                <a:solidFill>
                  <a:schemeClr val="tx1"/>
                </a:solidFill>
                <a:ea typeface="游ゴシック" panose="020B0400000000000000" pitchFamily="50" charset="-128"/>
              </a:rPr>
              <a:t>・</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歎異抄</a:t>
            </a:r>
            <a:r>
              <a:rPr lang="en-US" altLang="ja-JP" sz="4400" b="1" dirty="0">
                <a:solidFill>
                  <a:schemeClr val="tx1"/>
                </a:solidFill>
                <a:ea typeface="游ゴシック" panose="020B0400000000000000" pitchFamily="50" charset="-128"/>
              </a:rPr>
              <a:t>』</a:t>
            </a:r>
            <a:r>
              <a:rPr lang="ja-JP" altLang="en-US" sz="4400" b="1" dirty="0" err="1">
                <a:solidFill>
                  <a:schemeClr val="tx1"/>
                </a:solidFill>
                <a:ea typeface="游ゴシック" panose="020B0400000000000000" pitchFamily="50" charset="-128"/>
              </a:rPr>
              <a:t>には</a:t>
            </a:r>
            <a:r>
              <a:rPr lang="ja-JP" altLang="en-US" sz="4400" b="1" dirty="0">
                <a:solidFill>
                  <a:schemeClr val="tx1"/>
                </a:solidFill>
                <a:ea typeface="游ゴシック" panose="020B0400000000000000" pitchFamily="50" charset="-128"/>
              </a:rPr>
              <a:t>署名がないため、</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著者の確定はできないが、親鸞</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聖人の直弟子で</a:t>
            </a:r>
            <a:r>
              <a:rPr lang="ja-JP" altLang="en-US" sz="4400" b="1" dirty="0" smtClean="0">
                <a:solidFill>
                  <a:schemeClr val="tx1"/>
                </a:solidFill>
                <a:ea typeface="游ゴシック" panose="020B0400000000000000" pitchFamily="50" charset="-128"/>
              </a:rPr>
              <a:t>常陸国河和田の　</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唯</a:t>
            </a:r>
            <a:r>
              <a:rPr lang="ja-JP" altLang="en-US" sz="4400" b="1" dirty="0">
                <a:solidFill>
                  <a:schemeClr val="tx1"/>
                </a:solidFill>
                <a:ea typeface="游ゴシック" panose="020B0400000000000000" pitchFamily="50" charset="-128"/>
              </a:rPr>
              <a:t>円が有力である。</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歎異抄</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は、青壮年期、信仰</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に悩み関東から命をかけて聞法</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した唯円が、晩年に著したもの。</a:t>
            </a:r>
          </a:p>
        </p:txBody>
      </p:sp>
      <p:sp>
        <p:nvSpPr>
          <p:cNvPr id="7" name="横巻き 6"/>
          <p:cNvSpPr/>
          <p:nvPr/>
        </p:nvSpPr>
        <p:spPr>
          <a:xfrm>
            <a:off x="251519" y="163528"/>
            <a:ext cx="6048673" cy="151216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a typeface="游ゴシック" panose="020B0400000000000000" pitchFamily="50" charset="-128"/>
              </a:rPr>
              <a:t>ここまでのポイント</a:t>
            </a:r>
          </a:p>
        </p:txBody>
      </p:sp>
    </p:spTree>
    <p:custDataLst>
      <p:tags r:id="rId1"/>
    </p:custDataLst>
    <p:extLst>
      <p:ext uri="{BB962C8B-B14F-4D97-AF65-F5344CB8AC3E}">
        <p14:creationId xmlns:p14="http://schemas.microsoft.com/office/powerpoint/2010/main" val="2802208368"/>
      </p:ext>
    </p:extLst>
  </p:cSld>
  <p:clrMapOvr>
    <a:masterClrMapping/>
  </p:clrMapOvr>
  <mc:AlternateContent xmlns:mc="http://schemas.openxmlformats.org/markup-compatibility/2006" xmlns:p14="http://schemas.microsoft.com/office/powerpoint/2010/main">
    <mc:Choice Requires="p14">
      <p:transition spd="med" p14:dur="700" advTm="31788">
        <p:fade/>
      </p:transition>
    </mc:Choice>
    <mc:Fallback xmlns="">
      <p:transition spd="med" advTm="317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12" name="タイトル 1">
            <a:extLst>
              <a:ext uri="{FF2B5EF4-FFF2-40B4-BE49-F238E27FC236}">
                <a16:creationId xmlns:a16="http://schemas.microsoft.com/office/drawing/2014/main" id="{2A828182-09BA-4123-A3E8-27C2A79173BD}"/>
              </a:ext>
            </a:extLst>
          </p:cNvPr>
          <p:cNvSpPr txBox="1">
            <a:spLocks/>
          </p:cNvSpPr>
          <p:nvPr/>
        </p:nvSpPr>
        <p:spPr>
          <a:xfrm>
            <a:off x="920280" y="1259632"/>
            <a:ext cx="7704856" cy="10172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１、</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の魅力</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908076" y="2101354"/>
            <a:ext cx="7704856"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２、</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の概要と構成</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7" name="タイトル 1">
            <a:extLst>
              <a:ext uri="{FF2B5EF4-FFF2-40B4-BE49-F238E27FC236}">
                <a16:creationId xmlns:a16="http://schemas.microsoft.com/office/drawing/2014/main" id="{925E23B0-B929-4CFA-87B1-E3E07663B9CB}"/>
              </a:ext>
            </a:extLst>
          </p:cNvPr>
          <p:cNvSpPr txBox="1">
            <a:spLocks/>
          </p:cNvSpPr>
          <p:nvPr/>
        </p:nvSpPr>
        <p:spPr>
          <a:xfrm>
            <a:off x="929880" y="2956744"/>
            <a:ext cx="7704856" cy="17684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３、</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誕生の背景</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親鸞聖人のご生涯から</a:t>
            </a: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9" name="正方形/長方形 8">
            <a:extLst>
              <a:ext uri="{FF2B5EF4-FFF2-40B4-BE49-F238E27FC236}">
                <a16:creationId xmlns:a16="http://schemas.microsoft.com/office/drawing/2014/main" id="{275964F1-E697-4239-B800-AC7AE2A9BCF7}"/>
              </a:ext>
            </a:extLst>
          </p:cNvPr>
          <p:cNvSpPr/>
          <p:nvPr/>
        </p:nvSpPr>
        <p:spPr>
          <a:xfrm>
            <a:off x="823543" y="5472188"/>
            <a:ext cx="5980705" cy="741525"/>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8" name="タイトル 1">
            <a:extLst>
              <a:ext uri="{FF2B5EF4-FFF2-40B4-BE49-F238E27FC236}">
                <a16:creationId xmlns:a16="http://schemas.microsoft.com/office/drawing/2014/main" id="{78FCC707-9530-431D-AD9E-647992D09986}"/>
              </a:ext>
            </a:extLst>
          </p:cNvPr>
          <p:cNvSpPr txBox="1">
            <a:spLocks/>
          </p:cNvSpPr>
          <p:nvPr/>
        </p:nvSpPr>
        <p:spPr>
          <a:xfrm>
            <a:off x="929880" y="4622403"/>
            <a:ext cx="7704856"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４、著者・唯円について</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10" name="タイトル 1">
            <a:extLst>
              <a:ext uri="{FF2B5EF4-FFF2-40B4-BE49-F238E27FC236}">
                <a16:creationId xmlns:a16="http://schemas.microsoft.com/office/drawing/2014/main" id="{831E709A-A674-421E-838C-9DAE27699DA9}"/>
              </a:ext>
            </a:extLst>
          </p:cNvPr>
          <p:cNvSpPr txBox="1">
            <a:spLocks/>
          </p:cNvSpPr>
          <p:nvPr/>
        </p:nvSpPr>
        <p:spPr>
          <a:xfrm>
            <a:off x="929880" y="5413891"/>
            <a:ext cx="7704856"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５、序</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「歎異」の思い</a:t>
            </a: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4" name="正方形/長方形 3">
            <a:extLst>
              <a:ext uri="{FF2B5EF4-FFF2-40B4-BE49-F238E27FC236}">
                <a16:creationId xmlns:a16="http://schemas.microsoft.com/office/drawing/2014/main" id="{F515FD78-8AAA-0833-9CD2-9143B051B20E}"/>
              </a:ext>
            </a:extLst>
          </p:cNvPr>
          <p:cNvSpPr/>
          <p:nvPr/>
        </p:nvSpPr>
        <p:spPr>
          <a:xfrm>
            <a:off x="823543" y="4676533"/>
            <a:ext cx="6124721" cy="741525"/>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981836910"/>
      </p:ext>
    </p:extLst>
  </p:cSld>
  <p:clrMapOvr>
    <a:masterClrMapping/>
  </p:clrMapOvr>
  <mc:AlternateContent xmlns:mc="http://schemas.openxmlformats.org/markup-compatibility/2006" xmlns:p14="http://schemas.microsoft.com/office/powerpoint/2010/main">
    <mc:Choice Requires="p14">
      <p:transition spd="med" p14:dur="700" advTm="10640">
        <p:fade/>
      </p:transition>
    </mc:Choice>
    <mc:Fallback xmlns="">
      <p:transition spd="med" advTm="106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10" name="タイトル 1">
            <a:extLst>
              <a:ext uri="{FF2B5EF4-FFF2-40B4-BE49-F238E27FC236}">
                <a16:creationId xmlns:a16="http://schemas.microsoft.com/office/drawing/2014/main" id="{831E709A-A674-421E-838C-9DAE27699DA9}"/>
              </a:ext>
            </a:extLst>
          </p:cNvPr>
          <p:cNvSpPr txBox="1">
            <a:spLocks/>
          </p:cNvSpPr>
          <p:nvPr/>
        </p:nvSpPr>
        <p:spPr>
          <a:xfrm>
            <a:off x="611560" y="2780928"/>
            <a:ext cx="8013576"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５、序</a:t>
            </a:r>
            <a:r>
              <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「歎異」の思い</a:t>
            </a: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467109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904">
        <p159:morph option="byObject"/>
      </p:transition>
    </mc:Choice>
    <mc:Fallback xmlns="">
      <p:transition spd="slow" advTm="11904">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15616" y="-119743"/>
            <a:ext cx="7039428" cy="7011392"/>
          </a:xfrm>
          <a:prstGeom prst="rect">
            <a:avLst/>
          </a:prstGeom>
        </p:spPr>
      </p:pic>
    </p:spTree>
    <p:extLst>
      <p:ext uri="{BB962C8B-B14F-4D97-AF65-F5344CB8AC3E}">
        <p14:creationId xmlns:p14="http://schemas.microsoft.com/office/powerpoint/2010/main" val="1838850099"/>
      </p:ext>
    </p:extLst>
  </p:cSld>
  <p:clrMapOvr>
    <a:masterClrMapping/>
  </p:clrMapOvr>
  <mc:AlternateContent xmlns:mc="http://schemas.openxmlformats.org/markup-compatibility/2006" xmlns:p14="http://schemas.microsoft.com/office/powerpoint/2010/main">
    <mc:Choice Requires="p14">
      <p:transition spd="med" p14:dur="700" advTm="30234">
        <p:fade/>
      </p:transition>
    </mc:Choice>
    <mc:Fallback xmlns="">
      <p:transition spd="med" advTm="30234">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78" y="-675456"/>
            <a:ext cx="13496030" cy="9793088"/>
          </a:xfrm>
          <a:prstGeom prst="rect">
            <a:avLst/>
          </a:prstGeom>
        </p:spPr>
      </p:pic>
      <p:sp>
        <p:nvSpPr>
          <p:cNvPr id="4" name="テキスト ボックス 3"/>
          <p:cNvSpPr txBox="1"/>
          <p:nvPr/>
        </p:nvSpPr>
        <p:spPr>
          <a:xfrm>
            <a:off x="395536" y="289992"/>
            <a:ext cx="6278642" cy="6278016"/>
          </a:xfrm>
          <a:prstGeom prst="rect">
            <a:avLst/>
          </a:prstGeom>
          <a:noFill/>
        </p:spPr>
        <p:txBody>
          <a:bodyPr vert="eaVert" wrap="square" rtlCol="0">
            <a:spAutoFit/>
          </a:bodyPr>
          <a:lstStyle/>
          <a:p>
            <a:r>
              <a:rPr lang="ja-JP" altLang="en-US" sz="4400" b="1" dirty="0"/>
              <a:t>　</a:t>
            </a:r>
            <a:r>
              <a:rPr lang="ja-JP" altLang="en-US" sz="4400" b="1" dirty="0">
                <a:effectLst>
                  <a:glow rad="254000">
                    <a:schemeClr val="bg1"/>
                  </a:glow>
                </a:effectLst>
                <a:ea typeface="游ゴシック" panose="020B0400000000000000" pitchFamily="50" charset="-128"/>
              </a:rPr>
              <a:t>ひそかに愚案を回らして、ほぼ古今を勘ふるに、</a:t>
            </a:r>
            <a:endParaRPr lang="en-US" altLang="ja-JP" sz="4400" b="1" dirty="0">
              <a:effectLst>
                <a:glow rad="254000">
                  <a:schemeClr val="bg1"/>
                </a:glow>
              </a:effectLst>
              <a:ea typeface="游ゴシック" panose="020B0400000000000000" pitchFamily="50" charset="-128"/>
            </a:endParaRPr>
          </a:p>
          <a:p>
            <a:r>
              <a:rPr lang="ja-JP" altLang="en-US" sz="4400" b="1" dirty="0">
                <a:effectLst>
                  <a:glow rad="254000">
                    <a:schemeClr val="bg1"/>
                  </a:glow>
                </a:effectLst>
                <a:ea typeface="游ゴシック" panose="020B0400000000000000" pitchFamily="50" charset="-128"/>
              </a:rPr>
              <a:t>先師</a:t>
            </a:r>
            <a:r>
              <a:rPr lang="ja-JP" altLang="en-US" sz="3200" b="1" dirty="0">
                <a:effectLst>
                  <a:glow rad="254000">
                    <a:schemeClr val="bg1"/>
                  </a:glow>
                </a:effectLst>
                <a:ea typeface="游ゴシック" panose="020B0400000000000000" pitchFamily="50" charset="-128"/>
              </a:rPr>
              <a:t>（親鸞）</a:t>
            </a:r>
            <a:r>
              <a:rPr lang="ja-JP" altLang="en-US" sz="4400" b="1" dirty="0">
                <a:effectLst>
                  <a:glow rad="254000">
                    <a:schemeClr val="bg1"/>
                  </a:glow>
                </a:effectLst>
                <a:ea typeface="游ゴシック" panose="020B0400000000000000" pitchFamily="50" charset="-128"/>
              </a:rPr>
              <a:t>の口伝の真信に異なることを歎き、</a:t>
            </a:r>
            <a:endParaRPr lang="en-US" altLang="ja-JP" sz="4400" b="1" dirty="0">
              <a:effectLst>
                <a:glow rad="254000">
                  <a:schemeClr val="bg1"/>
                </a:glow>
              </a:effectLst>
              <a:ea typeface="游ゴシック" panose="020B0400000000000000" pitchFamily="50" charset="-128"/>
            </a:endParaRPr>
          </a:p>
          <a:p>
            <a:r>
              <a:rPr lang="ja-JP" altLang="en-US" sz="4400" b="1" dirty="0">
                <a:effectLst>
                  <a:glow rad="254000">
                    <a:schemeClr val="bg1"/>
                  </a:glow>
                </a:effectLst>
                <a:ea typeface="游ゴシック" panose="020B0400000000000000" pitchFamily="50" charset="-128"/>
              </a:rPr>
              <a:t>後学相続の疑惑あることを思ふに、</a:t>
            </a:r>
            <a:endParaRPr lang="en-US" altLang="ja-JP" sz="4400" b="1" dirty="0">
              <a:effectLst>
                <a:glow rad="254000">
                  <a:schemeClr val="bg1"/>
                </a:glow>
              </a:effectLst>
              <a:ea typeface="游ゴシック" panose="020B0400000000000000" pitchFamily="50" charset="-128"/>
            </a:endParaRPr>
          </a:p>
          <a:p>
            <a:r>
              <a:rPr lang="ja-JP" altLang="en-US" sz="4400" b="1" dirty="0">
                <a:effectLst>
                  <a:glow rad="254000">
                    <a:schemeClr val="bg1"/>
                  </a:glow>
                </a:effectLst>
                <a:ea typeface="游ゴシック" panose="020B0400000000000000" pitchFamily="50" charset="-128"/>
              </a:rPr>
              <a:t>幸ひに有縁の知識によらずは、いかでか易行の一門に入ることを得んや。</a:t>
            </a:r>
          </a:p>
        </p:txBody>
      </p:sp>
    </p:spTree>
    <p:custDataLst>
      <p:tags r:id="rId1"/>
    </p:custDataLst>
    <p:extLst>
      <p:ext uri="{BB962C8B-B14F-4D97-AF65-F5344CB8AC3E}">
        <p14:creationId xmlns:p14="http://schemas.microsoft.com/office/powerpoint/2010/main" val="3654717695"/>
      </p:ext>
    </p:extLst>
  </p:cSld>
  <p:clrMapOvr>
    <a:masterClrMapping/>
  </p:clrMapOvr>
  <mc:AlternateContent xmlns:mc="http://schemas.openxmlformats.org/markup-compatibility/2006" xmlns:p14="http://schemas.microsoft.com/office/powerpoint/2010/main">
    <mc:Choice Requires="p14">
      <p:transition spd="med" p14:dur="700" advTm="23086">
        <p:fade/>
      </p:transition>
    </mc:Choice>
    <mc:Fallback xmlns="">
      <p:transition spd="med" advTm="230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78" y="-675456"/>
            <a:ext cx="13496030" cy="9793088"/>
          </a:xfrm>
          <a:prstGeom prst="rect">
            <a:avLst/>
          </a:prstGeom>
        </p:spPr>
      </p:pic>
      <p:sp>
        <p:nvSpPr>
          <p:cNvPr id="4" name="テキスト ボックス 3"/>
          <p:cNvSpPr txBox="1"/>
          <p:nvPr/>
        </p:nvSpPr>
        <p:spPr>
          <a:xfrm>
            <a:off x="827584" y="289992"/>
            <a:ext cx="6278642" cy="6278016"/>
          </a:xfrm>
          <a:prstGeom prst="rect">
            <a:avLst/>
          </a:prstGeom>
          <a:noFill/>
        </p:spPr>
        <p:txBody>
          <a:bodyPr vert="eaVert" wrap="square" rtlCol="0">
            <a:spAutoFit/>
          </a:bodyPr>
          <a:lstStyle/>
          <a:p>
            <a:r>
              <a:rPr lang="ja-JP" altLang="en-US" sz="4400" b="1" dirty="0">
                <a:effectLst>
                  <a:glow rad="254000">
                    <a:schemeClr val="bg1"/>
                  </a:glow>
                </a:effectLst>
                <a:ea typeface="游ゴシック" panose="020B0400000000000000" pitchFamily="50" charset="-128"/>
              </a:rPr>
              <a:t>まつたく自見の覚語をもつて、他力の宗旨を乱ることなかれ。</a:t>
            </a:r>
            <a:endParaRPr lang="en-US" altLang="ja-JP" sz="4400" b="1" dirty="0">
              <a:effectLst>
                <a:glow rad="254000">
                  <a:schemeClr val="bg1"/>
                </a:glow>
              </a:effectLst>
              <a:ea typeface="游ゴシック" panose="020B0400000000000000" pitchFamily="50" charset="-128"/>
            </a:endParaRPr>
          </a:p>
          <a:p>
            <a:r>
              <a:rPr lang="ja-JP" altLang="en-US" sz="4400" b="1" dirty="0">
                <a:effectLst>
                  <a:glow rad="254000">
                    <a:schemeClr val="bg1"/>
                  </a:glow>
                </a:effectLst>
                <a:ea typeface="游ゴシック" panose="020B0400000000000000" pitchFamily="50" charset="-128"/>
              </a:rPr>
              <a:t>よつて、故親鸞聖人の御物語の趣、耳の底に留むるところ、いささかこれを注す。</a:t>
            </a:r>
            <a:endParaRPr lang="en-US" altLang="ja-JP" sz="4400" b="1" dirty="0">
              <a:effectLst>
                <a:glow rad="254000">
                  <a:schemeClr val="bg1"/>
                </a:glow>
              </a:effectLst>
              <a:ea typeface="游ゴシック" panose="020B0400000000000000" pitchFamily="50" charset="-128"/>
            </a:endParaRPr>
          </a:p>
          <a:p>
            <a:r>
              <a:rPr lang="ja-JP" altLang="en-US" sz="4400" b="1" dirty="0">
                <a:effectLst>
                  <a:glow rad="254000">
                    <a:schemeClr val="bg1"/>
                  </a:glow>
                </a:effectLst>
                <a:ea typeface="游ゴシック" panose="020B0400000000000000" pitchFamily="50" charset="-128"/>
              </a:rPr>
              <a:t>ひとへに同心行者の不審を散ぜんがためなりと</a:t>
            </a:r>
            <a:r>
              <a:rPr lang="ja-JP" altLang="en-US" sz="3600" b="1" dirty="0">
                <a:effectLst>
                  <a:glow rad="254000">
                    <a:schemeClr val="bg1"/>
                  </a:glow>
                </a:effectLst>
                <a:ea typeface="游ゴシック" panose="020B0400000000000000" pitchFamily="50" charset="-128"/>
              </a:rPr>
              <a:t>云々</a:t>
            </a:r>
            <a:r>
              <a:rPr lang="ja-JP" altLang="en-US" sz="4400" b="1" dirty="0">
                <a:effectLst>
                  <a:glow rad="254000">
                    <a:schemeClr val="bg1"/>
                  </a:glow>
                </a:effectLst>
                <a:ea typeface="游ゴシック" panose="020B0400000000000000" pitchFamily="50" charset="-128"/>
              </a:rPr>
              <a:t>。</a:t>
            </a:r>
          </a:p>
        </p:txBody>
      </p:sp>
    </p:spTree>
    <p:custDataLst>
      <p:tags r:id="rId1"/>
    </p:custDataLst>
    <p:extLst>
      <p:ext uri="{BB962C8B-B14F-4D97-AF65-F5344CB8AC3E}">
        <p14:creationId xmlns:p14="http://schemas.microsoft.com/office/powerpoint/2010/main" val="3071688372"/>
      </p:ext>
    </p:extLst>
  </p:cSld>
  <p:clrMapOvr>
    <a:masterClrMapping/>
  </p:clrMapOvr>
  <mc:AlternateContent xmlns:mc="http://schemas.openxmlformats.org/markup-compatibility/2006" xmlns:p14="http://schemas.microsoft.com/office/powerpoint/2010/main">
    <mc:Choice Requires="p14">
      <p:transition spd="med" p14:dur="700" advTm="27378">
        <p:fade/>
      </p:transition>
    </mc:Choice>
    <mc:Fallback xmlns="">
      <p:transition spd="med" advTm="273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395536" y="332656"/>
            <a:ext cx="8568952"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b="1" dirty="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現代語訳）</a:t>
            </a:r>
            <a:endParaRPr lang="en-US" altLang="ja-JP" b="1" dirty="0">
              <a:latin typeface="ＭＳ ゴシック" panose="020B0609070205080204" pitchFamily="49" charset="-128"/>
              <a:ea typeface="ＭＳ ゴシック" panose="020B0609070205080204" pitchFamily="49" charset="-128"/>
            </a:endParaRPr>
          </a:p>
          <a:p>
            <a:pPr marL="0" indent="0">
              <a:lnSpc>
                <a:spcPct val="120000"/>
              </a:lnSpc>
              <a:spcBef>
                <a:spcPts val="0"/>
              </a:spcBef>
              <a:buNone/>
            </a:pPr>
            <a:r>
              <a:rPr lang="ja-JP" altLang="en-US" sz="3400" b="1" dirty="0">
                <a:ea typeface="游ゴシック" panose="020B0400000000000000" pitchFamily="50" charset="-128"/>
              </a:rPr>
              <a:t>　わたしなりにつたない思いをめぐらして、親鸞聖人がおいでになったころと今とをくらべてみますと、このごろは、聖人から直接お聞きした真実の信心とは異なることが説かれていて、歎かわしいことです。これでは、後のものが教えを受け継いでいくにあたり、さまざまな疑いや迷いがおきるのではないかと思われます。</a:t>
            </a:r>
          </a:p>
        </p:txBody>
      </p:sp>
    </p:spTree>
    <p:extLst>
      <p:ext uri="{BB962C8B-B14F-4D97-AF65-F5344CB8AC3E}">
        <p14:creationId xmlns:p14="http://schemas.microsoft.com/office/powerpoint/2010/main" val="2995817578"/>
      </p:ext>
    </p:extLst>
  </p:cSld>
  <p:clrMapOvr>
    <a:masterClrMapping/>
  </p:clrMapOvr>
  <mc:AlternateContent xmlns:mc="http://schemas.openxmlformats.org/markup-compatibility/2006" xmlns:p14="http://schemas.microsoft.com/office/powerpoint/2010/main">
    <mc:Choice Requires="p14">
      <p:transition spd="med" p14:dur="700" advTm="34265">
        <p:fade/>
      </p:transition>
    </mc:Choice>
    <mc:Fallback xmlns="">
      <p:transition spd="med" advTm="3426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616" y="-13072"/>
            <a:ext cx="12169352" cy="6884022"/>
          </a:xfrm>
          <a:prstGeom prst="rect">
            <a:avLst/>
          </a:prstGeom>
        </p:spPr>
      </p:pic>
      <p:grpSp>
        <p:nvGrpSpPr>
          <p:cNvPr id="4" name="グループ化 3"/>
          <p:cNvGrpSpPr/>
          <p:nvPr/>
        </p:nvGrpSpPr>
        <p:grpSpPr>
          <a:xfrm>
            <a:off x="2771800" y="764704"/>
            <a:ext cx="3240360" cy="5544616"/>
            <a:chOff x="2771800" y="764704"/>
            <a:chExt cx="3600400" cy="5544616"/>
          </a:xfrm>
        </p:grpSpPr>
        <p:sp>
          <p:nvSpPr>
            <p:cNvPr id="2" name="円形吹き出し 1"/>
            <p:cNvSpPr/>
            <p:nvPr/>
          </p:nvSpPr>
          <p:spPr>
            <a:xfrm>
              <a:off x="2771800" y="764704"/>
              <a:ext cx="3600400" cy="5544616"/>
            </a:xfrm>
            <a:prstGeom prst="wedgeEllipseCallout">
              <a:avLst>
                <a:gd name="adj1" fmla="val -60198"/>
                <a:gd name="adj2" fmla="val -159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endParaRPr lang="en-US" altLang="ja-JP" sz="3600" b="1" dirty="0">
                <a:solidFill>
                  <a:schemeClr val="tx1"/>
                </a:solidFill>
                <a:ea typeface="游ゴシック" panose="020B0400000000000000" pitchFamily="50" charset="-128"/>
              </a:endParaRPr>
            </a:p>
            <a:p>
              <a:endParaRPr lang="en-US" altLang="ja-JP" sz="3600" dirty="0">
                <a:solidFill>
                  <a:schemeClr val="tx1"/>
                </a:solidFill>
                <a:ea typeface="游ゴシック" panose="020B0400000000000000" pitchFamily="50" charset="-128"/>
              </a:endParaRPr>
            </a:p>
            <a:p>
              <a:endParaRPr lang="en-US" altLang="ja-JP" sz="3600" b="1" dirty="0">
                <a:solidFill>
                  <a:schemeClr val="tx1"/>
                </a:solidFill>
                <a:ea typeface="游ゴシック" panose="020B0400000000000000" pitchFamily="50" charset="-128"/>
              </a:endParaRPr>
            </a:p>
            <a:p>
              <a:pPr algn="ctr">
                <a:lnSpc>
                  <a:spcPct val="130000"/>
                </a:lnSpc>
              </a:pPr>
              <a:endParaRPr kumimoji="1" lang="ja-JP" altLang="en-US" sz="7200" dirty="0">
                <a:solidFill>
                  <a:srgbClr val="FF0000"/>
                </a:solidFill>
                <a:ea typeface="游ゴシック" panose="020B0400000000000000" pitchFamily="50" charset="-128"/>
              </a:endParaRPr>
            </a:p>
          </p:txBody>
        </p:sp>
        <p:sp>
          <p:nvSpPr>
            <p:cNvPr id="3" name="正方形/長方形 2"/>
            <p:cNvSpPr/>
            <p:nvPr/>
          </p:nvSpPr>
          <p:spPr>
            <a:xfrm>
              <a:off x="3648670" y="1268760"/>
              <a:ext cx="1846659" cy="4824536"/>
            </a:xfrm>
            <a:prstGeom prst="rect">
              <a:avLst/>
            </a:prstGeom>
          </p:spPr>
          <p:txBody>
            <a:bodyPr vert="eaVert" wrap="square">
              <a:spAutoFit/>
            </a:bodyPr>
            <a:lstStyle/>
            <a:p>
              <a:r>
                <a:rPr lang="ja-JP" altLang="en-US" sz="3600" b="1" dirty="0">
                  <a:ea typeface="游ゴシック" panose="020B0400000000000000" pitchFamily="50" charset="-128"/>
                </a:rPr>
                <a:t>念仏を信じようとも、 </a:t>
              </a:r>
              <a:endParaRPr lang="en-US" altLang="ja-JP" sz="3600" b="1" dirty="0">
                <a:ea typeface="游ゴシック" panose="020B0400000000000000" pitchFamily="50" charset="-128"/>
              </a:endParaRPr>
            </a:p>
            <a:p>
              <a:r>
                <a:rPr lang="ja-JP" altLang="en-US" sz="3600" b="1" dirty="0">
                  <a:ea typeface="游ゴシック" panose="020B0400000000000000" pitchFamily="50" charset="-128"/>
                </a:rPr>
                <a:t>捨てようとも、</a:t>
              </a:r>
              <a:r>
                <a:rPr lang="en-US" altLang="ja-JP" sz="3600" b="1" dirty="0">
                  <a:ea typeface="游ゴシック" panose="020B0400000000000000" pitchFamily="50" charset="-128"/>
                </a:rPr>
                <a:t> </a:t>
              </a:r>
              <a:r>
                <a:rPr lang="ja-JP" altLang="en-US" sz="3600" b="1" dirty="0">
                  <a:ea typeface="游ゴシック" panose="020B0400000000000000" pitchFamily="50" charset="-128"/>
                </a:rPr>
                <a:t>それぞれのお考え 次第です。</a:t>
              </a:r>
              <a:endParaRPr lang="ja-JP" altLang="en-US" sz="3200" b="1" dirty="0">
                <a:ea typeface="游ゴシック" panose="020B0400000000000000" pitchFamily="50" charset="-128"/>
              </a:endParaRPr>
            </a:p>
          </p:txBody>
        </p:sp>
      </p:grpSp>
    </p:spTree>
    <p:custDataLst>
      <p:tags r:id="rId1"/>
    </p:custDataLst>
    <p:extLst>
      <p:ext uri="{BB962C8B-B14F-4D97-AF65-F5344CB8AC3E}">
        <p14:creationId xmlns:p14="http://schemas.microsoft.com/office/powerpoint/2010/main" val="228270856"/>
      </p:ext>
    </p:extLst>
  </p:cSld>
  <p:clrMapOvr>
    <a:masterClrMapping/>
  </p:clrMapOvr>
  <mc:AlternateContent xmlns:mc="http://schemas.openxmlformats.org/markup-compatibility/2006" xmlns:p14="http://schemas.microsoft.com/office/powerpoint/2010/main">
    <mc:Choice Requires="p14">
      <p:transition spd="med" p14:dur="700" advTm="86135">
        <p:fade/>
      </p:transition>
    </mc:Choice>
    <mc:Fallback xmlns="">
      <p:transition spd="med" advTm="861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395536" y="332656"/>
            <a:ext cx="8568952"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b="1" dirty="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現代語訳）</a:t>
            </a:r>
            <a:endParaRPr lang="en-US" altLang="ja-JP" b="1" dirty="0">
              <a:latin typeface="ＭＳ ゴシック" panose="020B0609070205080204" pitchFamily="49" charset="-128"/>
              <a:ea typeface="ＭＳ ゴシック" panose="020B0609070205080204" pitchFamily="49" charset="-128"/>
            </a:endParaRPr>
          </a:p>
          <a:p>
            <a:pPr marL="0" indent="0">
              <a:lnSpc>
                <a:spcPct val="120000"/>
              </a:lnSpc>
              <a:spcBef>
                <a:spcPts val="0"/>
              </a:spcBef>
              <a:buNone/>
            </a:pPr>
            <a:r>
              <a:rPr lang="ja-JP" altLang="en-US" sz="3400" b="1" dirty="0">
                <a:ea typeface="游ゴシック" panose="020B0400000000000000" pitchFamily="50" charset="-128"/>
              </a:rPr>
              <a:t>幸いにも縁あって、まことの教えを示してくださる方に出会うことがなかったなら、どうしてこの易行の道に入ることができるでしょうか。決して、自分勝手な考えにとらわれて、本願他力の教えのかなめを思い誤ることがあってはなりません。</a:t>
            </a:r>
          </a:p>
          <a:p>
            <a:pPr marL="0" indent="0">
              <a:lnSpc>
                <a:spcPct val="120000"/>
              </a:lnSpc>
              <a:spcBef>
                <a:spcPts val="0"/>
              </a:spcBef>
              <a:buNone/>
            </a:pPr>
            <a:r>
              <a:rPr lang="ja-JP" altLang="en-US" sz="3400" b="1" dirty="0">
                <a:ea typeface="游ゴシック" panose="020B0400000000000000" pitchFamily="50" charset="-128"/>
              </a:rPr>
              <a:t>　</a:t>
            </a:r>
          </a:p>
        </p:txBody>
      </p:sp>
    </p:spTree>
    <p:extLst>
      <p:ext uri="{BB962C8B-B14F-4D97-AF65-F5344CB8AC3E}">
        <p14:creationId xmlns:p14="http://schemas.microsoft.com/office/powerpoint/2010/main" val="2014060800"/>
      </p:ext>
    </p:extLst>
  </p:cSld>
  <p:clrMapOvr>
    <a:masterClrMapping/>
  </p:clrMapOvr>
  <mc:AlternateContent xmlns:mc="http://schemas.openxmlformats.org/markup-compatibility/2006" xmlns:p14="http://schemas.microsoft.com/office/powerpoint/2010/main">
    <mc:Choice Requires="p14">
      <p:transition spd="med" p14:dur="700" advTm="23751">
        <p:fade/>
      </p:transition>
    </mc:Choice>
    <mc:Fallback xmlns="">
      <p:transition spd="med" advTm="23751">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395536" y="332656"/>
            <a:ext cx="8568952"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b="1" dirty="0">
                <a:latin typeface="ＭＳ ゴシック" panose="020B0609070205080204" pitchFamily="49" charset="-128"/>
                <a:ea typeface="ＭＳ ゴシック" panose="020B0609070205080204" pitchFamily="49" charset="-128"/>
              </a:rPr>
              <a:t>（</a:t>
            </a:r>
            <a:r>
              <a:rPr lang="ja-JP" altLang="en-US" b="1" dirty="0" smtClean="0">
                <a:latin typeface="ＭＳ ゴシック" panose="020B0609070205080204" pitchFamily="49" charset="-128"/>
                <a:ea typeface="ＭＳ ゴシック" panose="020B0609070205080204" pitchFamily="49" charset="-128"/>
              </a:rPr>
              <a:t>現代語訳）</a:t>
            </a:r>
            <a:endParaRPr lang="en-US" altLang="ja-JP" b="1" dirty="0">
              <a:latin typeface="ＭＳ ゴシック" panose="020B0609070205080204" pitchFamily="49" charset="-128"/>
              <a:ea typeface="ＭＳ ゴシック" panose="020B0609070205080204" pitchFamily="49" charset="-128"/>
            </a:endParaRPr>
          </a:p>
          <a:p>
            <a:pPr marL="0" indent="0">
              <a:lnSpc>
                <a:spcPct val="120000"/>
              </a:lnSpc>
              <a:spcBef>
                <a:spcPts val="0"/>
              </a:spcBef>
              <a:buNone/>
            </a:pPr>
            <a:r>
              <a:rPr lang="ja-JP" altLang="en-US" sz="3400" b="1" dirty="0">
                <a:ea typeface="游ゴシック" panose="020B0400000000000000" pitchFamily="50" charset="-128"/>
              </a:rPr>
              <a:t>　そこで、今は亡き親鸞聖人がお聞かせくださったお言葉のうち、耳の底に残って忘れられないものを、少しばかり書き記すことにします。これはただ、同じ念仏の道を歩まれる人々の疑問を取り除きたいからです。</a:t>
            </a:r>
          </a:p>
        </p:txBody>
      </p:sp>
    </p:spTree>
    <p:extLst>
      <p:ext uri="{BB962C8B-B14F-4D97-AF65-F5344CB8AC3E}">
        <p14:creationId xmlns:p14="http://schemas.microsoft.com/office/powerpoint/2010/main" val="4190343833"/>
      </p:ext>
    </p:extLst>
  </p:cSld>
  <p:clrMapOvr>
    <a:masterClrMapping/>
  </p:clrMapOvr>
  <mc:AlternateContent xmlns:mc="http://schemas.openxmlformats.org/markup-compatibility/2006" xmlns:p14="http://schemas.microsoft.com/office/powerpoint/2010/main">
    <mc:Choice Requires="p14">
      <p:transition spd="med" p14:dur="700" advTm="24505">
        <p:fade/>
      </p:transition>
    </mc:Choice>
    <mc:Fallback xmlns="">
      <p:transition spd="med" advTm="24505">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926222" y="260648"/>
            <a:ext cx="2400657" cy="6278016"/>
          </a:xfrm>
          <a:prstGeom prst="rect">
            <a:avLst/>
          </a:prstGeom>
          <a:noFill/>
        </p:spPr>
        <p:txBody>
          <a:bodyPr vert="eaVert" wrap="square" rtlCol="0">
            <a:spAutoFit/>
          </a:bodyPr>
          <a:lstStyle/>
          <a:p>
            <a:r>
              <a:rPr lang="ja-JP" altLang="en-US" sz="4800" b="1" dirty="0">
                <a:solidFill>
                  <a:prstClr val="black"/>
                </a:solidFill>
              </a:rPr>
              <a:t>　</a:t>
            </a:r>
            <a:r>
              <a:rPr lang="ja-JP" altLang="en-US" sz="4800" b="1" dirty="0">
                <a:solidFill>
                  <a:prstClr val="black"/>
                </a:solidFill>
                <a:ea typeface="游ゴシック" panose="020B0400000000000000" pitchFamily="50" charset="-128"/>
              </a:rPr>
              <a:t>ひそかに愚案を回らして、ほぼ古今を勘ふるに、</a:t>
            </a:r>
          </a:p>
        </p:txBody>
      </p:sp>
      <p:sp>
        <p:nvSpPr>
          <p:cNvPr id="2" name="コンテンツ プレースホルダー 2">
            <a:extLst>
              <a:ext uri="{FF2B5EF4-FFF2-40B4-BE49-F238E27FC236}">
                <a16:creationId xmlns:a16="http://schemas.microsoft.com/office/drawing/2014/main" id="{F8B4554E-47B6-6CBA-A870-EDE38E807DAC}"/>
              </a:ext>
            </a:extLst>
          </p:cNvPr>
          <p:cNvSpPr txBox="1">
            <a:spLocks/>
          </p:cNvSpPr>
          <p:nvPr/>
        </p:nvSpPr>
        <p:spPr>
          <a:xfrm>
            <a:off x="2267744" y="260648"/>
            <a:ext cx="3456384"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（わたしなりにつたない思いをめぐらして、親鸞聖人がおいでになったころと今とをくらべてみますと、）</a:t>
            </a:r>
          </a:p>
        </p:txBody>
      </p:sp>
    </p:spTree>
    <p:custDataLst>
      <p:tags r:id="rId1"/>
    </p:custDataLst>
    <p:extLst>
      <p:ext uri="{BB962C8B-B14F-4D97-AF65-F5344CB8AC3E}">
        <p14:creationId xmlns:p14="http://schemas.microsoft.com/office/powerpoint/2010/main" val="1649293495"/>
      </p:ext>
    </p:extLst>
  </p:cSld>
  <p:clrMapOvr>
    <a:masterClrMapping/>
  </p:clrMapOvr>
  <mc:AlternateContent xmlns:mc="http://schemas.openxmlformats.org/markup-compatibility/2006" xmlns:p14="http://schemas.microsoft.com/office/powerpoint/2010/main">
    <mc:Choice Requires="p14">
      <p:transition spd="med" p14:dur="700" advTm="21442">
        <p:fade/>
      </p:transition>
    </mc:Choice>
    <mc:Fallback xmlns="">
      <p:transition spd="med" advTm="214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926222" y="260648"/>
            <a:ext cx="2400657" cy="6278016"/>
          </a:xfrm>
          <a:prstGeom prst="rect">
            <a:avLst/>
          </a:prstGeom>
          <a:noFill/>
        </p:spPr>
        <p:txBody>
          <a:bodyPr vert="eaVert" wrap="square" rtlCol="0">
            <a:spAutoFit/>
          </a:bodyPr>
          <a:lstStyle/>
          <a:p>
            <a:r>
              <a:rPr lang="ja-JP" altLang="en-US" sz="4800" b="1" dirty="0"/>
              <a:t>　</a:t>
            </a:r>
            <a:r>
              <a:rPr lang="ja-JP" altLang="en-US" sz="4800" b="1" dirty="0">
                <a:ea typeface="游ゴシック" panose="020B0400000000000000" pitchFamily="50" charset="-128"/>
              </a:rPr>
              <a:t>ひそかに愚案を回らして、ほぼ</a:t>
            </a:r>
            <a:r>
              <a:rPr lang="ja-JP" altLang="en-US" sz="4800" b="1" dirty="0">
                <a:solidFill>
                  <a:srgbClr val="FF0000"/>
                </a:solidFill>
                <a:ea typeface="游ゴシック" panose="020B0400000000000000" pitchFamily="50" charset="-128"/>
              </a:rPr>
              <a:t>古今</a:t>
            </a:r>
            <a:r>
              <a:rPr lang="ja-JP" altLang="en-US" sz="4800" b="1" dirty="0">
                <a:ea typeface="游ゴシック" panose="020B0400000000000000" pitchFamily="50" charset="-128"/>
              </a:rPr>
              <a:t>を勘ふるに、</a:t>
            </a:r>
          </a:p>
        </p:txBody>
      </p:sp>
      <p:sp>
        <p:nvSpPr>
          <p:cNvPr id="3" name="タイトル 1"/>
          <p:cNvSpPr txBox="1">
            <a:spLocks/>
          </p:cNvSpPr>
          <p:nvPr/>
        </p:nvSpPr>
        <p:spPr>
          <a:xfrm>
            <a:off x="3825424" y="849166"/>
            <a:ext cx="1754688" cy="3011882"/>
          </a:xfrm>
          <a:prstGeom prst="rect">
            <a:avLst/>
          </a:prstGeom>
        </p:spPr>
        <p:txBody>
          <a:bodyPr vert="eaVert"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8000" b="1" dirty="0">
                <a:solidFill>
                  <a:srgbClr val="FF0000"/>
                </a:solidFill>
                <a:ea typeface="游ゴシック" panose="020B0400000000000000" pitchFamily="50" charset="-128"/>
              </a:rPr>
              <a:t>古　今</a:t>
            </a:r>
          </a:p>
        </p:txBody>
      </p:sp>
      <p:sp>
        <p:nvSpPr>
          <p:cNvPr id="5" name="等号 4"/>
          <p:cNvSpPr/>
          <p:nvPr/>
        </p:nvSpPr>
        <p:spPr>
          <a:xfrm>
            <a:off x="2854318" y="1851051"/>
            <a:ext cx="1296144" cy="1008112"/>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6" name="タイトル 1"/>
          <p:cNvSpPr txBox="1">
            <a:spLocks/>
          </p:cNvSpPr>
          <p:nvPr/>
        </p:nvSpPr>
        <p:spPr>
          <a:xfrm>
            <a:off x="940266" y="548680"/>
            <a:ext cx="1944216" cy="6120681"/>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800" b="1" dirty="0">
                <a:ea typeface="游ゴシック" panose="020B0400000000000000" pitchFamily="50" charset="-128"/>
              </a:rPr>
              <a:t>親鸞聖人の在世と</a:t>
            </a:r>
            <a:endParaRPr lang="en-US" altLang="ja-JP" sz="4800" b="1" dirty="0">
              <a:ea typeface="游ゴシック" panose="020B0400000000000000" pitchFamily="50" charset="-128"/>
            </a:endParaRPr>
          </a:p>
          <a:p>
            <a:pPr algn="l"/>
            <a:r>
              <a:rPr lang="ja-JP" altLang="en-US" sz="4800" b="1" dirty="0">
                <a:ea typeface="游ゴシック" panose="020B0400000000000000" pitchFamily="50" charset="-128"/>
              </a:rPr>
              <a:t>お亡くなりになった今</a:t>
            </a:r>
          </a:p>
        </p:txBody>
      </p:sp>
    </p:spTree>
    <p:custDataLst>
      <p:tags r:id="rId1"/>
    </p:custDataLst>
    <p:extLst>
      <p:ext uri="{BB962C8B-B14F-4D97-AF65-F5344CB8AC3E}">
        <p14:creationId xmlns:p14="http://schemas.microsoft.com/office/powerpoint/2010/main" val="4047361297"/>
      </p:ext>
    </p:extLst>
  </p:cSld>
  <p:clrMapOvr>
    <a:masterClrMapping/>
  </p:clrMapOvr>
  <mc:AlternateContent xmlns:mc="http://schemas.openxmlformats.org/markup-compatibility/2006" xmlns:p14="http://schemas.microsoft.com/office/powerpoint/2010/main">
    <mc:Choice Requires="p14">
      <p:transition spd="med" p14:dur="700" advTm="14489">
        <p:fade/>
      </p:transition>
    </mc:Choice>
    <mc:Fallback xmlns="">
      <p:transition spd="med" advTm="144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187558" y="260648"/>
            <a:ext cx="3139321" cy="6278016"/>
          </a:xfrm>
          <a:prstGeom prst="rect">
            <a:avLst/>
          </a:prstGeom>
          <a:noFill/>
        </p:spPr>
        <p:txBody>
          <a:bodyPr vert="eaVert" wrap="square" rtlCol="0">
            <a:spAutoFit/>
          </a:bodyPr>
          <a:lstStyle/>
          <a:p>
            <a:r>
              <a:rPr lang="ja-JP" altLang="en-US" sz="4800" b="1" dirty="0">
                <a:ea typeface="游ゴシック" panose="020B0400000000000000" pitchFamily="50" charset="-128"/>
              </a:rPr>
              <a:t>先師（親鸞）の口伝の真信に異なることを歎き、</a:t>
            </a:r>
            <a:r>
              <a:rPr lang="ja-JP" altLang="en-US" sz="4800" b="1" dirty="0">
                <a:solidFill>
                  <a:prstClr val="black"/>
                </a:solidFill>
                <a:ea typeface="游ゴシック" panose="020B0400000000000000" pitchFamily="50" charset="-128"/>
              </a:rPr>
              <a:t>後学相続の疑惑あることを思ふに、</a:t>
            </a:r>
            <a:endParaRPr lang="ja-JP" altLang="en-US" sz="4800" b="1" dirty="0">
              <a:ea typeface="游ゴシック" panose="020B0400000000000000" pitchFamily="50" charset="-128"/>
            </a:endParaRPr>
          </a:p>
        </p:txBody>
      </p:sp>
      <p:sp>
        <p:nvSpPr>
          <p:cNvPr id="2" name="コンテンツ プレースホルダー 2">
            <a:extLst>
              <a:ext uri="{FF2B5EF4-FFF2-40B4-BE49-F238E27FC236}">
                <a16:creationId xmlns:a16="http://schemas.microsoft.com/office/drawing/2014/main" id="{8E038F06-053B-0487-D05B-33F72023B37D}"/>
              </a:ext>
            </a:extLst>
          </p:cNvPr>
          <p:cNvSpPr txBox="1">
            <a:spLocks/>
          </p:cNvSpPr>
          <p:nvPr/>
        </p:nvSpPr>
        <p:spPr>
          <a:xfrm>
            <a:off x="2144013" y="317221"/>
            <a:ext cx="3043545"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このごろは、聖人から直接お聞きした真実の信心とは異なることが説かれていて、歎かわしいことです。これでは、後のものが教えを受け継いでいくにあたり、さまざまな疑いや迷いがおきるのではないかと思われます。 ）</a:t>
            </a:r>
          </a:p>
        </p:txBody>
      </p:sp>
    </p:spTree>
    <p:custDataLst>
      <p:tags r:id="rId1"/>
    </p:custDataLst>
    <p:extLst>
      <p:ext uri="{BB962C8B-B14F-4D97-AF65-F5344CB8AC3E}">
        <p14:creationId xmlns:p14="http://schemas.microsoft.com/office/powerpoint/2010/main" val="4293048971"/>
      </p:ext>
    </p:extLst>
  </p:cSld>
  <p:clrMapOvr>
    <a:masterClrMapping/>
  </p:clrMapOvr>
  <mc:AlternateContent xmlns:mc="http://schemas.openxmlformats.org/markup-compatibility/2006" xmlns:p14="http://schemas.microsoft.com/office/powerpoint/2010/main">
    <mc:Choice Requires="p14">
      <p:transition spd="med" p14:dur="700" advTm="20620">
        <p:fade/>
      </p:transition>
    </mc:Choice>
    <mc:Fallback xmlns="">
      <p:transition spd="med" advTm="206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187558" y="260648"/>
            <a:ext cx="3139321" cy="6278016"/>
          </a:xfrm>
          <a:prstGeom prst="rect">
            <a:avLst/>
          </a:prstGeom>
          <a:noFill/>
        </p:spPr>
        <p:txBody>
          <a:bodyPr vert="eaVert" wrap="square" rtlCol="0">
            <a:spAutoFit/>
          </a:bodyPr>
          <a:lstStyle/>
          <a:p>
            <a:r>
              <a:rPr lang="ja-JP" altLang="en-US" sz="4800" b="1" dirty="0">
                <a:ea typeface="游ゴシック" panose="020B0400000000000000" pitchFamily="50" charset="-128"/>
              </a:rPr>
              <a:t>先師（親鸞）の口伝の</a:t>
            </a:r>
            <a:r>
              <a:rPr lang="ja-JP" altLang="en-US" sz="4800" b="1" dirty="0">
                <a:solidFill>
                  <a:srgbClr val="FF0000"/>
                </a:solidFill>
                <a:ea typeface="游ゴシック" panose="020B0400000000000000" pitchFamily="50" charset="-128"/>
              </a:rPr>
              <a:t>真信</a:t>
            </a:r>
            <a:r>
              <a:rPr lang="ja-JP" altLang="en-US" sz="4800" b="1" dirty="0">
                <a:ea typeface="游ゴシック" panose="020B0400000000000000" pitchFamily="50" charset="-128"/>
              </a:rPr>
              <a:t>に異なることを歎き、</a:t>
            </a:r>
            <a:r>
              <a:rPr lang="ja-JP" altLang="en-US" sz="4800" b="1" dirty="0">
                <a:solidFill>
                  <a:prstClr val="black"/>
                </a:solidFill>
                <a:ea typeface="游ゴシック" panose="020B0400000000000000" pitchFamily="50" charset="-128"/>
              </a:rPr>
              <a:t>後学相続の疑惑あることを思ふに、</a:t>
            </a:r>
            <a:endParaRPr lang="ja-JP" altLang="en-US" sz="4800" b="1" dirty="0">
              <a:ea typeface="游ゴシック" panose="020B0400000000000000" pitchFamily="50" charset="-128"/>
            </a:endParaRPr>
          </a:p>
        </p:txBody>
      </p:sp>
      <p:sp>
        <p:nvSpPr>
          <p:cNvPr id="3" name="タイトル 1"/>
          <p:cNvSpPr txBox="1">
            <a:spLocks/>
          </p:cNvSpPr>
          <p:nvPr/>
        </p:nvSpPr>
        <p:spPr>
          <a:xfrm>
            <a:off x="3294365" y="-29344"/>
            <a:ext cx="1583834" cy="6350024"/>
          </a:xfrm>
          <a:prstGeom prst="rect">
            <a:avLst/>
          </a:prstGeom>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000" b="1" dirty="0">
                <a:solidFill>
                  <a:srgbClr val="FF0000"/>
                </a:solidFill>
                <a:ea typeface="游ゴシック" panose="020B0400000000000000" pitchFamily="50" charset="-128"/>
              </a:rPr>
              <a:t>真　信</a:t>
            </a:r>
          </a:p>
        </p:txBody>
      </p:sp>
      <p:sp>
        <p:nvSpPr>
          <p:cNvPr id="5" name="タイトル 1"/>
          <p:cNvSpPr txBox="1">
            <a:spLocks/>
          </p:cNvSpPr>
          <p:nvPr/>
        </p:nvSpPr>
        <p:spPr>
          <a:xfrm>
            <a:off x="992440" y="0"/>
            <a:ext cx="1583834" cy="6350024"/>
          </a:xfrm>
          <a:prstGeom prst="rect">
            <a:avLst/>
          </a:prstGeom>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000" b="1" dirty="0">
                <a:solidFill>
                  <a:srgbClr val="FF0000"/>
                </a:solidFill>
                <a:ea typeface="游ゴシック" panose="020B0400000000000000" pitchFamily="50" charset="-128"/>
              </a:rPr>
              <a:t>真実の信心</a:t>
            </a:r>
          </a:p>
        </p:txBody>
      </p:sp>
      <p:sp>
        <p:nvSpPr>
          <p:cNvPr id="2" name="等号 1"/>
          <p:cNvSpPr/>
          <p:nvPr/>
        </p:nvSpPr>
        <p:spPr>
          <a:xfrm>
            <a:off x="2562188" y="2650650"/>
            <a:ext cx="995288" cy="1008112"/>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881673845"/>
      </p:ext>
    </p:extLst>
  </p:cSld>
  <p:clrMapOvr>
    <a:masterClrMapping/>
  </p:clrMapOvr>
  <mc:AlternateContent xmlns:mc="http://schemas.openxmlformats.org/markup-compatibility/2006" xmlns:p14="http://schemas.microsoft.com/office/powerpoint/2010/main">
    <mc:Choice Requires="p14">
      <p:transition spd="med" p14:dur="700" advTm="35473">
        <p:fade/>
      </p:transition>
    </mc:Choice>
    <mc:Fallback xmlns="">
      <p:transition spd="med" advTm="354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8A619FE8-7AA5-E190-4D0E-6C1C2CA6B459}"/>
              </a:ext>
            </a:extLst>
          </p:cNvPr>
          <p:cNvGrpSpPr/>
          <p:nvPr/>
        </p:nvGrpSpPr>
        <p:grpSpPr>
          <a:xfrm>
            <a:off x="-324544" y="-1260812"/>
            <a:ext cx="9793087" cy="9791144"/>
            <a:chOff x="-324544" y="-1260812"/>
            <a:chExt cx="9793087" cy="9791144"/>
          </a:xfrm>
        </p:grpSpPr>
        <p:sp>
          <p:nvSpPr>
            <p:cNvPr id="10" name="円/楕円 3">
              <a:extLst>
                <a:ext uri="{FF2B5EF4-FFF2-40B4-BE49-F238E27FC236}">
                  <a16:creationId xmlns:a16="http://schemas.microsoft.com/office/drawing/2014/main" id="{8C28A9D2-155D-9AB8-12E0-9A5FF7C6676A}"/>
                </a:ext>
              </a:extLst>
            </p:cNvPr>
            <p:cNvSpPr>
              <a:spLocks noChangeAspect="1"/>
            </p:cNvSpPr>
            <p:nvPr/>
          </p:nvSpPr>
          <p:spPr>
            <a:xfrm>
              <a:off x="-324544" y="-1260812"/>
              <a:ext cx="9793087" cy="9791144"/>
            </a:xfrm>
            <a:prstGeom prst="ellipse">
              <a:avLst/>
            </a:prstGeom>
            <a:gradFill flip="none" rotWithShape="1">
              <a:gsLst>
                <a:gs pos="37000">
                  <a:srgbClr val="FFFF00"/>
                </a:gs>
                <a:gs pos="94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C0138E23-9BDD-5942-B0BF-AE7FB0C44E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8020" y="-387424"/>
              <a:ext cx="3567678" cy="8044368"/>
            </a:xfrm>
            <a:prstGeom prst="rect">
              <a:avLst/>
            </a:prstGeom>
          </p:spPr>
        </p:pic>
      </p:grpSp>
      <p:sp>
        <p:nvSpPr>
          <p:cNvPr id="6" name="タイトル 1"/>
          <p:cNvSpPr txBox="1">
            <a:spLocks/>
          </p:cNvSpPr>
          <p:nvPr/>
        </p:nvSpPr>
        <p:spPr>
          <a:xfrm>
            <a:off x="339130" y="5258172"/>
            <a:ext cx="84969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glow rad="127000">
                    <a:schemeClr val="bg1"/>
                  </a:glow>
                </a:effectLst>
                <a:uLnTx/>
                <a:uFillTx/>
                <a:latin typeface="Calibri"/>
                <a:ea typeface="游ゴシック" panose="020B0400000000000000" pitchFamily="50" charset="-128"/>
                <a:cs typeface="+mj-cs"/>
              </a:rPr>
              <a:t>（二種深信）</a:t>
            </a:r>
            <a:endParaRPr kumimoji="1" lang="ja-JP" altLang="en-US" sz="4000" b="1" i="0" u="none" strike="noStrike" kern="1200" cap="none" spc="0" normalizeH="0" baseline="0" noProof="0" dirty="0">
              <a:ln>
                <a:noFill/>
              </a:ln>
              <a:solidFill>
                <a:srgbClr val="FF0000"/>
              </a:solidFill>
              <a:effectLst>
                <a:glow rad="127000">
                  <a:schemeClr val="bg1"/>
                </a:glow>
              </a:effectLst>
              <a:uLnTx/>
              <a:uFillTx/>
              <a:latin typeface="Calibri"/>
              <a:ea typeface="游ゴシック" panose="020B0400000000000000" pitchFamily="50" charset="-128"/>
              <a:cs typeface="+mj-cs"/>
            </a:endParaRPr>
          </a:p>
        </p:txBody>
      </p:sp>
      <p:sp>
        <p:nvSpPr>
          <p:cNvPr id="7" name="タイトル 1">
            <a:extLst>
              <a:ext uri="{FF2B5EF4-FFF2-40B4-BE49-F238E27FC236}">
                <a16:creationId xmlns:a16="http://schemas.microsoft.com/office/drawing/2014/main" id="{90343C31-CC31-4008-B069-415C9950E407}"/>
              </a:ext>
            </a:extLst>
          </p:cNvPr>
          <p:cNvSpPr txBox="1">
            <a:spLocks/>
          </p:cNvSpPr>
          <p:nvPr/>
        </p:nvSpPr>
        <p:spPr>
          <a:xfrm>
            <a:off x="323528" y="1509192"/>
            <a:ext cx="8496944" cy="43204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rPr>
              <a:t>自分の力では</a:t>
            </a:r>
            <a:endParaRPr kumimoji="1" lang="en-US" altLang="ja-JP"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rPr>
              <a:t>救われがたいこの私が、</a:t>
            </a:r>
            <a:endParaRPr kumimoji="1" lang="en-US" altLang="ja-JP"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rPr>
              <a:t>阿弥陀仏によって</a:t>
            </a:r>
            <a:endParaRPr kumimoji="1" lang="en-US" altLang="ja-JP"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glow rad="127000">
                    <a:schemeClr val="bg1"/>
                  </a:glow>
                </a:effectLst>
                <a:uLnTx/>
                <a:uFillTx/>
                <a:latin typeface="Calibri"/>
                <a:ea typeface="游ゴシック" panose="020B0400000000000000" pitchFamily="50" charset="-128"/>
                <a:cs typeface="+mj-cs"/>
              </a:rPr>
              <a:t>救われる、と信じる</a:t>
            </a:r>
          </a:p>
        </p:txBody>
      </p:sp>
      <p:sp>
        <p:nvSpPr>
          <p:cNvPr id="8" name="タイトル 1">
            <a:extLst>
              <a:ext uri="{FF2B5EF4-FFF2-40B4-BE49-F238E27FC236}">
                <a16:creationId xmlns:a16="http://schemas.microsoft.com/office/drawing/2014/main" id="{6DD98577-6B30-4B77-8B1C-DCC5F4564AEA}"/>
              </a:ext>
            </a:extLst>
          </p:cNvPr>
          <p:cNvSpPr txBox="1">
            <a:spLocks/>
          </p:cNvSpPr>
          <p:nvPr/>
        </p:nvSpPr>
        <p:spPr>
          <a:xfrm>
            <a:off x="1187624" y="-219000"/>
            <a:ext cx="7346776" cy="172819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glow rad="190500">
                    <a:schemeClr val="bg1"/>
                  </a:glow>
                </a:effectLst>
                <a:uLnTx/>
                <a:uFillTx/>
                <a:latin typeface="Calibri"/>
                <a:ea typeface="ＤＦ平成ゴシック体W5" panose="02010609000101010101" pitchFamily="1" charset="-128"/>
                <a:cs typeface="+mj-cs"/>
              </a:rPr>
              <a:t>真実の信心</a:t>
            </a:r>
          </a:p>
        </p:txBody>
      </p:sp>
    </p:spTree>
    <p:custDataLst>
      <p:tags r:id="rId1"/>
    </p:custDataLst>
    <p:extLst>
      <p:ext uri="{BB962C8B-B14F-4D97-AF65-F5344CB8AC3E}">
        <p14:creationId xmlns:p14="http://schemas.microsoft.com/office/powerpoint/2010/main" val="344504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6622">
        <p159:morph option="byObject"/>
      </p:transition>
    </mc:Choice>
    <mc:Fallback xmlns="">
      <p:transition spd="slow" advTm="566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6" presetClass="entr" presetSubtype="32" fill="hold"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circle(out)">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526688" y="257261"/>
            <a:ext cx="3139321" cy="6278016"/>
          </a:xfrm>
          <a:prstGeom prst="rect">
            <a:avLst/>
          </a:prstGeom>
          <a:noFill/>
        </p:spPr>
        <p:txBody>
          <a:bodyPr vert="eaVert" wrap="square" rtlCol="0">
            <a:spAutoFit/>
          </a:bodyPr>
          <a:lstStyle/>
          <a:p>
            <a:r>
              <a:rPr lang="ja-JP" altLang="en-US" sz="4800" b="1" dirty="0">
                <a:solidFill>
                  <a:prstClr val="black"/>
                </a:solidFill>
                <a:ea typeface="游ゴシック" panose="020B0400000000000000" pitchFamily="50" charset="-128"/>
              </a:rPr>
              <a:t>幸ひに有縁の知識によらずは、いかでか易行の一門に入ることを得んや。</a:t>
            </a:r>
          </a:p>
        </p:txBody>
      </p:sp>
      <p:sp>
        <p:nvSpPr>
          <p:cNvPr id="2" name="コンテンツ プレースホルダー 2">
            <a:extLst>
              <a:ext uri="{FF2B5EF4-FFF2-40B4-BE49-F238E27FC236}">
                <a16:creationId xmlns:a16="http://schemas.microsoft.com/office/drawing/2014/main" id="{B250748D-4322-3645-93A1-4AFD0436530A}"/>
              </a:ext>
            </a:extLst>
          </p:cNvPr>
          <p:cNvSpPr txBox="1">
            <a:spLocks/>
          </p:cNvSpPr>
          <p:nvPr/>
        </p:nvSpPr>
        <p:spPr>
          <a:xfrm>
            <a:off x="2482873" y="257261"/>
            <a:ext cx="2956729"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0" indent="0">
              <a:lnSpc>
                <a:spcPct val="120000"/>
              </a:lnSpc>
              <a:spcBef>
                <a:spcPts val="0"/>
              </a:spcBef>
              <a:buNone/>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a:t>
            </a:r>
            <a:r>
              <a:rPr lang="ja-JP" altLang="en-US" sz="3400" b="1" dirty="0">
                <a:solidFill>
                  <a:prstClr val="black"/>
                </a:solidFill>
                <a:ea typeface="游ゴシック" panose="020B0400000000000000" pitchFamily="50" charset="-128"/>
              </a:rPr>
              <a:t>幸いにも縁あって、まことの教えを示してくださる方に出会うことがなかったなら、どうしてこの易行の道に入ることができるでしょうか。 ）</a:t>
            </a:r>
            <a:endPar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734586326"/>
      </p:ext>
    </p:extLst>
  </p:cSld>
  <p:clrMapOvr>
    <a:masterClrMapping/>
  </p:clrMapOvr>
  <mc:AlternateContent xmlns:mc="http://schemas.openxmlformats.org/markup-compatibility/2006" xmlns:p14="http://schemas.microsoft.com/office/powerpoint/2010/main">
    <mc:Choice Requires="p14">
      <p:transition spd="med" p14:dur="700" advTm="13748">
        <p:fade/>
      </p:transition>
    </mc:Choice>
    <mc:Fallback xmlns="">
      <p:transition spd="med" advTm="137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526688" y="257261"/>
            <a:ext cx="3139321" cy="6278016"/>
          </a:xfrm>
          <a:prstGeom prst="rect">
            <a:avLst/>
          </a:prstGeom>
          <a:noFill/>
        </p:spPr>
        <p:txBody>
          <a:bodyPr vert="eaVert" wrap="square" rtlCol="0">
            <a:spAutoFit/>
          </a:bodyPr>
          <a:lstStyle/>
          <a:p>
            <a:r>
              <a:rPr lang="ja-JP" altLang="en-US" sz="4800" b="1" dirty="0">
                <a:ea typeface="游ゴシック" panose="020B0400000000000000" pitchFamily="50" charset="-128"/>
              </a:rPr>
              <a:t>幸ひに有縁の</a:t>
            </a:r>
            <a:r>
              <a:rPr lang="ja-JP" altLang="en-US" sz="4800" b="1" dirty="0">
                <a:solidFill>
                  <a:srgbClr val="FF0000"/>
                </a:solidFill>
                <a:ea typeface="游ゴシック" panose="020B0400000000000000" pitchFamily="50" charset="-128"/>
              </a:rPr>
              <a:t>知識</a:t>
            </a:r>
            <a:r>
              <a:rPr lang="ja-JP" altLang="en-US" sz="4800" b="1" dirty="0">
                <a:ea typeface="游ゴシック" panose="020B0400000000000000" pitchFamily="50" charset="-128"/>
              </a:rPr>
              <a:t>によらずは、いかでか</a:t>
            </a:r>
            <a:r>
              <a:rPr lang="ja-JP" altLang="en-US" sz="4800" b="1" dirty="0">
                <a:solidFill>
                  <a:srgbClr val="FF0000"/>
                </a:solidFill>
                <a:ea typeface="游ゴシック" panose="020B0400000000000000" pitchFamily="50" charset="-128"/>
              </a:rPr>
              <a:t>易行</a:t>
            </a:r>
            <a:r>
              <a:rPr lang="ja-JP" altLang="en-US" sz="4800" b="1" dirty="0">
                <a:ea typeface="游ゴシック" panose="020B0400000000000000" pitchFamily="50" charset="-128"/>
              </a:rPr>
              <a:t>の一門に入ることを得んや。</a:t>
            </a:r>
          </a:p>
        </p:txBody>
      </p:sp>
      <p:sp>
        <p:nvSpPr>
          <p:cNvPr id="3" name="タイトル 1"/>
          <p:cNvSpPr txBox="1">
            <a:spLocks/>
          </p:cNvSpPr>
          <p:nvPr/>
        </p:nvSpPr>
        <p:spPr>
          <a:xfrm>
            <a:off x="3815916" y="446645"/>
            <a:ext cx="936104" cy="1700808"/>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solidFill>
                  <a:srgbClr val="FF0000"/>
                </a:solidFill>
                <a:ea typeface="游ゴシック" panose="020B0400000000000000" pitchFamily="50" charset="-128"/>
              </a:rPr>
              <a:t>知識</a:t>
            </a:r>
          </a:p>
        </p:txBody>
      </p:sp>
      <p:sp>
        <p:nvSpPr>
          <p:cNvPr id="6" name="タイトル 1"/>
          <p:cNvSpPr txBox="1">
            <a:spLocks/>
          </p:cNvSpPr>
          <p:nvPr/>
        </p:nvSpPr>
        <p:spPr>
          <a:xfrm>
            <a:off x="2475058" y="1772816"/>
            <a:ext cx="2304256" cy="5228850"/>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5400" b="1" dirty="0">
                <a:latin typeface="ＤＦ平成ゴシック体W5" panose="020B0509000000000000" pitchFamily="49" charset="-128"/>
                <a:ea typeface="游ゴシック" panose="020B0400000000000000" pitchFamily="50" charset="-128"/>
              </a:rPr>
              <a:t>…</a:t>
            </a:r>
            <a:r>
              <a:rPr lang="ja-JP" altLang="en-US" sz="5400" b="1" dirty="0">
                <a:ea typeface="游ゴシック" panose="020B0400000000000000" pitchFamily="50" charset="-128"/>
              </a:rPr>
              <a:t>善知識。</a:t>
            </a:r>
            <a:endParaRPr lang="en-US" altLang="ja-JP" sz="5400" b="1" dirty="0">
              <a:ea typeface="游ゴシック" panose="020B0400000000000000" pitchFamily="50" charset="-128"/>
            </a:endParaRPr>
          </a:p>
          <a:p>
            <a:pPr algn="l"/>
            <a:r>
              <a:rPr lang="ja-JP" altLang="en-US" sz="5400" b="1" dirty="0" smtClean="0">
                <a:ea typeface="游ゴシック" panose="020B0400000000000000" pitchFamily="50" charset="-128"/>
              </a:rPr>
              <a:t>　正しい</a:t>
            </a:r>
            <a:r>
              <a:rPr lang="ja-JP" altLang="en-US" sz="5400" b="1" dirty="0">
                <a:ea typeface="游ゴシック" panose="020B0400000000000000" pitchFamily="50" charset="-128"/>
              </a:rPr>
              <a:t>道に</a:t>
            </a:r>
            <a:endParaRPr lang="en-US" altLang="ja-JP" sz="5400" b="1" dirty="0">
              <a:ea typeface="游ゴシック" panose="020B0400000000000000" pitchFamily="50" charset="-128"/>
            </a:endParaRPr>
          </a:p>
          <a:p>
            <a:pPr algn="l"/>
            <a:r>
              <a:rPr lang="ja-JP" altLang="en-US" sz="5400" b="1" dirty="0" smtClean="0">
                <a:ea typeface="游ゴシック" panose="020B0400000000000000" pitchFamily="50" charset="-128"/>
              </a:rPr>
              <a:t>　導く</a:t>
            </a:r>
            <a:r>
              <a:rPr lang="ja-JP" altLang="en-US" sz="5400" b="1" dirty="0">
                <a:ea typeface="游ゴシック" panose="020B0400000000000000" pitchFamily="50" charset="-128"/>
              </a:rPr>
              <a:t>人。</a:t>
            </a:r>
            <a:endParaRPr lang="en-US" altLang="ja-JP" sz="5400" b="1" dirty="0">
              <a:ea typeface="游ゴシック" panose="020B0400000000000000" pitchFamily="50" charset="-128"/>
            </a:endParaRPr>
          </a:p>
          <a:p>
            <a:pPr algn="l"/>
            <a:endParaRPr lang="ja-JP" altLang="en-US" sz="5400" b="1" dirty="0">
              <a:solidFill>
                <a:srgbClr val="FF0000"/>
              </a:solidFill>
              <a:ea typeface="游ゴシック" panose="020B0400000000000000" pitchFamily="50" charset="-128"/>
            </a:endParaRPr>
          </a:p>
        </p:txBody>
      </p:sp>
      <p:sp>
        <p:nvSpPr>
          <p:cNvPr id="7" name="タイトル 1"/>
          <p:cNvSpPr txBox="1">
            <a:spLocks/>
          </p:cNvSpPr>
          <p:nvPr/>
        </p:nvSpPr>
        <p:spPr>
          <a:xfrm>
            <a:off x="764286" y="446645"/>
            <a:ext cx="936104" cy="5492412"/>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solidFill>
                  <a:srgbClr val="FF0000"/>
                </a:solidFill>
                <a:ea typeface="游ゴシック" panose="020B0400000000000000" pitchFamily="50" charset="-128"/>
              </a:rPr>
              <a:t>易行</a:t>
            </a:r>
            <a:r>
              <a:rPr lang="en-US" altLang="ja-JP" sz="5400" b="1" dirty="0">
                <a:latin typeface="ＤＦ平成ゴシック体W5" panose="020B0509000000000000" pitchFamily="49" charset="-128"/>
                <a:ea typeface="游ゴシック" panose="020B0400000000000000" pitchFamily="50" charset="-128"/>
              </a:rPr>
              <a:t>…</a:t>
            </a:r>
            <a:r>
              <a:rPr lang="ja-JP" altLang="en-US" sz="5400" b="1" dirty="0">
                <a:ea typeface="游ゴシック" panose="020B0400000000000000" pitchFamily="50" charset="-128"/>
              </a:rPr>
              <a:t>易行道</a:t>
            </a:r>
          </a:p>
        </p:txBody>
      </p:sp>
    </p:spTree>
    <p:custDataLst>
      <p:tags r:id="rId1"/>
    </p:custDataLst>
    <p:extLst>
      <p:ext uri="{BB962C8B-B14F-4D97-AF65-F5344CB8AC3E}">
        <p14:creationId xmlns:p14="http://schemas.microsoft.com/office/powerpoint/2010/main" val="679155525"/>
      </p:ext>
    </p:extLst>
  </p:cSld>
  <p:clrMapOvr>
    <a:masterClrMapping/>
  </p:clrMapOvr>
  <mc:AlternateContent xmlns:mc="http://schemas.openxmlformats.org/markup-compatibility/2006" xmlns:p14="http://schemas.microsoft.com/office/powerpoint/2010/main">
    <mc:Choice Requires="p14">
      <p:transition spd="med" p14:dur="700" advTm="27689">
        <p:fade/>
      </p:transition>
    </mc:Choice>
    <mc:Fallback xmlns="">
      <p:transition spd="med" advTm="276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283118" y="0"/>
            <a:ext cx="11472923" cy="6858000"/>
            <a:chOff x="1017373" y="770712"/>
            <a:chExt cx="10075511" cy="5675871"/>
          </a:xfrm>
        </p:grpSpPr>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373" y="770712"/>
              <a:ext cx="10075511" cy="5675871"/>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184" y="2030629"/>
              <a:ext cx="2808908" cy="2310327"/>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255144" y="2596960"/>
              <a:ext cx="1322835" cy="2721870"/>
            </a:xfrm>
            <a:prstGeom prst="rect">
              <a:avLst/>
            </a:prstGeom>
          </p:spPr>
        </p:pic>
      </p:grpSp>
      <p:sp>
        <p:nvSpPr>
          <p:cNvPr id="3" name="角丸四角形 2"/>
          <p:cNvSpPr/>
          <p:nvPr/>
        </p:nvSpPr>
        <p:spPr>
          <a:xfrm>
            <a:off x="5580112" y="5621712"/>
            <a:ext cx="2798632" cy="1016095"/>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400" b="1" dirty="0">
                <a:ea typeface="游ゴシック" panose="020B0400000000000000" pitchFamily="50" charset="-128"/>
              </a:rPr>
              <a:t>難行道</a:t>
            </a:r>
          </a:p>
        </p:txBody>
      </p:sp>
      <p:sp>
        <p:nvSpPr>
          <p:cNvPr id="4" name="角丸四角形 3"/>
          <p:cNvSpPr/>
          <p:nvPr/>
        </p:nvSpPr>
        <p:spPr>
          <a:xfrm>
            <a:off x="169964" y="5026061"/>
            <a:ext cx="4476393" cy="1620180"/>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4000" b="1" dirty="0">
                <a:ea typeface="游ゴシック" panose="020B0400000000000000" pitchFamily="50" charset="-128"/>
              </a:rPr>
              <a:t>陸路</a:t>
            </a:r>
            <a:r>
              <a:rPr kumimoji="1" lang="ja-JP" altLang="en-US" sz="4000" b="1" dirty="0">
                <a:ea typeface="游ゴシック" panose="020B0400000000000000" pitchFamily="50" charset="-128"/>
              </a:rPr>
              <a:t>を徒歩で</a:t>
            </a:r>
            <a:r>
              <a:rPr lang="ja-JP" altLang="en-US" sz="4000" b="1" dirty="0">
                <a:ea typeface="游ゴシック" panose="020B0400000000000000" pitchFamily="50" charset="-128"/>
              </a:rPr>
              <a:t>進む</a:t>
            </a:r>
            <a:r>
              <a:rPr kumimoji="1" lang="ja-JP" altLang="en-US" sz="4000" b="1" dirty="0">
                <a:ea typeface="游ゴシック" panose="020B0400000000000000" pitchFamily="50" charset="-128"/>
              </a:rPr>
              <a:t>ような困難な道</a:t>
            </a:r>
          </a:p>
        </p:txBody>
      </p:sp>
      <p:sp>
        <p:nvSpPr>
          <p:cNvPr id="5" name="角丸四角形 4"/>
          <p:cNvSpPr/>
          <p:nvPr/>
        </p:nvSpPr>
        <p:spPr>
          <a:xfrm>
            <a:off x="372311" y="282059"/>
            <a:ext cx="2669131" cy="1114408"/>
          </a:xfrm>
          <a:prstGeom prst="round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algn="ctr"/>
            <a:r>
              <a:rPr kumimoji="1" lang="ja-JP" altLang="en-US" sz="5400" b="1" dirty="0">
                <a:ea typeface="游ゴシック" panose="020B0400000000000000" pitchFamily="50" charset="-128"/>
              </a:rPr>
              <a:t>易行道</a:t>
            </a:r>
          </a:p>
        </p:txBody>
      </p:sp>
      <p:sp>
        <p:nvSpPr>
          <p:cNvPr id="6" name="角丸四角形 5"/>
          <p:cNvSpPr/>
          <p:nvPr/>
        </p:nvSpPr>
        <p:spPr>
          <a:xfrm>
            <a:off x="3491880" y="282882"/>
            <a:ext cx="5389956" cy="1578806"/>
          </a:xfrm>
          <a:prstGeom prst="roundRect">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bIns="36000" rtlCol="0" anchor="ctr"/>
          <a:lstStyle/>
          <a:p>
            <a:r>
              <a:rPr kumimoji="1" lang="ja-JP" altLang="en-US" sz="4400" b="1" dirty="0">
                <a:ea typeface="游ゴシック" panose="020B0400000000000000" pitchFamily="50" charset="-128"/>
              </a:rPr>
              <a:t>水路を大船に乗って進むような易しい道</a:t>
            </a:r>
          </a:p>
        </p:txBody>
      </p:sp>
      <p:sp>
        <p:nvSpPr>
          <p:cNvPr id="9" name="テキスト ボックス 8"/>
          <p:cNvSpPr txBox="1"/>
          <p:nvPr/>
        </p:nvSpPr>
        <p:spPr>
          <a:xfrm>
            <a:off x="-363564" y="1983817"/>
            <a:ext cx="10019841" cy="2585323"/>
          </a:xfrm>
          <a:prstGeom prst="rect">
            <a:avLst/>
          </a:prstGeom>
          <a:solidFill>
            <a:schemeClr val="bg1">
              <a:alpha val="92000"/>
            </a:schemeClr>
          </a:solidFill>
        </p:spPr>
        <p:txBody>
          <a:bodyPr wrap="square" rtlCol="0">
            <a:spAutoFit/>
          </a:bodyPr>
          <a:lstStyle/>
          <a:p>
            <a:pPr algn="ctr"/>
            <a:r>
              <a:rPr lang="ja-JP" altLang="en-US" sz="4800" b="1" dirty="0">
                <a:solidFill>
                  <a:srgbClr val="FF0000"/>
                </a:solidFill>
                <a:ea typeface="游ゴシック" panose="020B0400000000000000" pitchFamily="50" charset="-128"/>
              </a:rPr>
              <a:t>阿弥陀仏のはたらきによって、</a:t>
            </a:r>
            <a:endParaRPr lang="en-US" altLang="ja-JP" sz="4800" b="1" dirty="0">
              <a:solidFill>
                <a:srgbClr val="FF0000"/>
              </a:solidFill>
              <a:ea typeface="游ゴシック" panose="020B0400000000000000" pitchFamily="50" charset="-128"/>
            </a:endParaRPr>
          </a:p>
          <a:p>
            <a:pPr algn="ctr"/>
            <a:r>
              <a:rPr lang="ja-JP" altLang="en-US" sz="4800" b="1" dirty="0">
                <a:solidFill>
                  <a:srgbClr val="FF0000"/>
                </a:solidFill>
                <a:ea typeface="游ゴシック" panose="020B0400000000000000" pitchFamily="50" charset="-128"/>
              </a:rPr>
              <a:t>浄土に往生してさとりを開く</a:t>
            </a:r>
            <a:endParaRPr lang="en-US" altLang="ja-JP" sz="4800" b="1" dirty="0">
              <a:solidFill>
                <a:srgbClr val="FF0000"/>
              </a:solidFill>
              <a:ea typeface="游ゴシック" panose="020B0400000000000000" pitchFamily="50" charset="-128"/>
            </a:endParaRPr>
          </a:p>
          <a:p>
            <a:pPr algn="ctr"/>
            <a:r>
              <a:rPr lang="ja-JP" altLang="en-US" sz="6600" b="1" dirty="0">
                <a:solidFill>
                  <a:srgbClr val="FF0000"/>
                </a:solidFill>
                <a:ea typeface="游ゴシック" panose="020B0400000000000000" pitchFamily="50" charset="-128"/>
              </a:rPr>
              <a:t>他力</a:t>
            </a:r>
            <a:r>
              <a:rPr lang="ja-JP" altLang="en-US" sz="5400" b="1" dirty="0">
                <a:solidFill>
                  <a:srgbClr val="FF0000"/>
                </a:solidFill>
                <a:ea typeface="游ゴシック" panose="020B0400000000000000" pitchFamily="50" charset="-128"/>
              </a:rPr>
              <a:t>の道</a:t>
            </a:r>
            <a:endParaRPr lang="en-US" altLang="ja-JP" sz="54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713352191"/>
      </p:ext>
    </p:extLst>
  </p:cSld>
  <p:clrMapOvr>
    <a:masterClrMapping/>
  </p:clrMapOvr>
  <mc:AlternateContent xmlns:mc="http://schemas.openxmlformats.org/markup-compatibility/2006" xmlns:p14="http://schemas.microsoft.com/office/powerpoint/2010/main">
    <mc:Choice Requires="p14">
      <p:transition spd="med" p14:dur="700" advTm="75318">
        <p:fade/>
      </p:transition>
    </mc:Choice>
    <mc:Fallback xmlns="">
      <p:transition spd="med" advTm="753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fade">
                                      <p:cBhvr>
                                        <p:cTn id="27" dur="500"/>
                                        <p:tgtEl>
                                          <p:spTgt spid="9">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Effect transition="in" filter="fade">
                                      <p:cBhvr>
                                        <p:cTn id="33" dur="500"/>
                                        <p:tgtEl>
                                          <p:spTgt spid="9">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499208" y="449288"/>
            <a:ext cx="3016210" cy="6408712"/>
          </a:xfrm>
          <a:prstGeom prst="rect">
            <a:avLst/>
          </a:prstGeom>
          <a:noFill/>
        </p:spPr>
        <p:txBody>
          <a:bodyPr vert="eaVert" wrap="square" rtlCol="0">
            <a:spAutoFit/>
          </a:bodyPr>
          <a:lstStyle/>
          <a:p>
            <a:r>
              <a:rPr lang="ja-JP" altLang="en-US" sz="4800" b="1" dirty="0">
                <a:solidFill>
                  <a:prstClr val="black"/>
                </a:solidFill>
                <a:effectLst>
                  <a:glow rad="228600">
                    <a:prstClr val="white"/>
                  </a:glow>
                </a:effectLst>
                <a:ea typeface="游ゴシック" panose="020B0400000000000000" pitchFamily="50" charset="-128"/>
              </a:rPr>
              <a:t>親鸞もこの不審ありつるに、唯円房おなじこころにてありけり</a:t>
            </a:r>
            <a:endParaRPr lang="en-US" altLang="ja-JP" sz="4800" b="1" dirty="0">
              <a:solidFill>
                <a:prstClr val="black"/>
              </a:solidFill>
              <a:effectLst>
                <a:glow rad="228600">
                  <a:prstClr val="white"/>
                </a:glow>
              </a:effectLst>
              <a:ea typeface="游ゴシック" panose="020B0400000000000000" pitchFamily="50" charset="-128"/>
            </a:endParaRPr>
          </a:p>
          <a:p>
            <a:pPr algn="r"/>
            <a:r>
              <a:rPr lang="ja-JP" altLang="en-US" sz="4000" b="1" dirty="0">
                <a:solidFill>
                  <a:prstClr val="black"/>
                </a:solidFill>
                <a:effectLst>
                  <a:glow rad="228600">
                    <a:prstClr val="white"/>
                  </a:glow>
                </a:effectLst>
                <a:ea typeface="游ゴシック" panose="020B0400000000000000" pitchFamily="50" charset="-128"/>
              </a:rPr>
              <a:t>（第九条・</a:t>
            </a:r>
            <a:r>
              <a:rPr lang="ja-JP" altLang="en-US" sz="4000" b="1" dirty="0">
                <a:ea typeface="游ゴシック" panose="020B0400000000000000" pitchFamily="50" charset="-128"/>
              </a:rPr>
              <a:t>Ｐ１０ </a:t>
            </a:r>
            <a:r>
              <a:rPr lang="ja-JP" altLang="en-US" sz="4000" b="1" dirty="0">
                <a:solidFill>
                  <a:prstClr val="black"/>
                </a:solidFill>
                <a:effectLst>
                  <a:glow rad="228600">
                    <a:prstClr val="white"/>
                  </a:glow>
                </a:effectLst>
                <a:ea typeface="游ゴシック" panose="020B0400000000000000" pitchFamily="50" charset="-128"/>
              </a:rPr>
              <a:t>）</a:t>
            </a:r>
          </a:p>
        </p:txBody>
      </p:sp>
      <p:sp>
        <p:nvSpPr>
          <p:cNvPr id="4" name="コンテンツ プレースホルダー 2">
            <a:extLst>
              <a:ext uri="{FF2B5EF4-FFF2-40B4-BE49-F238E27FC236}">
                <a16:creationId xmlns:a16="http://schemas.microsoft.com/office/drawing/2014/main" id="{9CB91EFF-4408-46F6-B949-365CD145D9E0}"/>
              </a:ext>
            </a:extLst>
          </p:cNvPr>
          <p:cNvSpPr txBox="1">
            <a:spLocks/>
          </p:cNvSpPr>
          <p:nvPr/>
        </p:nvSpPr>
        <p:spPr>
          <a:xfrm>
            <a:off x="3668705" y="365176"/>
            <a:ext cx="1440160" cy="677230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4800" b="1" dirty="0">
                <a:solidFill>
                  <a:srgbClr val="FF0000"/>
                </a:solidFill>
                <a:latin typeface="ＤＦ平成ゴシック体W5" panose="020B0509000000000000" pitchFamily="49" charset="-128"/>
                <a:ea typeface="游ゴシック" panose="020B0400000000000000" pitchFamily="50" charset="-128"/>
              </a:rPr>
              <a:t>…</a:t>
            </a:r>
            <a:r>
              <a:rPr lang="ja-JP" altLang="en-US" sz="4800" b="1" dirty="0">
                <a:solidFill>
                  <a:srgbClr val="FF0000"/>
                </a:solidFill>
                <a:ea typeface="游ゴシック" panose="020B0400000000000000" pitchFamily="50" charset="-128"/>
              </a:rPr>
              <a:t>あたたかい親鸞聖人</a:t>
            </a:r>
            <a:endParaRPr lang="en-US" altLang="ja-JP" sz="4800" b="1" dirty="0">
              <a:solidFill>
                <a:srgbClr val="FF0000"/>
              </a:solidFill>
              <a:ea typeface="游ゴシック" panose="020B0400000000000000" pitchFamily="50" charset="-128"/>
            </a:endParaRPr>
          </a:p>
        </p:txBody>
      </p:sp>
      <p:pic>
        <p:nvPicPr>
          <p:cNvPr id="3" name="図 2">
            <a:extLst>
              <a:ext uri="{FF2B5EF4-FFF2-40B4-BE49-F238E27FC236}">
                <a16:creationId xmlns:a16="http://schemas.microsoft.com/office/drawing/2014/main" id="{5BC01669-6E5D-E494-2372-1A14289BC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350" y="836712"/>
            <a:ext cx="7910388" cy="10178603"/>
          </a:xfrm>
          <a:prstGeom prst="rect">
            <a:avLst/>
          </a:prstGeom>
        </p:spPr>
      </p:pic>
    </p:spTree>
    <p:custDataLst>
      <p:tags r:id="rId1"/>
    </p:custDataLst>
    <p:extLst>
      <p:ext uri="{BB962C8B-B14F-4D97-AF65-F5344CB8AC3E}">
        <p14:creationId xmlns:p14="http://schemas.microsoft.com/office/powerpoint/2010/main" val="2539317544"/>
      </p:ext>
    </p:extLst>
  </p:cSld>
  <p:clrMapOvr>
    <a:masterClrMapping/>
  </p:clrMapOvr>
  <mc:AlternateContent xmlns:mc="http://schemas.openxmlformats.org/markup-compatibility/2006" xmlns:p14="http://schemas.microsoft.com/office/powerpoint/2010/main">
    <mc:Choice Requires="p14">
      <p:transition spd="med" p14:dur="700" advTm="33562">
        <p:fade/>
      </p:transition>
    </mc:Choice>
    <mc:Fallback xmlns="">
      <p:transition spd="med" advTm="335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228184" y="381744"/>
            <a:ext cx="2549327" cy="6278016"/>
          </a:xfrm>
          <a:prstGeom prst="rect">
            <a:avLst/>
          </a:prstGeom>
          <a:noFill/>
        </p:spPr>
        <p:txBody>
          <a:bodyPr vert="eaVert" wrap="square" rtlCol="0">
            <a:normAutofit/>
          </a:bodyPr>
          <a:lstStyle/>
          <a:p>
            <a:r>
              <a:rPr lang="ja-JP" altLang="en-US" sz="4800" b="1" dirty="0">
                <a:solidFill>
                  <a:prstClr val="black"/>
                </a:solidFill>
                <a:ea typeface="游ゴシック" panose="020B0400000000000000" pitchFamily="50" charset="-128"/>
              </a:rPr>
              <a:t>まつたく自見の覚語をもつて、他力の宗旨を乱</a:t>
            </a:r>
            <a:r>
              <a:rPr lang="ja-JP" altLang="en-US" sz="4800" b="1" dirty="0" err="1">
                <a:solidFill>
                  <a:prstClr val="black"/>
                </a:solidFill>
                <a:ea typeface="游ゴシック" panose="020B0400000000000000" pitchFamily="50" charset="-128"/>
              </a:rPr>
              <a:t>る</a:t>
            </a:r>
            <a:r>
              <a:rPr lang="ja-JP" altLang="en-US" sz="4800" b="1" dirty="0">
                <a:solidFill>
                  <a:prstClr val="black"/>
                </a:solidFill>
                <a:ea typeface="游ゴシック" panose="020B0400000000000000" pitchFamily="50" charset="-128"/>
              </a:rPr>
              <a:t>ことなかれ。</a:t>
            </a:r>
            <a:endParaRPr lang="en-US" altLang="ja-JP" sz="4800" b="1" dirty="0">
              <a:solidFill>
                <a:prstClr val="black"/>
              </a:solidFill>
              <a:ea typeface="游ゴシック" panose="020B0400000000000000" pitchFamily="50" charset="-128"/>
            </a:endParaRPr>
          </a:p>
          <a:p>
            <a:endParaRPr lang="en-US" altLang="ja-JP" sz="4800" b="1" dirty="0">
              <a:solidFill>
                <a:prstClr val="black"/>
              </a:solidFill>
              <a:ea typeface="游ゴシック" panose="020B0400000000000000" pitchFamily="50" charset="-128"/>
            </a:endParaRPr>
          </a:p>
          <a:p>
            <a:endParaRPr lang="ja-JP" altLang="en-US" sz="4800" b="1" dirty="0">
              <a:solidFill>
                <a:prstClr val="black"/>
              </a:solidFill>
              <a:ea typeface="游ゴシック" panose="020B0400000000000000" pitchFamily="50" charset="-128"/>
            </a:endParaRPr>
          </a:p>
        </p:txBody>
      </p:sp>
      <p:sp>
        <p:nvSpPr>
          <p:cNvPr id="2" name="コンテンツ プレースホルダー 2">
            <a:extLst>
              <a:ext uri="{FF2B5EF4-FFF2-40B4-BE49-F238E27FC236}">
                <a16:creationId xmlns:a16="http://schemas.microsoft.com/office/drawing/2014/main" id="{214EF6B3-C80A-9AB0-C294-A95A4752DFBF}"/>
              </a:ext>
            </a:extLst>
          </p:cNvPr>
          <p:cNvSpPr txBox="1">
            <a:spLocks/>
          </p:cNvSpPr>
          <p:nvPr/>
        </p:nvSpPr>
        <p:spPr>
          <a:xfrm>
            <a:off x="3095836" y="188640"/>
            <a:ext cx="2952327"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（決して、自分勝手な考えにとらわれて、本願他力の教えのかなめを思い誤ることがあってはなりません。）</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a:t>
            </a:r>
          </a:p>
        </p:txBody>
      </p:sp>
    </p:spTree>
    <p:extLst>
      <p:ext uri="{BB962C8B-B14F-4D97-AF65-F5344CB8AC3E}">
        <p14:creationId xmlns:p14="http://schemas.microsoft.com/office/powerpoint/2010/main" val="1369695812"/>
      </p:ext>
    </p:extLst>
  </p:cSld>
  <p:clrMapOvr>
    <a:masterClrMapping/>
  </p:clrMapOvr>
  <mc:AlternateContent xmlns:mc="http://schemas.openxmlformats.org/markup-compatibility/2006" xmlns:p14="http://schemas.microsoft.com/office/powerpoint/2010/main">
    <mc:Choice Requires="p14">
      <p:transition spd="med" p14:dur="700" advTm="13022">
        <p:fade/>
      </p:transition>
    </mc:Choice>
    <mc:Fallback xmlns="">
      <p:transition spd="med" advTm="13022">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228184" y="381744"/>
            <a:ext cx="2549327" cy="6278016"/>
          </a:xfrm>
          <a:prstGeom prst="rect">
            <a:avLst/>
          </a:prstGeom>
          <a:noFill/>
        </p:spPr>
        <p:txBody>
          <a:bodyPr vert="eaVert" wrap="square" rtlCol="0">
            <a:normAutofit/>
          </a:bodyPr>
          <a:lstStyle/>
          <a:p>
            <a:r>
              <a:rPr lang="ja-JP" altLang="en-US" sz="4800" b="1" dirty="0">
                <a:ea typeface="游ゴシック" panose="020B0400000000000000" pitchFamily="50" charset="-128"/>
              </a:rPr>
              <a:t>まつたく</a:t>
            </a:r>
            <a:r>
              <a:rPr lang="ja-JP" altLang="en-US" sz="4800" b="1" dirty="0">
                <a:solidFill>
                  <a:srgbClr val="FF0000"/>
                </a:solidFill>
                <a:ea typeface="游ゴシック" panose="020B0400000000000000" pitchFamily="50" charset="-128"/>
              </a:rPr>
              <a:t>自見の覚語</a:t>
            </a:r>
            <a:r>
              <a:rPr lang="ja-JP" altLang="en-US" sz="4800" b="1" dirty="0">
                <a:ea typeface="游ゴシック" panose="020B0400000000000000" pitchFamily="50" charset="-128"/>
              </a:rPr>
              <a:t>をもつて、他力の宗旨を乱</a:t>
            </a:r>
            <a:r>
              <a:rPr lang="ja-JP" altLang="en-US" sz="4800" b="1" dirty="0" err="1">
                <a:ea typeface="游ゴシック" panose="020B0400000000000000" pitchFamily="50" charset="-128"/>
              </a:rPr>
              <a:t>る</a:t>
            </a:r>
            <a:r>
              <a:rPr lang="ja-JP" altLang="en-US" sz="4800" b="1" dirty="0">
                <a:ea typeface="游ゴシック" panose="020B0400000000000000" pitchFamily="50" charset="-128"/>
              </a:rPr>
              <a:t>ことなかれ。</a:t>
            </a:r>
            <a:endParaRPr lang="en-US" altLang="ja-JP" sz="4800" b="1" dirty="0">
              <a:ea typeface="游ゴシック" panose="020B0400000000000000" pitchFamily="50" charset="-128"/>
            </a:endParaRPr>
          </a:p>
          <a:p>
            <a:endParaRPr lang="en-US" altLang="ja-JP" sz="4800" b="1" dirty="0">
              <a:ea typeface="游ゴシック" panose="020B0400000000000000" pitchFamily="50" charset="-128"/>
            </a:endParaRPr>
          </a:p>
          <a:p>
            <a:endParaRPr lang="ja-JP" altLang="en-US" sz="4800" b="1" dirty="0">
              <a:ea typeface="游ゴシック" panose="020B0400000000000000" pitchFamily="50" charset="-128"/>
            </a:endParaRPr>
          </a:p>
        </p:txBody>
      </p:sp>
      <p:sp>
        <p:nvSpPr>
          <p:cNvPr id="3" name="タイトル 1"/>
          <p:cNvSpPr txBox="1">
            <a:spLocks/>
          </p:cNvSpPr>
          <p:nvPr/>
        </p:nvSpPr>
        <p:spPr>
          <a:xfrm>
            <a:off x="5256076" y="456868"/>
            <a:ext cx="936104" cy="5060364"/>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solidFill>
                  <a:srgbClr val="FF0000"/>
                </a:solidFill>
                <a:ea typeface="游ゴシック" panose="020B0400000000000000" pitchFamily="50" charset="-128"/>
              </a:rPr>
              <a:t>自見の覚語</a:t>
            </a:r>
          </a:p>
        </p:txBody>
      </p:sp>
      <p:sp>
        <p:nvSpPr>
          <p:cNvPr id="5" name="等号 4"/>
          <p:cNvSpPr/>
          <p:nvPr/>
        </p:nvSpPr>
        <p:spPr>
          <a:xfrm>
            <a:off x="4211960" y="2132856"/>
            <a:ext cx="1044116" cy="1008112"/>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6" name="タイトル 1"/>
          <p:cNvSpPr txBox="1">
            <a:spLocks/>
          </p:cNvSpPr>
          <p:nvPr/>
        </p:nvSpPr>
        <p:spPr>
          <a:xfrm>
            <a:off x="3305235" y="456868"/>
            <a:ext cx="936104" cy="6361840"/>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solidFill>
                  <a:srgbClr val="FF0000"/>
                </a:solidFill>
                <a:ea typeface="游ゴシック" panose="020B0400000000000000" pitchFamily="50" charset="-128"/>
              </a:rPr>
              <a:t>自分勝手な考え</a:t>
            </a:r>
          </a:p>
        </p:txBody>
      </p:sp>
      <p:sp>
        <p:nvSpPr>
          <p:cNvPr id="8" name="タイトル 1"/>
          <p:cNvSpPr txBox="1">
            <a:spLocks/>
          </p:cNvSpPr>
          <p:nvPr/>
        </p:nvSpPr>
        <p:spPr>
          <a:xfrm>
            <a:off x="121803" y="737479"/>
            <a:ext cx="2126705" cy="5895056"/>
          </a:xfrm>
          <a:prstGeom prst="rect">
            <a:avLst/>
          </a:prstGeom>
          <a:solidFill>
            <a:schemeClr val="tx1"/>
          </a:solidFill>
        </p:spPr>
        <p:txBody>
          <a:bodyPr vert="eaVert" lIns="72000" tIns="72000" rIns="72000" bIns="7200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000" b="1" dirty="0">
                <a:solidFill>
                  <a:schemeClr val="bg1"/>
                </a:solidFill>
                <a:ea typeface="游ゴシック" panose="020B0400000000000000" pitchFamily="50" charset="-128"/>
              </a:rPr>
              <a:t>教えを受け取りそこねてしまう</a:t>
            </a:r>
          </a:p>
        </p:txBody>
      </p:sp>
      <p:sp>
        <p:nvSpPr>
          <p:cNvPr id="2" name="左矢印 1">
            <a:extLst>
              <a:ext uri="{FF2B5EF4-FFF2-40B4-BE49-F238E27FC236}">
                <a16:creationId xmlns:a16="http://schemas.microsoft.com/office/drawing/2014/main" id="{D1E7A010-7C0F-49B4-E99F-783643D85E97}"/>
              </a:ext>
            </a:extLst>
          </p:cNvPr>
          <p:cNvSpPr/>
          <p:nvPr/>
        </p:nvSpPr>
        <p:spPr>
          <a:xfrm>
            <a:off x="2369130" y="2132856"/>
            <a:ext cx="743473" cy="2016224"/>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61906379"/>
      </p:ext>
    </p:extLst>
  </p:cSld>
  <p:clrMapOvr>
    <a:masterClrMapping/>
  </p:clrMapOvr>
  <mc:AlternateContent xmlns:mc="http://schemas.openxmlformats.org/markup-compatibility/2006" xmlns:p14="http://schemas.microsoft.com/office/powerpoint/2010/main">
    <mc:Choice Requires="p14">
      <p:transition spd="med" p14:dur="700" advTm="35310">
        <p:fade/>
      </p:transition>
    </mc:Choice>
    <mc:Fallback xmlns="">
      <p:transition spd="med" advTm="353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animBg="1"/>
      <p:bldP spid="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228184" y="381744"/>
            <a:ext cx="2549327" cy="6278016"/>
          </a:xfrm>
          <a:prstGeom prst="rect">
            <a:avLst/>
          </a:prstGeom>
          <a:noFill/>
        </p:spPr>
        <p:txBody>
          <a:bodyPr vert="eaVert" wrap="square" rtlCol="0">
            <a:normAutofit/>
          </a:bodyPr>
          <a:lstStyle/>
          <a:p>
            <a:r>
              <a:rPr lang="ja-JP" altLang="en-US" sz="4800" b="1" dirty="0">
                <a:ea typeface="游ゴシック" panose="020B0400000000000000" pitchFamily="50" charset="-128"/>
              </a:rPr>
              <a:t>まつたく</a:t>
            </a:r>
            <a:r>
              <a:rPr lang="ja-JP" altLang="en-US" sz="4800" b="1" dirty="0">
                <a:solidFill>
                  <a:srgbClr val="FF0000"/>
                </a:solidFill>
                <a:ea typeface="游ゴシック" panose="020B0400000000000000" pitchFamily="50" charset="-128"/>
              </a:rPr>
              <a:t>自見の覚語</a:t>
            </a:r>
            <a:r>
              <a:rPr lang="ja-JP" altLang="en-US" sz="4800" b="1" dirty="0">
                <a:ea typeface="游ゴシック" panose="020B0400000000000000" pitchFamily="50" charset="-128"/>
              </a:rPr>
              <a:t>をもつて、他力の宗旨を乱</a:t>
            </a:r>
            <a:r>
              <a:rPr lang="ja-JP" altLang="en-US" sz="4800" b="1" dirty="0" err="1">
                <a:ea typeface="游ゴシック" panose="020B0400000000000000" pitchFamily="50" charset="-128"/>
              </a:rPr>
              <a:t>る</a:t>
            </a:r>
            <a:r>
              <a:rPr lang="ja-JP" altLang="en-US" sz="4800" b="1" dirty="0">
                <a:ea typeface="游ゴシック" panose="020B0400000000000000" pitchFamily="50" charset="-128"/>
              </a:rPr>
              <a:t>ことなかれ。</a:t>
            </a:r>
            <a:endParaRPr lang="en-US" altLang="ja-JP" sz="4800" b="1" dirty="0">
              <a:ea typeface="游ゴシック" panose="020B0400000000000000" pitchFamily="50" charset="-128"/>
            </a:endParaRPr>
          </a:p>
          <a:p>
            <a:endParaRPr lang="en-US" altLang="ja-JP" sz="4800" b="1" dirty="0">
              <a:ea typeface="游ゴシック" panose="020B0400000000000000" pitchFamily="50" charset="-128"/>
            </a:endParaRPr>
          </a:p>
          <a:p>
            <a:endParaRPr lang="ja-JP" altLang="en-US" sz="4800" b="1" dirty="0">
              <a:ea typeface="游ゴシック" panose="020B0400000000000000" pitchFamily="50" charset="-128"/>
            </a:endParaRPr>
          </a:p>
        </p:txBody>
      </p:sp>
      <p:sp>
        <p:nvSpPr>
          <p:cNvPr id="3" name="タイトル 1"/>
          <p:cNvSpPr txBox="1">
            <a:spLocks/>
          </p:cNvSpPr>
          <p:nvPr/>
        </p:nvSpPr>
        <p:spPr>
          <a:xfrm>
            <a:off x="5256076" y="456868"/>
            <a:ext cx="936104" cy="5060364"/>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solidFill>
                  <a:srgbClr val="FF0000"/>
                </a:solidFill>
                <a:ea typeface="游ゴシック" panose="020B0400000000000000" pitchFamily="50" charset="-128"/>
              </a:rPr>
              <a:t>自見の覚語</a:t>
            </a:r>
          </a:p>
        </p:txBody>
      </p:sp>
      <p:sp>
        <p:nvSpPr>
          <p:cNvPr id="5" name="等号 4"/>
          <p:cNvSpPr/>
          <p:nvPr/>
        </p:nvSpPr>
        <p:spPr>
          <a:xfrm>
            <a:off x="4211960" y="2132856"/>
            <a:ext cx="1044116" cy="1008112"/>
          </a:xfrm>
          <a:prstGeom prst="mathEqual">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6" name="タイトル 1"/>
          <p:cNvSpPr txBox="1">
            <a:spLocks/>
          </p:cNvSpPr>
          <p:nvPr/>
        </p:nvSpPr>
        <p:spPr>
          <a:xfrm>
            <a:off x="3305235" y="456868"/>
            <a:ext cx="936104" cy="6361840"/>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solidFill>
                  <a:srgbClr val="FF0000"/>
                </a:solidFill>
                <a:ea typeface="游ゴシック" panose="020B0400000000000000" pitchFamily="50" charset="-128"/>
              </a:rPr>
              <a:t>自分勝手な考え</a:t>
            </a:r>
          </a:p>
        </p:txBody>
      </p:sp>
      <p:sp>
        <p:nvSpPr>
          <p:cNvPr id="7" name="タイトル 1">
            <a:extLst>
              <a:ext uri="{FF2B5EF4-FFF2-40B4-BE49-F238E27FC236}">
                <a16:creationId xmlns:a16="http://schemas.microsoft.com/office/drawing/2014/main" id="{D06D1606-6260-B851-AA37-908E90170A57}"/>
              </a:ext>
            </a:extLst>
          </p:cNvPr>
          <p:cNvSpPr txBox="1">
            <a:spLocks/>
          </p:cNvSpPr>
          <p:nvPr/>
        </p:nvSpPr>
        <p:spPr>
          <a:xfrm>
            <a:off x="1043608" y="539079"/>
            <a:ext cx="1944216" cy="6120681"/>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000" b="1" dirty="0">
                <a:ea typeface="游ゴシック" panose="020B0400000000000000" pitchFamily="50" charset="-128"/>
              </a:rPr>
              <a:t>阿弥陀仏のはたらき（他力）ではなく、自分は自分の</a:t>
            </a:r>
            <a:r>
              <a:rPr lang="ja-JP" altLang="en-US" sz="4000" b="1" dirty="0" smtClean="0">
                <a:ea typeface="游ゴシック" panose="020B0400000000000000" pitchFamily="50" charset="-128"/>
              </a:rPr>
              <a:t>力（自力）で</a:t>
            </a:r>
            <a:r>
              <a:rPr lang="ja-JP" altLang="en-US" sz="4000" b="1" dirty="0">
                <a:ea typeface="游ゴシック" panose="020B0400000000000000" pitchFamily="50" charset="-128"/>
              </a:rPr>
              <a:t>救われる、という考え</a:t>
            </a:r>
          </a:p>
        </p:txBody>
      </p:sp>
    </p:spTree>
    <p:extLst>
      <p:ext uri="{BB962C8B-B14F-4D97-AF65-F5344CB8AC3E}">
        <p14:creationId xmlns:p14="http://schemas.microsoft.com/office/powerpoint/2010/main" val="328586617"/>
      </p:ext>
    </p:extLst>
  </p:cSld>
  <p:clrMapOvr>
    <a:masterClrMapping/>
  </p:clrMapOvr>
  <mc:AlternateContent xmlns:mc="http://schemas.openxmlformats.org/markup-compatibility/2006" xmlns:p14="http://schemas.microsoft.com/office/powerpoint/2010/main">
    <mc:Choice Requires="p14">
      <p:transition spd="med" p14:dur="700" advTm="46357">
        <p:fade/>
      </p:transition>
    </mc:Choice>
    <mc:Fallback xmlns="">
      <p:transition spd="med" advTm="46357">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92080" y="381744"/>
            <a:ext cx="3357672" cy="6278016"/>
          </a:xfrm>
          <a:prstGeom prst="rect">
            <a:avLst/>
          </a:prstGeom>
          <a:noFill/>
        </p:spPr>
        <p:txBody>
          <a:bodyPr vert="eaVert" wrap="square" rtlCol="0">
            <a:normAutofit/>
          </a:bodyPr>
          <a:lstStyle/>
          <a:p>
            <a:r>
              <a:rPr lang="ja-JP" altLang="en-US" sz="4800" b="1" dirty="0">
                <a:solidFill>
                  <a:prstClr val="black"/>
                </a:solidFill>
                <a:ea typeface="游ゴシック" panose="020B0400000000000000" pitchFamily="50" charset="-128"/>
              </a:rPr>
              <a:t>よつて、故親鸞聖人の御物語の趣、耳の底に留むるところ、いささかこれを注す。</a:t>
            </a:r>
            <a:endParaRPr lang="en-US" altLang="ja-JP" sz="4800" b="1" dirty="0">
              <a:solidFill>
                <a:prstClr val="black"/>
              </a:solidFill>
              <a:ea typeface="游ゴシック" panose="020B0400000000000000" pitchFamily="50" charset="-128"/>
            </a:endParaRPr>
          </a:p>
          <a:p>
            <a:endParaRPr lang="en-US" altLang="ja-JP" sz="4800" b="1" dirty="0">
              <a:solidFill>
                <a:prstClr val="black"/>
              </a:solidFill>
              <a:ea typeface="游ゴシック" panose="020B0400000000000000" pitchFamily="50" charset="-128"/>
            </a:endParaRPr>
          </a:p>
          <a:p>
            <a:endParaRPr lang="ja-JP" altLang="en-US" sz="4800" b="1" dirty="0">
              <a:solidFill>
                <a:prstClr val="black"/>
              </a:solidFill>
              <a:ea typeface="游ゴシック" panose="020B0400000000000000" pitchFamily="50" charset="-128"/>
            </a:endParaRPr>
          </a:p>
        </p:txBody>
      </p:sp>
      <p:sp>
        <p:nvSpPr>
          <p:cNvPr id="2" name="コンテンツ プレースホルダー 2">
            <a:extLst>
              <a:ext uri="{FF2B5EF4-FFF2-40B4-BE49-F238E27FC236}">
                <a16:creationId xmlns:a16="http://schemas.microsoft.com/office/drawing/2014/main" id="{01AF0BE4-0C60-9988-2001-725F798A0311}"/>
              </a:ext>
            </a:extLst>
          </p:cNvPr>
          <p:cNvSpPr txBox="1">
            <a:spLocks/>
          </p:cNvSpPr>
          <p:nvPr/>
        </p:nvSpPr>
        <p:spPr>
          <a:xfrm>
            <a:off x="1835696" y="296652"/>
            <a:ext cx="3600400"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（そこで、今は亡き親鸞聖人がお聞かせくださったお言葉のうち、耳の底に残って忘れられないものを、少しばかり書き記すことにします。）</a:t>
            </a:r>
          </a:p>
        </p:txBody>
      </p:sp>
    </p:spTree>
    <p:custDataLst>
      <p:tags r:id="rId1"/>
    </p:custDataLst>
    <p:extLst>
      <p:ext uri="{BB962C8B-B14F-4D97-AF65-F5344CB8AC3E}">
        <p14:creationId xmlns:p14="http://schemas.microsoft.com/office/powerpoint/2010/main" val="657585242"/>
      </p:ext>
    </p:extLst>
  </p:cSld>
  <p:clrMapOvr>
    <a:masterClrMapping/>
  </p:clrMapOvr>
  <mc:AlternateContent xmlns:mc="http://schemas.openxmlformats.org/markup-compatibility/2006" xmlns:p14="http://schemas.microsoft.com/office/powerpoint/2010/main">
    <mc:Choice Requires="p14">
      <p:transition spd="med" p14:dur="700" advTm="19393">
        <p:fade/>
      </p:transition>
    </mc:Choice>
    <mc:Fallback xmlns="">
      <p:transition spd="med" advTm="193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292080" y="381744"/>
            <a:ext cx="3357672" cy="6278016"/>
          </a:xfrm>
          <a:prstGeom prst="rect">
            <a:avLst/>
          </a:prstGeom>
          <a:noFill/>
        </p:spPr>
        <p:txBody>
          <a:bodyPr vert="eaVert" wrap="square" rtlCol="0">
            <a:normAutofit/>
          </a:bodyPr>
          <a:lstStyle/>
          <a:p>
            <a:r>
              <a:rPr lang="ja-JP" altLang="en-US" sz="4800" b="1" dirty="0">
                <a:solidFill>
                  <a:prstClr val="black"/>
                </a:solidFill>
                <a:ea typeface="游ゴシック" panose="020B0400000000000000" pitchFamily="50" charset="-128"/>
              </a:rPr>
              <a:t>よつて、</a:t>
            </a:r>
            <a:r>
              <a:rPr lang="ja-JP" altLang="en-US" sz="4800" b="1" dirty="0">
                <a:ea typeface="游ゴシック" panose="020B0400000000000000" pitchFamily="50" charset="-128"/>
              </a:rPr>
              <a:t>故親鸞聖人の御物語の趣</a:t>
            </a:r>
            <a:r>
              <a:rPr lang="ja-JP" altLang="en-US" sz="4800" b="1" dirty="0">
                <a:solidFill>
                  <a:prstClr val="black"/>
                </a:solidFill>
                <a:ea typeface="游ゴシック" panose="020B0400000000000000" pitchFamily="50" charset="-128"/>
              </a:rPr>
              <a:t>、耳の底に留むるところ、いささかこれを注す。</a:t>
            </a:r>
            <a:endParaRPr lang="en-US" altLang="ja-JP" sz="4800" b="1" dirty="0">
              <a:solidFill>
                <a:prstClr val="black"/>
              </a:solidFill>
              <a:ea typeface="游ゴシック" panose="020B0400000000000000" pitchFamily="50" charset="-128"/>
            </a:endParaRPr>
          </a:p>
          <a:p>
            <a:endParaRPr lang="en-US" altLang="ja-JP" sz="4800" b="1" dirty="0">
              <a:solidFill>
                <a:prstClr val="black"/>
              </a:solidFill>
              <a:ea typeface="游ゴシック" panose="020B0400000000000000" pitchFamily="50" charset="-128"/>
            </a:endParaRPr>
          </a:p>
          <a:p>
            <a:endParaRPr lang="ja-JP" altLang="en-US" sz="4800" b="1" dirty="0">
              <a:solidFill>
                <a:prstClr val="black"/>
              </a:solidFill>
              <a:ea typeface="游ゴシック" panose="020B0400000000000000" pitchFamily="50" charset="-128"/>
            </a:endParaRPr>
          </a:p>
        </p:txBody>
      </p:sp>
      <p:sp>
        <p:nvSpPr>
          <p:cNvPr id="3" name="タイトル 1">
            <a:extLst>
              <a:ext uri="{FF2B5EF4-FFF2-40B4-BE49-F238E27FC236}">
                <a16:creationId xmlns:a16="http://schemas.microsoft.com/office/drawing/2014/main" id="{8D69C122-9407-7FBA-957B-5800349A606F}"/>
              </a:ext>
            </a:extLst>
          </p:cNvPr>
          <p:cNvSpPr txBox="1">
            <a:spLocks/>
          </p:cNvSpPr>
          <p:nvPr/>
        </p:nvSpPr>
        <p:spPr>
          <a:xfrm>
            <a:off x="1475656" y="692696"/>
            <a:ext cx="2088232" cy="5967064"/>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5400" b="1" dirty="0">
              <a:solidFill>
                <a:srgbClr val="FF0000"/>
              </a:solidFill>
              <a:ea typeface="游ゴシック" panose="020B0400000000000000" pitchFamily="50" charset="-128"/>
            </a:endParaRPr>
          </a:p>
        </p:txBody>
      </p:sp>
      <p:sp>
        <p:nvSpPr>
          <p:cNvPr id="5" name="タイトル 1">
            <a:extLst>
              <a:ext uri="{FF2B5EF4-FFF2-40B4-BE49-F238E27FC236}">
                <a16:creationId xmlns:a16="http://schemas.microsoft.com/office/drawing/2014/main" id="{E12C5DE4-18A7-CEA8-4E39-4FD6805CB716}"/>
              </a:ext>
            </a:extLst>
          </p:cNvPr>
          <p:cNvSpPr txBox="1">
            <a:spLocks/>
          </p:cNvSpPr>
          <p:nvPr/>
        </p:nvSpPr>
        <p:spPr>
          <a:xfrm>
            <a:off x="793836" y="692696"/>
            <a:ext cx="4548415" cy="5967064"/>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solidFill>
                  <a:srgbClr val="FF0000"/>
                </a:solidFill>
                <a:ea typeface="游ゴシック" panose="020B0400000000000000" pitchFamily="50" charset="-128"/>
              </a:rPr>
              <a:t>自分勝手な考えではなく、親鸞聖人の言葉を依りどころに！</a:t>
            </a:r>
          </a:p>
        </p:txBody>
      </p:sp>
    </p:spTree>
    <p:extLst>
      <p:ext uri="{BB962C8B-B14F-4D97-AF65-F5344CB8AC3E}">
        <p14:creationId xmlns:p14="http://schemas.microsoft.com/office/powerpoint/2010/main" val="406337878"/>
      </p:ext>
    </p:extLst>
  </p:cSld>
  <p:clrMapOvr>
    <a:masterClrMapping/>
  </p:clrMapOvr>
  <mc:AlternateContent xmlns:mc="http://schemas.openxmlformats.org/markup-compatibility/2006" xmlns:p14="http://schemas.microsoft.com/office/powerpoint/2010/main">
    <mc:Choice Requires="p14">
      <p:transition spd="med" p14:dur="700" advTm="15196">
        <p:fade/>
      </p:transition>
    </mc:Choice>
    <mc:Fallback xmlns="">
      <p:transition spd="med" advTm="15196">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6372200" y="419580"/>
            <a:ext cx="2405311" cy="6278016"/>
          </a:xfrm>
          <a:prstGeom prst="rect">
            <a:avLst/>
          </a:prstGeom>
          <a:noFill/>
        </p:spPr>
        <p:txBody>
          <a:bodyPr vert="eaVert" wrap="square" rtlCol="0">
            <a:noAutofit/>
          </a:bodyPr>
          <a:lstStyle/>
          <a:p>
            <a:r>
              <a:rPr lang="ja-JP" altLang="en-US" sz="4800" b="1" dirty="0">
                <a:solidFill>
                  <a:prstClr val="black"/>
                </a:solidFill>
                <a:ea typeface="游ゴシック" panose="020B0400000000000000" pitchFamily="50" charset="-128"/>
              </a:rPr>
              <a:t>ひとへに同心行者の不審を散ぜんがためなりと云々。</a:t>
            </a:r>
            <a:endParaRPr lang="en-US" altLang="ja-JP" sz="4800" b="1" dirty="0">
              <a:solidFill>
                <a:prstClr val="black"/>
              </a:solidFill>
              <a:ea typeface="游ゴシック" panose="020B0400000000000000" pitchFamily="50" charset="-128"/>
            </a:endParaRPr>
          </a:p>
          <a:p>
            <a:endParaRPr lang="en-US" altLang="ja-JP" sz="4800" b="1" dirty="0">
              <a:solidFill>
                <a:prstClr val="black"/>
              </a:solidFill>
              <a:ea typeface="游ゴシック" panose="020B0400000000000000" pitchFamily="50" charset="-128"/>
            </a:endParaRPr>
          </a:p>
          <a:p>
            <a:endParaRPr lang="ja-JP" altLang="en-US" sz="4800" b="1" dirty="0">
              <a:solidFill>
                <a:prstClr val="black"/>
              </a:solidFill>
              <a:ea typeface="游ゴシック" panose="020B0400000000000000" pitchFamily="50" charset="-128"/>
            </a:endParaRPr>
          </a:p>
        </p:txBody>
      </p:sp>
      <p:sp>
        <p:nvSpPr>
          <p:cNvPr id="2" name="コンテンツ プレースホルダー 2">
            <a:extLst>
              <a:ext uri="{FF2B5EF4-FFF2-40B4-BE49-F238E27FC236}">
                <a16:creationId xmlns:a16="http://schemas.microsoft.com/office/drawing/2014/main" id="{A24F0901-98B7-6CAC-0D0E-BADAFE075D06}"/>
              </a:ext>
            </a:extLst>
          </p:cNvPr>
          <p:cNvSpPr txBox="1">
            <a:spLocks/>
          </p:cNvSpPr>
          <p:nvPr/>
        </p:nvSpPr>
        <p:spPr>
          <a:xfrm>
            <a:off x="3955620" y="413630"/>
            <a:ext cx="2405311"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3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（これはただ、同じ念仏の道を歩まれる人々の疑問を取り除きたいからです。）</a:t>
            </a:r>
          </a:p>
        </p:txBody>
      </p:sp>
      <p:sp>
        <p:nvSpPr>
          <p:cNvPr id="3" name="タイトル 1">
            <a:extLst>
              <a:ext uri="{FF2B5EF4-FFF2-40B4-BE49-F238E27FC236}">
                <a16:creationId xmlns:a16="http://schemas.microsoft.com/office/drawing/2014/main" id="{C79E2DC7-7269-F8EC-6F32-681DA256E8B8}"/>
              </a:ext>
            </a:extLst>
          </p:cNvPr>
          <p:cNvSpPr txBox="1">
            <a:spLocks/>
          </p:cNvSpPr>
          <p:nvPr/>
        </p:nvSpPr>
        <p:spPr>
          <a:xfrm>
            <a:off x="1691680" y="289992"/>
            <a:ext cx="1935270" cy="6278015"/>
          </a:xfrm>
          <a:prstGeom prst="rect">
            <a:avLst/>
          </a:prstGeom>
          <a:solidFill>
            <a:srgbClr val="FF0000"/>
          </a:solidFill>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000" b="1" dirty="0">
                <a:solidFill>
                  <a:schemeClr val="bg1"/>
                </a:solidFill>
                <a:ea typeface="游ゴシック" panose="020B0400000000000000" pitchFamily="50" charset="-128"/>
              </a:rPr>
              <a:t>真実の信心を得て</a:t>
            </a:r>
            <a:endParaRPr lang="en-US" altLang="ja-JP" sz="6000" b="1" dirty="0">
              <a:solidFill>
                <a:schemeClr val="bg1"/>
              </a:solidFill>
              <a:ea typeface="游ゴシック" panose="020B0400000000000000" pitchFamily="50" charset="-128"/>
            </a:endParaRPr>
          </a:p>
          <a:p>
            <a:pPr algn="l"/>
            <a:r>
              <a:rPr lang="ja-JP" altLang="en-US" sz="6000" b="1" dirty="0">
                <a:solidFill>
                  <a:schemeClr val="bg1"/>
                </a:solidFill>
                <a:ea typeface="游ゴシック" panose="020B0400000000000000" pitchFamily="50" charset="-128"/>
              </a:rPr>
              <a:t> ほしいとの願い</a:t>
            </a:r>
          </a:p>
        </p:txBody>
      </p:sp>
    </p:spTree>
    <p:custDataLst>
      <p:tags r:id="rId1"/>
    </p:custDataLst>
    <p:extLst>
      <p:ext uri="{BB962C8B-B14F-4D97-AF65-F5344CB8AC3E}">
        <p14:creationId xmlns:p14="http://schemas.microsoft.com/office/powerpoint/2010/main" val="4012731425"/>
      </p:ext>
    </p:extLst>
  </p:cSld>
  <p:clrMapOvr>
    <a:masterClrMapping/>
  </p:clrMapOvr>
  <mc:AlternateContent xmlns:mc="http://schemas.openxmlformats.org/markup-compatibility/2006" xmlns:p14="http://schemas.microsoft.com/office/powerpoint/2010/main">
    <mc:Choice Requires="p14">
      <p:transition spd="med" p14:dur="700" advTm="42336">
        <p:fade/>
      </p:transition>
    </mc:Choice>
    <mc:Fallback xmlns="">
      <p:transition spd="med" advTm="4233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555776" y="292998"/>
            <a:ext cx="936104" cy="6278015"/>
          </a:xfrm>
          <a:prstGeom prst="rect">
            <a:avLst/>
          </a:prstGeom>
          <a:noFill/>
          <a:ln>
            <a:noFill/>
          </a:ln>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000" b="1" dirty="0">
                <a:ea typeface="游ゴシック" panose="020B0400000000000000" pitchFamily="50" charset="-128"/>
              </a:rPr>
              <a:t>異義をとなえる者</a:t>
            </a:r>
          </a:p>
        </p:txBody>
      </p:sp>
      <p:sp>
        <p:nvSpPr>
          <p:cNvPr id="9" name="タイトル 1"/>
          <p:cNvSpPr txBox="1">
            <a:spLocks/>
          </p:cNvSpPr>
          <p:nvPr/>
        </p:nvSpPr>
        <p:spPr>
          <a:xfrm>
            <a:off x="5076056" y="351182"/>
            <a:ext cx="1935270" cy="6278015"/>
          </a:xfrm>
          <a:prstGeom prst="rect">
            <a:avLst/>
          </a:prstGeom>
          <a:solidFill>
            <a:srgbClr val="FF0000"/>
          </a:solidFill>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000" b="1" dirty="0">
                <a:solidFill>
                  <a:schemeClr val="bg1"/>
                </a:solidFill>
                <a:ea typeface="游ゴシック" panose="020B0400000000000000" pitchFamily="50" charset="-128"/>
              </a:rPr>
              <a:t>真実信心を得て</a:t>
            </a:r>
            <a:endParaRPr lang="en-US" altLang="ja-JP" sz="6000" b="1" dirty="0">
              <a:solidFill>
                <a:schemeClr val="bg1"/>
              </a:solidFill>
              <a:ea typeface="游ゴシック" panose="020B0400000000000000" pitchFamily="50" charset="-128"/>
            </a:endParaRPr>
          </a:p>
          <a:p>
            <a:pPr algn="l"/>
            <a:r>
              <a:rPr lang="ja-JP" altLang="en-US" sz="6000" b="1" dirty="0">
                <a:solidFill>
                  <a:schemeClr val="bg1"/>
                </a:solidFill>
                <a:ea typeface="游ゴシック" panose="020B0400000000000000" pitchFamily="50" charset="-128"/>
              </a:rPr>
              <a:t> </a:t>
            </a:r>
            <a:r>
              <a:rPr lang="ja-JP" altLang="en-US" sz="6000" b="1" dirty="0" smtClean="0">
                <a:solidFill>
                  <a:schemeClr val="bg1"/>
                </a:solidFill>
                <a:ea typeface="游ゴシック" panose="020B0400000000000000" pitchFamily="50" charset="-128"/>
              </a:rPr>
              <a:t> ほしい</a:t>
            </a:r>
            <a:r>
              <a:rPr lang="ja-JP" altLang="en-US" sz="6000" b="1" dirty="0">
                <a:solidFill>
                  <a:schemeClr val="bg1"/>
                </a:solidFill>
                <a:ea typeface="游ゴシック" panose="020B0400000000000000" pitchFamily="50" charset="-128"/>
              </a:rPr>
              <a:t>との願い</a:t>
            </a:r>
          </a:p>
        </p:txBody>
      </p:sp>
      <p:sp>
        <p:nvSpPr>
          <p:cNvPr id="2" name="左矢印 1"/>
          <p:cNvSpPr/>
          <p:nvPr/>
        </p:nvSpPr>
        <p:spPr>
          <a:xfrm>
            <a:off x="3491880" y="2204864"/>
            <a:ext cx="1440160" cy="2016224"/>
          </a:xfrm>
          <a:prstGeom prst="lef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858195360"/>
      </p:ext>
    </p:extLst>
  </p:cSld>
  <p:clrMapOvr>
    <a:masterClrMapping/>
  </p:clrMapOvr>
  <mc:AlternateContent xmlns:mc="http://schemas.openxmlformats.org/markup-compatibility/2006" xmlns:p14="http://schemas.microsoft.com/office/powerpoint/2010/main">
    <mc:Choice Requires="p14">
      <p:transition spd="med" p14:dur="700" advTm="14367">
        <p:fade/>
      </p:transition>
    </mc:Choice>
    <mc:Fallback xmlns="">
      <p:transition spd="med" advTm="143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916BE61-E92F-85E9-2D64-72923F45B43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8914" y1="67744" x2="38914" y2="67744"/>
                        <a14:foregroundMark x1="18675" y1="86905" x2="18675" y2="86905"/>
                        <a14:backgroundMark x1="21719" y1="34580" x2="21719" y2="34580"/>
                        <a14:backgroundMark x1="25010" y1="34014" x2="25010" y2="34014"/>
                        <a14:backgroundMark x1="25298" y1="45125" x2="25298" y2="45125"/>
                        <a14:backgroundMark x1="26203" y1="56633" x2="26203" y2="56633"/>
                      </a14:backgroundRemoval>
                    </a14:imgEffect>
                  </a14:imgLayer>
                </a14:imgProps>
              </a:ext>
              <a:ext uri="{28A0092B-C50C-407E-A947-70E740481C1C}">
                <a14:useLocalDpi xmlns:a14="http://schemas.microsoft.com/office/drawing/2010/main" val="0"/>
              </a:ext>
            </a:extLst>
          </a:blip>
          <a:stretch>
            <a:fillRect/>
          </a:stretch>
        </p:blipFill>
        <p:spPr>
          <a:xfrm>
            <a:off x="3203848" y="1592535"/>
            <a:ext cx="7776864" cy="5643105"/>
          </a:xfrm>
          <a:prstGeom prst="rect">
            <a:avLst/>
          </a:prstGeom>
        </p:spPr>
      </p:pic>
      <p:sp>
        <p:nvSpPr>
          <p:cNvPr id="8" name="タイトル 1"/>
          <p:cNvSpPr txBox="1">
            <a:spLocks/>
          </p:cNvSpPr>
          <p:nvPr/>
        </p:nvSpPr>
        <p:spPr>
          <a:xfrm>
            <a:off x="2428290" y="453513"/>
            <a:ext cx="4968552" cy="135485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8000" b="1" dirty="0">
                <a:solidFill>
                  <a:srgbClr val="FF0000"/>
                </a:solidFill>
                <a:ea typeface="游ゴシック" panose="020B0400000000000000" pitchFamily="50" charset="-128"/>
              </a:rPr>
              <a:t>「歎異」</a:t>
            </a:r>
          </a:p>
        </p:txBody>
      </p:sp>
      <p:sp>
        <p:nvSpPr>
          <p:cNvPr id="7" name="タイトル 1"/>
          <p:cNvSpPr txBox="1">
            <a:spLocks/>
          </p:cNvSpPr>
          <p:nvPr/>
        </p:nvSpPr>
        <p:spPr>
          <a:xfrm>
            <a:off x="682417" y="1916735"/>
            <a:ext cx="8496944"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sz="4800" b="1" dirty="0">
                <a:ea typeface="游ゴシック" panose="020B0400000000000000" pitchFamily="50" charset="-128"/>
              </a:rPr>
              <a:t>単なる批判ではなく、</a:t>
            </a:r>
            <a:endParaRPr lang="en-US" altLang="ja-JP" sz="4800" b="1" dirty="0">
              <a:ea typeface="游ゴシック" panose="020B0400000000000000" pitchFamily="50" charset="-128"/>
            </a:endParaRPr>
          </a:p>
        </p:txBody>
      </p:sp>
      <p:sp>
        <p:nvSpPr>
          <p:cNvPr id="2" name="タイトル 1">
            <a:extLst>
              <a:ext uri="{FF2B5EF4-FFF2-40B4-BE49-F238E27FC236}">
                <a16:creationId xmlns:a16="http://schemas.microsoft.com/office/drawing/2014/main" id="{6197FF28-1903-21AA-104A-5EFD929A645B}"/>
              </a:ext>
            </a:extLst>
          </p:cNvPr>
          <p:cNvSpPr txBox="1">
            <a:spLocks/>
          </p:cNvSpPr>
          <p:nvPr/>
        </p:nvSpPr>
        <p:spPr>
          <a:xfrm>
            <a:off x="323528" y="2961209"/>
            <a:ext cx="8496944" cy="23042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7200" b="1" dirty="0">
                <a:solidFill>
                  <a:srgbClr val="FF0000"/>
                </a:solidFill>
                <a:ea typeface="游ゴシック" panose="020B0400000000000000" pitchFamily="50" charset="-128"/>
              </a:rPr>
              <a:t>「悲しみ」</a:t>
            </a:r>
            <a:endParaRPr lang="en-US" altLang="ja-JP" sz="7200" b="1" dirty="0">
              <a:solidFill>
                <a:srgbClr val="FF0000"/>
              </a:solidFill>
              <a:ea typeface="游ゴシック" panose="020B0400000000000000" pitchFamily="50" charset="-128"/>
            </a:endParaRPr>
          </a:p>
          <a:p>
            <a:r>
              <a:rPr lang="ja-JP" altLang="en-US" sz="6000" b="1" dirty="0">
                <a:solidFill>
                  <a:srgbClr val="FF0000"/>
                </a:solidFill>
                <a:ea typeface="游ゴシック" panose="020B0400000000000000" pitchFamily="50" charset="-128"/>
              </a:rPr>
              <a:t>（悲歎）</a:t>
            </a:r>
            <a:endParaRPr lang="en-US" altLang="ja-JP" sz="6000" b="1" dirty="0">
              <a:solidFill>
                <a:srgbClr val="FF0000"/>
              </a:solidFill>
              <a:ea typeface="游ゴシック" panose="020B0400000000000000" pitchFamily="50" charset="-128"/>
            </a:endParaRPr>
          </a:p>
        </p:txBody>
      </p:sp>
      <p:sp>
        <p:nvSpPr>
          <p:cNvPr id="3" name="タイトル 1">
            <a:extLst>
              <a:ext uri="{FF2B5EF4-FFF2-40B4-BE49-F238E27FC236}">
                <a16:creationId xmlns:a16="http://schemas.microsoft.com/office/drawing/2014/main" id="{BF5B691E-CB32-2E0D-2F04-3F3083D71B1C}"/>
              </a:ext>
            </a:extLst>
          </p:cNvPr>
          <p:cNvSpPr txBox="1">
            <a:spLocks/>
          </p:cNvSpPr>
          <p:nvPr/>
        </p:nvSpPr>
        <p:spPr>
          <a:xfrm>
            <a:off x="316203" y="5013176"/>
            <a:ext cx="8496944" cy="16793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20000"/>
              </a:lnSpc>
            </a:pPr>
            <a:r>
              <a:rPr lang="ja-JP" altLang="en-US" sz="6000" b="1" dirty="0">
                <a:effectLst>
                  <a:glow rad="190500">
                    <a:schemeClr val="bg1"/>
                  </a:glow>
                </a:effectLst>
                <a:ea typeface="游ゴシック" panose="020B0400000000000000" pitchFamily="50" charset="-128"/>
              </a:rPr>
              <a:t>の思い</a:t>
            </a:r>
            <a:endParaRPr lang="en-US" altLang="ja-JP" sz="6000" b="1" dirty="0">
              <a:effectLst>
                <a:glow rad="1905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2763953468"/>
      </p:ext>
    </p:extLst>
  </p:cSld>
  <p:clrMapOvr>
    <a:masterClrMapping/>
  </p:clrMapOvr>
  <mc:AlternateContent xmlns:mc="http://schemas.openxmlformats.org/markup-compatibility/2006" xmlns:p14="http://schemas.microsoft.com/office/powerpoint/2010/main">
    <mc:Choice Requires="p14">
      <p:transition spd="med" p14:dur="700" advTm="35352">
        <p:fade/>
      </p:transition>
    </mc:Choice>
    <mc:Fallback xmlns="">
      <p:transition spd="med" advTm="353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2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uiExpand="1" build="p"/>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10" name="タイトル 1"/>
          <p:cNvSpPr txBox="1">
            <a:spLocks/>
          </p:cNvSpPr>
          <p:nvPr/>
        </p:nvSpPr>
        <p:spPr>
          <a:xfrm>
            <a:off x="539552" y="332656"/>
            <a:ext cx="8496944" cy="6525344"/>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pPr>
            <a:r>
              <a:rPr lang="ja-JP" altLang="en-US" sz="6000" b="1" dirty="0">
                <a:effectLst>
                  <a:glow rad="127000">
                    <a:schemeClr val="bg1"/>
                  </a:glow>
                </a:effectLst>
                <a:latin typeface="游明朝" panose="02020400000000000000" pitchFamily="18" charset="-128"/>
                <a:ea typeface="游明朝" panose="02020400000000000000" pitchFamily="18" charset="-128"/>
              </a:rPr>
              <a:t>子の罪を</a:t>
            </a:r>
            <a:endParaRPr lang="en-US" altLang="ja-JP" sz="6000" b="1" dirty="0">
              <a:effectLst>
                <a:glow rad="127000">
                  <a:schemeClr val="bg1"/>
                </a:glow>
              </a:effectLst>
              <a:latin typeface="游明朝" panose="02020400000000000000" pitchFamily="18" charset="-128"/>
              <a:ea typeface="游明朝" panose="02020400000000000000" pitchFamily="18" charset="-128"/>
            </a:endParaRPr>
          </a:p>
          <a:p>
            <a:pPr algn="l">
              <a:lnSpc>
                <a:spcPct val="150000"/>
              </a:lnSpc>
            </a:pPr>
            <a:r>
              <a:rPr lang="ja-JP" altLang="en-US" sz="6000" b="1" dirty="0">
                <a:effectLst>
                  <a:glow rad="127000">
                    <a:schemeClr val="bg1"/>
                  </a:glow>
                </a:effectLst>
                <a:latin typeface="游明朝" panose="02020400000000000000" pitchFamily="18" charset="-128"/>
                <a:ea typeface="游明朝" panose="02020400000000000000" pitchFamily="18" charset="-128"/>
              </a:rPr>
              <a:t>　親こそ憎め</a:t>
            </a:r>
            <a:endParaRPr lang="en-US" altLang="ja-JP" sz="6000" b="1" dirty="0">
              <a:effectLst>
                <a:glow rad="127000">
                  <a:schemeClr val="bg1"/>
                </a:glow>
              </a:effectLst>
              <a:latin typeface="游明朝" panose="02020400000000000000" pitchFamily="18" charset="-128"/>
              <a:ea typeface="游明朝" panose="02020400000000000000" pitchFamily="18" charset="-128"/>
            </a:endParaRPr>
          </a:p>
          <a:p>
            <a:pPr algn="l">
              <a:lnSpc>
                <a:spcPct val="150000"/>
              </a:lnSpc>
            </a:pPr>
            <a:r>
              <a:rPr lang="ja-JP" altLang="en-US" sz="6000" b="1" dirty="0">
                <a:effectLst>
                  <a:glow rad="127000">
                    <a:schemeClr val="bg1"/>
                  </a:glow>
                </a:effectLst>
                <a:latin typeface="游明朝" panose="02020400000000000000" pitchFamily="18" charset="-128"/>
                <a:ea typeface="游明朝" panose="02020400000000000000" pitchFamily="18" charset="-128"/>
              </a:rPr>
              <a:t>　　　憎めども</a:t>
            </a:r>
            <a:endParaRPr lang="en-US" altLang="ja-JP" sz="6000" b="1" dirty="0">
              <a:effectLst>
                <a:glow rad="127000">
                  <a:schemeClr val="bg1"/>
                </a:glow>
              </a:effectLst>
              <a:latin typeface="游明朝" panose="02020400000000000000" pitchFamily="18" charset="-128"/>
              <a:ea typeface="游明朝" panose="02020400000000000000" pitchFamily="18" charset="-128"/>
            </a:endParaRPr>
          </a:p>
          <a:p>
            <a:pPr algn="l">
              <a:lnSpc>
                <a:spcPct val="150000"/>
              </a:lnSpc>
            </a:pPr>
            <a:r>
              <a:rPr lang="ja-JP" altLang="en-US" sz="6000" b="1" dirty="0">
                <a:effectLst>
                  <a:glow rad="127000">
                    <a:schemeClr val="bg1"/>
                  </a:glow>
                </a:effectLst>
                <a:latin typeface="游明朝" panose="02020400000000000000" pitchFamily="18" charset="-128"/>
                <a:ea typeface="游明朝" panose="02020400000000000000" pitchFamily="18" charset="-128"/>
              </a:rPr>
              <a:t>捨てぬは親の</a:t>
            </a:r>
            <a:endParaRPr lang="en-US" altLang="ja-JP" sz="6000" b="1" dirty="0">
              <a:effectLst>
                <a:glow rad="127000">
                  <a:schemeClr val="bg1"/>
                </a:glow>
              </a:effectLst>
              <a:latin typeface="游明朝" panose="02020400000000000000" pitchFamily="18" charset="-128"/>
              <a:ea typeface="游明朝" panose="02020400000000000000" pitchFamily="18" charset="-128"/>
            </a:endParaRPr>
          </a:p>
          <a:p>
            <a:pPr algn="l">
              <a:lnSpc>
                <a:spcPct val="150000"/>
              </a:lnSpc>
            </a:pPr>
            <a:r>
              <a:rPr lang="ja-JP" altLang="en-US" sz="6000" b="1" dirty="0">
                <a:effectLst>
                  <a:glow rad="127000">
                    <a:schemeClr val="bg1"/>
                  </a:glow>
                </a:effectLst>
                <a:latin typeface="游明朝" panose="02020400000000000000" pitchFamily="18" charset="-128"/>
                <a:ea typeface="游明朝" panose="02020400000000000000" pitchFamily="18" charset="-128"/>
              </a:rPr>
              <a:t>　なさけなりけり</a:t>
            </a:r>
            <a:endParaRPr lang="en-US" altLang="ja-JP" sz="6000" b="1" dirty="0">
              <a:effectLst>
                <a:glow rad="127000">
                  <a:schemeClr val="bg1"/>
                </a:glow>
              </a:effectLst>
              <a:latin typeface="游明朝" panose="02020400000000000000" pitchFamily="18" charset="-128"/>
              <a:ea typeface="游明朝" panose="02020400000000000000" pitchFamily="18" charset="-128"/>
            </a:endParaRPr>
          </a:p>
        </p:txBody>
      </p:sp>
    </p:spTree>
    <p:custDataLst>
      <p:tags r:id="rId1"/>
    </p:custDataLst>
    <p:extLst>
      <p:ext uri="{BB962C8B-B14F-4D97-AF65-F5344CB8AC3E}">
        <p14:creationId xmlns:p14="http://schemas.microsoft.com/office/powerpoint/2010/main" val="3653524257"/>
      </p:ext>
    </p:extLst>
  </p:cSld>
  <p:clrMapOvr>
    <a:masterClrMapping/>
  </p:clrMapOvr>
  <mc:AlternateContent xmlns:mc="http://schemas.openxmlformats.org/markup-compatibility/2006" xmlns:p14="http://schemas.microsoft.com/office/powerpoint/2010/main">
    <mc:Choice Requires="p14">
      <p:transition spd="med" p14:dur="700" advTm="17120">
        <p:fade/>
      </p:transition>
    </mc:Choice>
    <mc:Fallback xmlns="">
      <p:transition spd="med" advTm="171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5" name="テキスト ボックス 4">
            <a:extLst>
              <a:ext uri="{FF2B5EF4-FFF2-40B4-BE49-F238E27FC236}">
                <a16:creationId xmlns:a16="http://schemas.microsoft.com/office/drawing/2014/main" id="{740DF8AA-410F-42C4-A134-FA71F5B918D6}"/>
              </a:ext>
            </a:extLst>
          </p:cNvPr>
          <p:cNvSpPr txBox="1"/>
          <p:nvPr/>
        </p:nvSpPr>
        <p:spPr>
          <a:xfrm>
            <a:off x="0" y="332656"/>
            <a:ext cx="8160940" cy="6242384"/>
          </a:xfrm>
          <a:prstGeom prst="rect">
            <a:avLst/>
          </a:prstGeom>
          <a:noFill/>
        </p:spPr>
        <p:txBody>
          <a:bodyPr vert="eaVert" wrap="square">
            <a:noAutofit/>
          </a:bodyPr>
          <a:lstStyle/>
          <a:p>
            <a:pPr>
              <a:lnSpc>
                <a:spcPts val="6000"/>
              </a:lnSpc>
            </a:pPr>
            <a:r>
              <a:rPr kumimoji="1" lang="ja-JP" altLang="en-US" sz="4400" b="1" dirty="0">
                <a:effectLst>
                  <a:glow rad="127000">
                    <a:schemeClr val="bg1"/>
                  </a:glow>
                </a:effectLst>
                <a:latin typeface="游明朝" panose="02020400000000000000" pitchFamily="18" charset="-128"/>
                <a:ea typeface="游明朝" panose="02020400000000000000" pitchFamily="18" charset="-128"/>
              </a:rPr>
              <a:t>自分の子供が罪をおかした場合に、</a:t>
            </a:r>
            <a:endParaRPr kumimoji="1"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kumimoji="1" lang="ja-JP" altLang="en-US" sz="4400" b="1" dirty="0">
                <a:effectLst>
                  <a:glow rad="127000">
                    <a:schemeClr val="bg1"/>
                  </a:glow>
                </a:effectLst>
                <a:latin typeface="游明朝" panose="02020400000000000000" pitchFamily="18" charset="-128"/>
                <a:ea typeface="游明朝" panose="02020400000000000000" pitchFamily="18" charset="-128"/>
              </a:rPr>
              <a:t>その罪をほんとうに憎むものは親であると同時に、</a:t>
            </a:r>
            <a:endParaRPr kumimoji="1"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kumimoji="1" lang="ja-JP" altLang="en-US" sz="4400" b="1" dirty="0">
                <a:effectLst>
                  <a:glow rad="127000">
                    <a:schemeClr val="bg1"/>
                  </a:glow>
                </a:effectLst>
                <a:latin typeface="游明朝" panose="02020400000000000000" pitchFamily="18" charset="-128"/>
                <a:ea typeface="游明朝" panose="02020400000000000000" pitchFamily="18" charset="-128"/>
              </a:rPr>
              <a:t>それかといってその罪の子を捨てることのできないのも親であります。</a:t>
            </a:r>
            <a:endParaRPr kumimoji="1"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kumimoji="1" lang="ja-JP" altLang="en-US" sz="4400" b="1" dirty="0">
                <a:effectLst>
                  <a:glow rad="127000">
                    <a:schemeClr val="bg1"/>
                  </a:glow>
                </a:effectLst>
                <a:latin typeface="游明朝" panose="02020400000000000000" pitchFamily="18" charset="-128"/>
                <a:ea typeface="游明朝" panose="02020400000000000000" pitchFamily="18" charset="-128"/>
              </a:rPr>
              <a:t>だから、限りなく歎かずにおられない。</a:t>
            </a:r>
            <a:endParaRPr lang="ja-JP" altLang="en-US" sz="4400" b="1" dirty="0">
              <a:effectLst>
                <a:glow rad="127000">
                  <a:schemeClr val="bg1"/>
                </a:glow>
              </a:effectLst>
              <a:latin typeface="游明朝" panose="02020400000000000000" pitchFamily="18" charset="-128"/>
              <a:ea typeface="游明朝" panose="02020400000000000000" pitchFamily="18" charset="-128"/>
            </a:endParaRPr>
          </a:p>
        </p:txBody>
      </p:sp>
    </p:spTree>
    <p:custDataLst>
      <p:tags r:id="rId1"/>
    </p:custDataLst>
    <p:extLst>
      <p:ext uri="{BB962C8B-B14F-4D97-AF65-F5344CB8AC3E}">
        <p14:creationId xmlns:p14="http://schemas.microsoft.com/office/powerpoint/2010/main" val="3474173819"/>
      </p:ext>
    </p:extLst>
  </p:cSld>
  <p:clrMapOvr>
    <a:masterClrMapping/>
  </p:clrMapOvr>
  <mc:AlternateContent xmlns:mc="http://schemas.openxmlformats.org/markup-compatibility/2006" xmlns:p14="http://schemas.microsoft.com/office/powerpoint/2010/main">
    <mc:Choice Requires="p14">
      <p:transition spd="med" p14:dur="700" advTm="20827">
        <p:fade/>
      </p:transition>
    </mc:Choice>
    <mc:Fallback xmlns="">
      <p:transition spd="med" advTm="208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73" y="0"/>
            <a:ext cx="9384151" cy="8109520"/>
          </a:xfrm>
          <a:prstGeom prst="rect">
            <a:avLst/>
          </a:prstGeom>
        </p:spPr>
      </p:pic>
      <p:sp>
        <p:nvSpPr>
          <p:cNvPr id="8" name="タイトル 5"/>
          <p:cNvSpPr txBox="1">
            <a:spLocks/>
          </p:cNvSpPr>
          <p:nvPr/>
        </p:nvSpPr>
        <p:spPr>
          <a:xfrm flipH="1">
            <a:off x="8067154" y="61364"/>
            <a:ext cx="950912" cy="4619655"/>
          </a:xfrm>
          <a:prstGeom prst="rect">
            <a:avLst/>
          </a:prstGeom>
        </p:spPr>
        <p:txBody>
          <a:bodyPr vert="eaVert"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歎異抄</a:t>
            </a:r>
            <a:r>
              <a:rPr kumimoji="1" lang="en-US" altLang="ja-JP"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第九条の問答</a:t>
            </a:r>
          </a:p>
        </p:txBody>
      </p:sp>
      <p:grpSp>
        <p:nvGrpSpPr>
          <p:cNvPr id="7" name="グループ化 6"/>
          <p:cNvGrpSpPr/>
          <p:nvPr/>
        </p:nvGrpSpPr>
        <p:grpSpPr>
          <a:xfrm>
            <a:off x="3491880" y="81208"/>
            <a:ext cx="2592288" cy="3347790"/>
            <a:chOff x="3491880" y="81208"/>
            <a:chExt cx="2808312" cy="3347790"/>
          </a:xfrm>
        </p:grpSpPr>
        <p:sp>
          <p:nvSpPr>
            <p:cNvPr id="2" name="円形吹き出し 1"/>
            <p:cNvSpPr/>
            <p:nvPr/>
          </p:nvSpPr>
          <p:spPr>
            <a:xfrm>
              <a:off x="3491880" y="81208"/>
              <a:ext cx="2808312" cy="3347790"/>
            </a:xfrm>
            <a:prstGeom prst="wedgeEllipseCallout">
              <a:avLst>
                <a:gd name="adj1" fmla="val -68233"/>
                <a:gd name="adj2" fmla="val -1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3" name="正方形/長方形 2"/>
            <p:cNvSpPr/>
            <p:nvPr/>
          </p:nvSpPr>
          <p:spPr>
            <a:xfrm>
              <a:off x="4077072" y="333776"/>
              <a:ext cx="1637929" cy="3060322"/>
            </a:xfrm>
            <a:prstGeom prst="rect">
              <a:avLst/>
            </a:prstGeom>
          </p:spPr>
          <p:txBody>
            <a:bodyPr vert="eaVert">
              <a:noAutofit/>
            </a:bodyPr>
            <a:lstStyle/>
            <a:p>
              <a:pPr lvl="0">
                <a:defRPr/>
              </a:pPr>
              <a:r>
                <a:rPr lang="ja-JP" altLang="en-US" sz="3200" b="1" dirty="0">
                  <a:solidFill>
                    <a:prstClr val="black"/>
                  </a:solidFill>
                  <a:ea typeface="游ゴシック" panose="020B0400000000000000" pitchFamily="50" charset="-128"/>
                </a:rPr>
                <a:t>唯円房、あなたも同じ思いだったのですね。</a:t>
              </a:r>
            </a:p>
          </p:txBody>
        </p:sp>
      </p:grpSp>
      <p:grpSp>
        <p:nvGrpSpPr>
          <p:cNvPr id="6" name="グループ化 5"/>
          <p:cNvGrpSpPr/>
          <p:nvPr/>
        </p:nvGrpSpPr>
        <p:grpSpPr>
          <a:xfrm>
            <a:off x="1403647" y="3284984"/>
            <a:ext cx="4930949" cy="3573016"/>
            <a:chOff x="1403647" y="3284984"/>
            <a:chExt cx="4930949" cy="3573016"/>
          </a:xfrm>
        </p:grpSpPr>
        <p:sp>
          <p:nvSpPr>
            <p:cNvPr id="10" name="円形吹き出し 9"/>
            <p:cNvSpPr/>
            <p:nvPr/>
          </p:nvSpPr>
          <p:spPr>
            <a:xfrm>
              <a:off x="1403647" y="3284984"/>
              <a:ext cx="4930949" cy="3573016"/>
            </a:xfrm>
            <a:prstGeom prst="wedgeEllipseCallout">
              <a:avLst>
                <a:gd name="adj1" fmla="val 55355"/>
                <a:gd name="adj2" fmla="val -42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5" name="正方形/長方形 4"/>
            <p:cNvSpPr/>
            <p:nvPr/>
          </p:nvSpPr>
          <p:spPr>
            <a:xfrm>
              <a:off x="2195736" y="3874046"/>
              <a:ext cx="3317738" cy="2715347"/>
            </a:xfrm>
            <a:prstGeom prst="rect">
              <a:avLst/>
            </a:prstGeom>
          </p:spPr>
          <p:txBody>
            <a:bodyPr vert="eaVert">
              <a:noAutofit/>
            </a:bodyPr>
            <a:lstStyle/>
            <a:p>
              <a:pPr lvl="0">
                <a:defRPr/>
              </a:pPr>
              <a:r>
                <a:rPr lang="ja-JP" altLang="en-US" sz="3200" b="1" dirty="0">
                  <a:solidFill>
                    <a:prstClr val="black"/>
                  </a:solidFill>
                  <a:ea typeface="游ゴシック" panose="020B0400000000000000" pitchFamily="50" charset="-128"/>
                </a:rPr>
                <a:t>親鸞さま、念仏をしておりましても、躍り上がるような喜びが湧いてこないのです・・・</a:t>
              </a:r>
            </a:p>
          </p:txBody>
        </p:sp>
      </p:grpSp>
    </p:spTree>
    <p:custDataLst>
      <p:tags r:id="rId1"/>
    </p:custDataLst>
    <p:extLst>
      <p:ext uri="{BB962C8B-B14F-4D97-AF65-F5344CB8AC3E}">
        <p14:creationId xmlns:p14="http://schemas.microsoft.com/office/powerpoint/2010/main" val="3693426337"/>
      </p:ext>
    </p:extLst>
  </p:cSld>
  <p:clrMapOvr>
    <a:masterClrMapping/>
  </p:clrMapOvr>
  <mc:AlternateContent xmlns:mc="http://schemas.openxmlformats.org/markup-compatibility/2006" xmlns:p14="http://schemas.microsoft.com/office/powerpoint/2010/main">
    <mc:Choice Requires="p14">
      <p:transition spd="med" p14:dur="700" advTm="92637">
        <p:fade/>
      </p:transition>
    </mc:Choice>
    <mc:Fallback xmlns="">
      <p:transition spd="med" advTm="926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5" name="テキスト ボックス 4">
            <a:extLst>
              <a:ext uri="{FF2B5EF4-FFF2-40B4-BE49-F238E27FC236}">
                <a16:creationId xmlns:a16="http://schemas.microsoft.com/office/drawing/2014/main" id="{740DF8AA-410F-42C4-A134-FA71F5B918D6}"/>
              </a:ext>
            </a:extLst>
          </p:cNvPr>
          <p:cNvSpPr txBox="1"/>
          <p:nvPr/>
        </p:nvSpPr>
        <p:spPr>
          <a:xfrm>
            <a:off x="323528" y="260648"/>
            <a:ext cx="8160940" cy="6192688"/>
          </a:xfrm>
          <a:prstGeom prst="rect">
            <a:avLst/>
          </a:prstGeom>
          <a:noFill/>
        </p:spPr>
        <p:txBody>
          <a:bodyPr vert="eaVert" wrap="square">
            <a:noAutofit/>
          </a:bodyPr>
          <a:lstStyle/>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どこまでも罪の子を抱きしめて共に歎いていくのが親でしょう。</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他人ならば人の子の罪を批判し笑っていても、</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そう大して心配はしません。</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心配をしないということは捨ててしまえば、それでいいからです。</a:t>
            </a:r>
          </a:p>
        </p:txBody>
      </p:sp>
    </p:spTree>
    <p:custDataLst>
      <p:tags r:id="rId1"/>
    </p:custDataLst>
    <p:extLst>
      <p:ext uri="{BB962C8B-B14F-4D97-AF65-F5344CB8AC3E}">
        <p14:creationId xmlns:p14="http://schemas.microsoft.com/office/powerpoint/2010/main" val="3060179461"/>
      </p:ext>
    </p:extLst>
  </p:cSld>
  <p:clrMapOvr>
    <a:masterClrMapping/>
  </p:clrMapOvr>
  <mc:AlternateContent xmlns:mc="http://schemas.openxmlformats.org/markup-compatibility/2006" xmlns:p14="http://schemas.microsoft.com/office/powerpoint/2010/main">
    <mc:Choice Requires="p14">
      <p:transition spd="med" p14:dur="700" advTm="20177">
        <p:fade/>
      </p:transition>
    </mc:Choice>
    <mc:Fallback xmlns="">
      <p:transition spd="med" advTm="201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5" name="テキスト ボックス 4">
            <a:extLst>
              <a:ext uri="{FF2B5EF4-FFF2-40B4-BE49-F238E27FC236}">
                <a16:creationId xmlns:a16="http://schemas.microsoft.com/office/drawing/2014/main" id="{740DF8AA-410F-42C4-A134-FA71F5B918D6}"/>
              </a:ext>
            </a:extLst>
          </p:cNvPr>
          <p:cNvSpPr txBox="1"/>
          <p:nvPr/>
        </p:nvSpPr>
        <p:spPr>
          <a:xfrm>
            <a:off x="294" y="332656"/>
            <a:ext cx="8160940" cy="6120680"/>
          </a:xfrm>
          <a:prstGeom prst="rect">
            <a:avLst/>
          </a:prstGeom>
          <a:noFill/>
        </p:spPr>
        <p:txBody>
          <a:bodyPr vert="eaVert" wrap="square">
            <a:noAutofit/>
          </a:bodyPr>
          <a:lstStyle/>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しかし、親はわが子の罪をどこまでも憎むけれども、それかといって子供を捨てるわけにはいかないのです。</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あくまでわが胸に抱きしめて歎き悲しんでいくところに、ほんとうの親の姿があるのでしょう。</a:t>
            </a:r>
          </a:p>
        </p:txBody>
      </p:sp>
    </p:spTree>
    <p:custDataLst>
      <p:tags r:id="rId1"/>
    </p:custDataLst>
    <p:extLst>
      <p:ext uri="{BB962C8B-B14F-4D97-AF65-F5344CB8AC3E}">
        <p14:creationId xmlns:p14="http://schemas.microsoft.com/office/powerpoint/2010/main" val="3379756034"/>
      </p:ext>
    </p:extLst>
  </p:cSld>
  <p:clrMapOvr>
    <a:masterClrMapping/>
  </p:clrMapOvr>
  <mc:AlternateContent xmlns:mc="http://schemas.openxmlformats.org/markup-compatibility/2006" xmlns:p14="http://schemas.microsoft.com/office/powerpoint/2010/main">
    <mc:Choice Requires="p14">
      <p:transition spd="med" p14:dur="700" advTm="20852">
        <p:fade/>
      </p:transition>
    </mc:Choice>
    <mc:Fallback xmlns="">
      <p:transition spd="med" advTm="208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5" name="テキスト ボックス 4">
            <a:extLst>
              <a:ext uri="{FF2B5EF4-FFF2-40B4-BE49-F238E27FC236}">
                <a16:creationId xmlns:a16="http://schemas.microsoft.com/office/drawing/2014/main" id="{740DF8AA-410F-42C4-A134-FA71F5B918D6}"/>
              </a:ext>
            </a:extLst>
          </p:cNvPr>
          <p:cNvSpPr txBox="1"/>
          <p:nvPr/>
        </p:nvSpPr>
        <p:spPr>
          <a:xfrm>
            <a:off x="539552" y="521296"/>
            <a:ext cx="6696744" cy="6076056"/>
          </a:xfrm>
          <a:prstGeom prst="rect">
            <a:avLst/>
          </a:prstGeom>
          <a:noFill/>
        </p:spPr>
        <p:txBody>
          <a:bodyPr vert="eaVert" wrap="square">
            <a:noAutofit/>
          </a:bodyPr>
          <a:lstStyle/>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私は</a:t>
            </a:r>
            <a:r>
              <a:rPr lang="en-US" altLang="ja-JP" sz="4400" b="1" dirty="0">
                <a:effectLst>
                  <a:glow rad="127000">
                    <a:schemeClr val="bg1"/>
                  </a:glow>
                </a:effectLst>
                <a:latin typeface="游明朝" panose="02020400000000000000" pitchFamily="18" charset="-128"/>
                <a:ea typeface="游明朝" panose="02020400000000000000" pitchFamily="18" charset="-128"/>
              </a:rPr>
              <a:t>『</a:t>
            </a:r>
            <a:r>
              <a:rPr lang="ja-JP" altLang="en-US" sz="4400" b="1" dirty="0">
                <a:effectLst>
                  <a:glow rad="127000">
                    <a:schemeClr val="bg1"/>
                  </a:glow>
                </a:effectLst>
                <a:latin typeface="游明朝" panose="02020400000000000000" pitchFamily="18" charset="-128"/>
                <a:ea typeface="游明朝" panose="02020400000000000000" pitchFamily="18" charset="-128"/>
              </a:rPr>
              <a:t>歎異抄</a:t>
            </a:r>
            <a:r>
              <a:rPr lang="en-US" altLang="ja-JP" sz="4400" b="1" dirty="0">
                <a:effectLst>
                  <a:glow rad="127000">
                    <a:schemeClr val="bg1"/>
                  </a:glow>
                </a:effectLst>
                <a:latin typeface="游明朝" panose="02020400000000000000" pitchFamily="18" charset="-128"/>
                <a:ea typeface="游明朝" panose="02020400000000000000" pitchFamily="18" charset="-128"/>
              </a:rPr>
              <a:t>』</a:t>
            </a:r>
            <a:r>
              <a:rPr lang="ja-JP" altLang="en-US" sz="4400" b="1" dirty="0">
                <a:effectLst>
                  <a:glow rad="127000">
                    <a:schemeClr val="bg1"/>
                  </a:glow>
                </a:effectLst>
                <a:latin typeface="游明朝" panose="02020400000000000000" pitchFamily="18" charset="-128"/>
                <a:ea typeface="游明朝" panose="02020400000000000000" pitchFamily="18" charset="-128"/>
              </a:rPr>
              <a:t>の</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表題に打ち破るとか、</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突き放すといわないで、</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歎く</a:t>
            </a:r>
            <a:r>
              <a:rPr lang="en-US" altLang="ja-JP" sz="4400" b="1" dirty="0">
                <a:effectLst>
                  <a:glow rad="127000">
                    <a:schemeClr val="bg1"/>
                  </a:glow>
                </a:effectLst>
                <a:latin typeface="游明朝" panose="02020400000000000000" pitchFamily="18" charset="-128"/>
                <a:ea typeface="游明朝" panose="02020400000000000000" pitchFamily="18" charset="-128"/>
              </a:rPr>
              <a:t>―</a:t>
            </a:r>
            <a:r>
              <a:rPr lang="ja-JP" altLang="en-US" sz="4400" b="1" dirty="0">
                <a:effectLst>
                  <a:glow rad="127000">
                    <a:schemeClr val="bg1"/>
                  </a:glow>
                </a:effectLst>
                <a:latin typeface="游明朝" panose="02020400000000000000" pitchFamily="18" charset="-128"/>
                <a:ea typeface="游明朝" panose="02020400000000000000" pitchFamily="18" charset="-128"/>
              </a:rPr>
              <a:t>といってあるところに、</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そうした親心が見られると同時に、</a:t>
            </a:r>
          </a:p>
        </p:txBody>
      </p:sp>
    </p:spTree>
    <p:custDataLst>
      <p:tags r:id="rId1"/>
    </p:custDataLst>
    <p:extLst>
      <p:ext uri="{BB962C8B-B14F-4D97-AF65-F5344CB8AC3E}">
        <p14:creationId xmlns:p14="http://schemas.microsoft.com/office/powerpoint/2010/main" val="844007535"/>
      </p:ext>
    </p:extLst>
  </p:cSld>
  <p:clrMapOvr>
    <a:masterClrMapping/>
  </p:clrMapOvr>
  <mc:AlternateContent xmlns:mc="http://schemas.openxmlformats.org/markup-compatibility/2006" xmlns:p14="http://schemas.microsoft.com/office/powerpoint/2010/main">
    <mc:Choice Requires="p14">
      <p:transition spd="med" p14:dur="700" advTm="16982">
        <p:fade/>
      </p:transition>
    </mc:Choice>
    <mc:Fallback xmlns="">
      <p:transition spd="med" advTm="169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68560" y="-387424"/>
            <a:ext cx="10020364" cy="7245424"/>
          </a:xfrm>
          <a:prstGeom prst="rect">
            <a:avLst/>
          </a:prstGeom>
        </p:spPr>
      </p:pic>
      <p:sp>
        <p:nvSpPr>
          <p:cNvPr id="5" name="テキスト ボックス 4">
            <a:extLst>
              <a:ext uri="{FF2B5EF4-FFF2-40B4-BE49-F238E27FC236}">
                <a16:creationId xmlns:a16="http://schemas.microsoft.com/office/drawing/2014/main" id="{740DF8AA-410F-42C4-A134-FA71F5B918D6}"/>
              </a:ext>
            </a:extLst>
          </p:cNvPr>
          <p:cNvSpPr txBox="1"/>
          <p:nvPr/>
        </p:nvSpPr>
        <p:spPr>
          <a:xfrm>
            <a:off x="539552" y="404664"/>
            <a:ext cx="6696744" cy="6048672"/>
          </a:xfrm>
          <a:prstGeom prst="rect">
            <a:avLst/>
          </a:prstGeom>
          <a:noFill/>
        </p:spPr>
        <p:txBody>
          <a:bodyPr vert="eaVert" wrap="square">
            <a:noAutofit/>
          </a:bodyPr>
          <a:lstStyle/>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そこに</a:t>
            </a:r>
            <a:r>
              <a:rPr lang="en-US" altLang="ja-JP" sz="4400" b="1" dirty="0">
                <a:effectLst>
                  <a:glow rad="127000">
                    <a:schemeClr val="bg1"/>
                  </a:glow>
                </a:effectLst>
                <a:latin typeface="游明朝" panose="02020400000000000000" pitchFamily="18" charset="-128"/>
                <a:ea typeface="游明朝" panose="02020400000000000000" pitchFamily="18" charset="-128"/>
              </a:rPr>
              <a:t>『</a:t>
            </a:r>
            <a:r>
              <a:rPr lang="ja-JP" altLang="en-US" sz="4400" b="1" dirty="0">
                <a:effectLst>
                  <a:glow rad="127000">
                    <a:schemeClr val="bg1"/>
                  </a:glow>
                </a:effectLst>
                <a:latin typeface="游明朝" panose="02020400000000000000" pitchFamily="18" charset="-128"/>
                <a:ea typeface="游明朝" panose="02020400000000000000" pitchFamily="18" charset="-128"/>
              </a:rPr>
              <a:t>歎異抄</a:t>
            </a:r>
            <a:r>
              <a:rPr lang="en-US" altLang="ja-JP" sz="4400" b="1" dirty="0">
                <a:effectLst>
                  <a:glow rad="127000">
                    <a:schemeClr val="bg1"/>
                  </a:glow>
                </a:effectLst>
                <a:latin typeface="游明朝" panose="02020400000000000000" pitchFamily="18" charset="-128"/>
                <a:ea typeface="游明朝" panose="02020400000000000000" pitchFamily="18" charset="-128"/>
              </a:rPr>
              <a:t>』</a:t>
            </a: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全体に流れている</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持ち味がうかがわれ、</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nSpc>
                <a:spcPts val="6000"/>
              </a:lnSpc>
            </a:pPr>
            <a:r>
              <a:rPr lang="ja-JP" altLang="en-US" sz="4400" b="1" dirty="0">
                <a:effectLst>
                  <a:glow rad="127000">
                    <a:schemeClr val="bg1"/>
                  </a:glow>
                </a:effectLst>
                <a:latin typeface="游明朝" panose="02020400000000000000" pitchFamily="18" charset="-128"/>
                <a:ea typeface="游明朝" panose="02020400000000000000" pitchFamily="18" charset="-128"/>
              </a:rPr>
              <a:t>またおのずから浄土真宗の精神が匂うていると思うのであります。</a:t>
            </a:r>
            <a:endParaRPr lang="en-US" altLang="ja-JP" sz="4400" b="1" dirty="0">
              <a:effectLst>
                <a:glow rad="127000">
                  <a:schemeClr val="bg1"/>
                </a:glow>
              </a:effectLst>
              <a:latin typeface="游明朝" panose="02020400000000000000" pitchFamily="18" charset="-128"/>
              <a:ea typeface="游明朝" panose="02020400000000000000" pitchFamily="18" charset="-128"/>
            </a:endParaRPr>
          </a:p>
          <a:p>
            <a:pPr algn="r">
              <a:lnSpc>
                <a:spcPts val="6000"/>
              </a:lnSpc>
            </a:pPr>
            <a:r>
              <a:rPr lang="ja-JP" altLang="en-US" sz="2900" b="1" dirty="0">
                <a:effectLst>
                  <a:glow rad="127000">
                    <a:schemeClr val="bg1"/>
                  </a:glow>
                </a:effectLst>
                <a:latin typeface="游明朝" panose="02020400000000000000" pitchFamily="18" charset="-128"/>
                <a:ea typeface="游明朝" panose="02020400000000000000" pitchFamily="18" charset="-128"/>
              </a:rPr>
              <a:t>（山本仏骨</a:t>
            </a:r>
            <a:r>
              <a:rPr lang="en-US" altLang="ja-JP" sz="2900" b="1" dirty="0">
                <a:effectLst>
                  <a:glow rad="127000">
                    <a:schemeClr val="bg1"/>
                  </a:glow>
                </a:effectLst>
                <a:latin typeface="游明朝" panose="02020400000000000000" pitchFamily="18" charset="-128"/>
                <a:ea typeface="游明朝" panose="02020400000000000000" pitchFamily="18" charset="-128"/>
              </a:rPr>
              <a:t>『</a:t>
            </a:r>
            <a:r>
              <a:rPr lang="ja-JP" altLang="en-US" sz="2900" b="1" dirty="0">
                <a:effectLst>
                  <a:glow rad="127000">
                    <a:schemeClr val="bg1"/>
                  </a:glow>
                </a:effectLst>
                <a:latin typeface="游明朝" panose="02020400000000000000" pitchFamily="18" charset="-128"/>
                <a:ea typeface="游明朝" panose="02020400000000000000" pitchFamily="18" charset="-128"/>
              </a:rPr>
              <a:t>歎異抄のこころ</a:t>
            </a:r>
            <a:r>
              <a:rPr lang="en-US" altLang="ja-JP" sz="2900" b="1" dirty="0">
                <a:effectLst>
                  <a:glow rad="127000">
                    <a:schemeClr val="bg1"/>
                  </a:glow>
                </a:effectLst>
                <a:latin typeface="游明朝" panose="02020400000000000000" pitchFamily="18" charset="-128"/>
                <a:ea typeface="游明朝" panose="02020400000000000000" pitchFamily="18" charset="-128"/>
              </a:rPr>
              <a:t>』</a:t>
            </a:r>
            <a:r>
              <a:rPr lang="ja-JP" altLang="en-US" sz="2900" b="1" dirty="0">
                <a:effectLst>
                  <a:glow rad="127000">
                    <a:schemeClr val="bg1"/>
                  </a:glow>
                </a:effectLst>
                <a:latin typeface="游明朝" panose="02020400000000000000" pitchFamily="18" charset="-128"/>
                <a:ea typeface="游明朝" panose="02020400000000000000" pitchFamily="18" charset="-128"/>
              </a:rPr>
              <a:t>）</a:t>
            </a:r>
          </a:p>
        </p:txBody>
      </p:sp>
    </p:spTree>
    <p:custDataLst>
      <p:tags r:id="rId1"/>
    </p:custDataLst>
    <p:extLst>
      <p:ext uri="{BB962C8B-B14F-4D97-AF65-F5344CB8AC3E}">
        <p14:creationId xmlns:p14="http://schemas.microsoft.com/office/powerpoint/2010/main" val="664132143"/>
      </p:ext>
    </p:extLst>
  </p:cSld>
  <p:clrMapOvr>
    <a:masterClrMapping/>
  </p:clrMapOvr>
  <mc:AlternateContent xmlns:mc="http://schemas.openxmlformats.org/markup-compatibility/2006" xmlns:p14="http://schemas.microsoft.com/office/powerpoint/2010/main">
    <mc:Choice Requires="p14">
      <p:transition spd="med" p14:dur="700" advTm="31312">
        <p:fade/>
      </p:transition>
    </mc:Choice>
    <mc:Fallback xmlns="">
      <p:transition spd="med" advTm="313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916BE61-E92F-85E9-2D64-72923F45B43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8914" y1="67744" x2="38914" y2="67744"/>
                        <a14:foregroundMark x1="18675" y1="86905" x2="18675" y2="86905"/>
                        <a14:backgroundMark x1="21719" y1="34580" x2="21719" y2="34580"/>
                        <a14:backgroundMark x1="25010" y1="34014" x2="25010" y2="34014"/>
                        <a14:backgroundMark x1="25298" y1="45125" x2="25298" y2="45125"/>
                        <a14:backgroundMark x1="26203" y1="56633" x2="26203" y2="56633"/>
                      </a14:backgroundRemoval>
                    </a14:imgEffect>
                  </a14:imgLayer>
                </a14:imgProps>
              </a:ext>
              <a:ext uri="{28A0092B-C50C-407E-A947-70E740481C1C}">
                <a14:useLocalDpi xmlns:a14="http://schemas.microsoft.com/office/drawing/2010/main" val="0"/>
              </a:ext>
            </a:extLst>
          </a:blip>
          <a:stretch>
            <a:fillRect/>
          </a:stretch>
        </p:blipFill>
        <p:spPr>
          <a:xfrm>
            <a:off x="3203848" y="1627874"/>
            <a:ext cx="7776864" cy="5643105"/>
          </a:xfrm>
          <a:prstGeom prst="rect">
            <a:avLst/>
          </a:prstGeom>
        </p:spPr>
      </p:pic>
      <p:sp>
        <p:nvSpPr>
          <p:cNvPr id="8" name="タイトル 1"/>
          <p:cNvSpPr txBox="1">
            <a:spLocks/>
          </p:cNvSpPr>
          <p:nvPr/>
        </p:nvSpPr>
        <p:spPr>
          <a:xfrm>
            <a:off x="2428290" y="453513"/>
            <a:ext cx="4968552" cy="135485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8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rPr>
              <a:t>「歎異」</a:t>
            </a:r>
          </a:p>
        </p:txBody>
      </p:sp>
      <p:sp>
        <p:nvSpPr>
          <p:cNvPr id="7" name="タイトル 1"/>
          <p:cNvSpPr txBox="1">
            <a:spLocks/>
          </p:cNvSpPr>
          <p:nvPr/>
        </p:nvSpPr>
        <p:spPr>
          <a:xfrm>
            <a:off x="682417" y="1916735"/>
            <a:ext cx="8496944"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単なる批判ではなく、</a:t>
            </a: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p:txBody>
      </p:sp>
      <p:sp>
        <p:nvSpPr>
          <p:cNvPr id="2" name="タイトル 1">
            <a:extLst>
              <a:ext uri="{FF2B5EF4-FFF2-40B4-BE49-F238E27FC236}">
                <a16:creationId xmlns:a16="http://schemas.microsoft.com/office/drawing/2014/main" id="{6197FF28-1903-21AA-104A-5EFD929A645B}"/>
              </a:ext>
            </a:extLst>
          </p:cNvPr>
          <p:cNvSpPr txBox="1">
            <a:spLocks/>
          </p:cNvSpPr>
          <p:nvPr/>
        </p:nvSpPr>
        <p:spPr>
          <a:xfrm>
            <a:off x="323528" y="2961209"/>
            <a:ext cx="8496944" cy="23042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72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rPr>
              <a:t>「悲しみ」</a:t>
            </a:r>
            <a:endParaRPr kumimoji="1" lang="en-US" altLang="ja-JP" sz="72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rPr>
              <a:t>（悲歎）</a:t>
            </a:r>
            <a:endParaRPr kumimoji="1" lang="en-US" altLang="ja-JP" sz="6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endParaRPr>
          </a:p>
        </p:txBody>
      </p:sp>
      <p:sp>
        <p:nvSpPr>
          <p:cNvPr id="3" name="タイトル 1">
            <a:extLst>
              <a:ext uri="{FF2B5EF4-FFF2-40B4-BE49-F238E27FC236}">
                <a16:creationId xmlns:a16="http://schemas.microsoft.com/office/drawing/2014/main" id="{BF5B691E-CB32-2E0D-2F04-3F3083D71B1C}"/>
              </a:ext>
            </a:extLst>
          </p:cNvPr>
          <p:cNvSpPr txBox="1">
            <a:spLocks/>
          </p:cNvSpPr>
          <p:nvPr/>
        </p:nvSpPr>
        <p:spPr>
          <a:xfrm>
            <a:off x="316203" y="5013176"/>
            <a:ext cx="8496944" cy="16793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の思い</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p:txBody>
      </p:sp>
    </p:spTree>
    <p:extLst>
      <p:ext uri="{BB962C8B-B14F-4D97-AF65-F5344CB8AC3E}">
        <p14:creationId xmlns:p14="http://schemas.microsoft.com/office/powerpoint/2010/main" val="3179231501"/>
      </p:ext>
    </p:extLst>
  </p:cSld>
  <p:clrMapOvr>
    <a:masterClrMapping/>
  </p:clrMapOvr>
  <mc:AlternateContent xmlns:mc="http://schemas.openxmlformats.org/markup-compatibility/2006" xmlns:p14="http://schemas.microsoft.com/office/powerpoint/2010/main">
    <mc:Choice Requires="p14">
      <p:transition spd="med" p14:dur="700" advTm="15355">
        <p:fade/>
      </p:transition>
    </mc:Choice>
    <mc:Fallback xmlns="">
      <p:transition spd="med" advTm="15355">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76578" y="-675456"/>
            <a:ext cx="13496030" cy="9793088"/>
          </a:xfrm>
          <a:prstGeom prst="rect">
            <a:avLst/>
          </a:prstGeom>
        </p:spPr>
      </p:pic>
      <p:sp>
        <p:nvSpPr>
          <p:cNvPr id="4" name="タイトル 1"/>
          <p:cNvSpPr txBox="1">
            <a:spLocks/>
          </p:cNvSpPr>
          <p:nvPr/>
        </p:nvSpPr>
        <p:spPr>
          <a:xfrm>
            <a:off x="424136" y="227687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4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
        <p:nvSpPr>
          <p:cNvPr id="6" name="テキスト ボックス 5">
            <a:extLst>
              <a:ext uri="{FF2B5EF4-FFF2-40B4-BE49-F238E27FC236}">
                <a16:creationId xmlns:a16="http://schemas.microsoft.com/office/drawing/2014/main" id="{35825ECC-A312-4E51-8813-08EE29029073}"/>
              </a:ext>
            </a:extLst>
          </p:cNvPr>
          <p:cNvSpPr txBox="1"/>
          <p:nvPr/>
        </p:nvSpPr>
        <p:spPr>
          <a:xfrm>
            <a:off x="251520" y="2789927"/>
            <a:ext cx="6768752"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254000">
                    <a:prstClr val="white"/>
                  </a:glow>
                </a:effectLst>
                <a:uLnTx/>
                <a:uFillTx/>
                <a:latin typeface="游ゴシック" panose="020B0400000000000000" pitchFamily="50" charset="-128"/>
                <a:ea typeface="游ゴシック" panose="020B0400000000000000" pitchFamily="50" charset="-128"/>
                <a:cs typeface="+mn-cs"/>
              </a:rPr>
              <a:t>唯円の思いは</a:t>
            </a:r>
            <a:br>
              <a:rPr kumimoji="1" lang="ja-JP" altLang="en-US" sz="6000" b="1" i="0" u="none" strike="noStrike" kern="1200" cap="none" spc="0" normalizeH="0" baseline="0" noProof="0" dirty="0">
                <a:ln>
                  <a:noFill/>
                </a:ln>
                <a:solidFill>
                  <a:prstClr val="black"/>
                </a:solidFill>
                <a:effectLst>
                  <a:glow rad="254000">
                    <a:prstClr val="white"/>
                  </a:glow>
                </a:effectLst>
                <a:uLnTx/>
                <a:uFillTx/>
                <a:latin typeface="游ゴシック" panose="020B0400000000000000" pitchFamily="50" charset="-128"/>
                <a:ea typeface="游ゴシック" panose="020B0400000000000000" pitchFamily="50" charset="-128"/>
                <a:cs typeface="+mn-cs"/>
              </a:rPr>
            </a:br>
            <a:r>
              <a:rPr kumimoji="1" lang="ja-JP" altLang="en-US" sz="6000" b="1" i="0" u="none" strike="noStrike" kern="1200" cap="none" spc="0" normalizeH="0" baseline="0" noProof="0" dirty="0">
                <a:ln>
                  <a:noFill/>
                </a:ln>
                <a:solidFill>
                  <a:srgbClr val="FF0000"/>
                </a:solidFill>
                <a:effectLst>
                  <a:glow rad="254000">
                    <a:prstClr val="white"/>
                  </a:glow>
                </a:effectLst>
                <a:uLnTx/>
                <a:uFillTx/>
                <a:latin typeface="游ゴシック" panose="020B0400000000000000" pitchFamily="50" charset="-128"/>
                <a:ea typeface="游ゴシック" panose="020B0400000000000000" pitchFamily="50" charset="-128"/>
                <a:cs typeface="+mn-cs"/>
              </a:rPr>
              <a:t>私たち</a:t>
            </a:r>
            <a:r>
              <a:rPr kumimoji="1" lang="ja-JP" altLang="en-US" sz="6000" b="1" i="0" u="none" strike="noStrike" kern="1200" cap="none" spc="0" normalizeH="0" baseline="0" noProof="0" dirty="0">
                <a:ln>
                  <a:noFill/>
                </a:ln>
                <a:solidFill>
                  <a:prstClr val="black"/>
                </a:solidFill>
                <a:effectLst>
                  <a:glow rad="254000">
                    <a:prstClr val="white"/>
                  </a:glow>
                </a:effectLst>
                <a:uLnTx/>
                <a:uFillTx/>
                <a:latin typeface="游ゴシック" panose="020B0400000000000000" pitchFamily="50" charset="-128"/>
                <a:ea typeface="游ゴシック" panose="020B0400000000000000" pitchFamily="50" charset="-128"/>
                <a:cs typeface="+mn-cs"/>
              </a:rPr>
              <a:t>にも</a:t>
            </a:r>
            <a:br>
              <a:rPr kumimoji="1" lang="ja-JP" altLang="en-US" sz="6000" b="1" i="0" u="none" strike="noStrike" kern="1200" cap="none" spc="0" normalizeH="0" baseline="0" noProof="0" dirty="0">
                <a:ln>
                  <a:noFill/>
                </a:ln>
                <a:solidFill>
                  <a:prstClr val="black"/>
                </a:solidFill>
                <a:effectLst>
                  <a:glow rad="254000">
                    <a:prstClr val="white"/>
                  </a:glow>
                </a:effectLst>
                <a:uLnTx/>
                <a:uFillTx/>
                <a:latin typeface="游ゴシック" panose="020B0400000000000000" pitchFamily="50" charset="-128"/>
                <a:ea typeface="游ゴシック" panose="020B0400000000000000" pitchFamily="50" charset="-128"/>
                <a:cs typeface="+mn-cs"/>
              </a:rPr>
            </a:br>
            <a:r>
              <a:rPr kumimoji="1" lang="ja-JP" altLang="en-US" sz="6000" b="1" i="0" u="none" strike="noStrike" kern="1200" cap="none" spc="0" normalizeH="0" baseline="0" noProof="0" dirty="0">
                <a:ln>
                  <a:noFill/>
                </a:ln>
                <a:solidFill>
                  <a:prstClr val="black"/>
                </a:solidFill>
                <a:effectLst>
                  <a:glow rad="254000">
                    <a:prstClr val="white"/>
                  </a:glow>
                </a:effectLst>
                <a:uLnTx/>
                <a:uFillTx/>
                <a:latin typeface="游ゴシック" panose="020B0400000000000000" pitchFamily="50" charset="-128"/>
                <a:ea typeface="游ゴシック" panose="020B0400000000000000" pitchFamily="50" charset="-128"/>
                <a:cs typeface="+mn-cs"/>
              </a:rPr>
              <a:t>かけられている</a:t>
            </a:r>
          </a:p>
        </p:txBody>
      </p:sp>
    </p:spTree>
    <p:extLst>
      <p:ext uri="{BB962C8B-B14F-4D97-AF65-F5344CB8AC3E}">
        <p14:creationId xmlns:p14="http://schemas.microsoft.com/office/powerpoint/2010/main" val="144506953"/>
      </p:ext>
    </p:extLst>
  </p:cSld>
  <p:clrMapOvr>
    <a:masterClrMapping/>
  </p:clrMapOvr>
  <mc:AlternateContent xmlns:mc="http://schemas.openxmlformats.org/markup-compatibility/2006" xmlns:p14="http://schemas.microsoft.com/office/powerpoint/2010/main">
    <mc:Choice Requires="p14">
      <p:transition spd="med" p14:dur="700" advTm="44347">
        <p:fade/>
      </p:transition>
    </mc:Choice>
    <mc:Fallback xmlns="">
      <p:transition spd="med" advTm="44347">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FAC2E5-F1AA-618F-BABE-47CDFEEA8D1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8914" y1="67744" x2="38914" y2="67744"/>
                        <a14:foregroundMark x1="18675" y1="86905" x2="18675" y2="86905"/>
                        <a14:backgroundMark x1="21719" y1="34580" x2="21719" y2="34580"/>
                        <a14:backgroundMark x1="25010" y1="34014" x2="25010" y2="34014"/>
                        <a14:backgroundMark x1="25298" y1="45125" x2="25298" y2="45125"/>
                        <a14:backgroundMark x1="26203" y1="56633" x2="26203" y2="56633"/>
                      </a14:backgroundRemoval>
                    </a14:imgEffect>
                  </a14:imgLayer>
                </a14:imgProps>
              </a:ext>
              <a:ext uri="{28A0092B-C50C-407E-A947-70E740481C1C}">
                <a14:useLocalDpi xmlns:a14="http://schemas.microsoft.com/office/drawing/2010/main" val="0"/>
              </a:ext>
            </a:extLst>
          </a:blip>
          <a:stretch>
            <a:fillRect/>
          </a:stretch>
        </p:blipFill>
        <p:spPr>
          <a:xfrm>
            <a:off x="2915816" y="1641032"/>
            <a:ext cx="7776864" cy="5643105"/>
          </a:xfrm>
          <a:prstGeom prst="rect">
            <a:avLst/>
          </a:prstGeom>
        </p:spPr>
      </p:pic>
      <p:sp>
        <p:nvSpPr>
          <p:cNvPr id="6" name="タイトル 5"/>
          <p:cNvSpPr>
            <a:spLocks noGrp="1"/>
          </p:cNvSpPr>
          <p:nvPr>
            <p:ph type="title"/>
          </p:nvPr>
        </p:nvSpPr>
        <p:spPr>
          <a:xfrm>
            <a:off x="-684584" y="332656"/>
            <a:ext cx="6984776" cy="6048672"/>
          </a:xfrm>
        </p:spPr>
        <p:txBody>
          <a:bodyPr vert="eaVert" anchor="t">
            <a:noAutofit/>
          </a:bodyPr>
          <a:lstStyle/>
          <a:p>
            <a:pPr algn="l"/>
            <a:r>
              <a:rPr lang="ja-JP" altLang="en-US" sz="4800" b="1" dirty="0">
                <a:effectLst>
                  <a:glow rad="127000">
                    <a:schemeClr val="bg1"/>
                  </a:glow>
                </a:effectLst>
                <a:ea typeface="游ゴシック" panose="020B0400000000000000" pitchFamily="50" charset="-128"/>
              </a:rPr>
              <a:t>一室の行者のなかに、信心異なることなからんために、なくなく筆を染めてこれをしるす。なづけて</a:t>
            </a:r>
            <a:r>
              <a:rPr lang="en-US" altLang="ja-JP" sz="4800" b="1" dirty="0">
                <a:effectLst>
                  <a:glow rad="127000">
                    <a:schemeClr val="bg1"/>
                  </a:glow>
                </a:effectLst>
                <a:ea typeface="游ゴシック" panose="020B0400000000000000" pitchFamily="50" charset="-128"/>
              </a:rPr>
              <a:t>『</a:t>
            </a:r>
            <a:r>
              <a:rPr lang="ja-JP" altLang="en-US" sz="4800" b="1" dirty="0">
                <a:effectLst>
                  <a:glow rad="127000">
                    <a:schemeClr val="bg1"/>
                  </a:glow>
                </a:effectLst>
                <a:ea typeface="游ゴシック" panose="020B0400000000000000" pitchFamily="50" charset="-128"/>
              </a:rPr>
              <a:t>歎異抄</a:t>
            </a:r>
            <a:r>
              <a:rPr lang="en-US" altLang="ja-JP" sz="4800" b="1" dirty="0">
                <a:effectLst>
                  <a:glow rad="127000">
                    <a:schemeClr val="bg1"/>
                  </a:glow>
                </a:effectLst>
                <a:ea typeface="游ゴシック" panose="020B0400000000000000" pitchFamily="50" charset="-128"/>
              </a:rPr>
              <a:t>』</a:t>
            </a:r>
            <a:r>
              <a:rPr lang="ja-JP" altLang="en-US" sz="4800" b="1" dirty="0">
                <a:effectLst>
                  <a:glow rad="127000">
                    <a:schemeClr val="bg1"/>
                  </a:glow>
                </a:effectLst>
                <a:ea typeface="游ゴシック" panose="020B0400000000000000" pitchFamily="50" charset="-128"/>
              </a:rPr>
              <a:t>といふべし。　</a:t>
            </a:r>
            <a:r>
              <a:rPr lang="ja-JP" altLang="en-US" sz="3600" b="1" dirty="0">
                <a:effectLst>
                  <a:glow rad="127000">
                    <a:schemeClr val="bg1"/>
                  </a:glow>
                </a:effectLst>
                <a:ea typeface="游ゴシック" panose="020B0400000000000000" pitchFamily="50" charset="-128"/>
              </a:rPr>
              <a:t>（後序、Ｐ１７）</a:t>
            </a:r>
            <a:endParaRPr kumimoji="1" lang="ja-JP" altLang="en-US" sz="3600" b="1" dirty="0">
              <a:effectLst>
                <a:glow rad="127000">
                  <a:schemeClr val="bg1"/>
                </a:glow>
              </a:effectLst>
              <a:ea typeface="游ゴシック" panose="020B0400000000000000" pitchFamily="50" charset="-128"/>
            </a:endParaRPr>
          </a:p>
        </p:txBody>
      </p:sp>
    </p:spTree>
    <p:extLst>
      <p:ext uri="{BB962C8B-B14F-4D97-AF65-F5344CB8AC3E}">
        <p14:creationId xmlns:p14="http://schemas.microsoft.com/office/powerpoint/2010/main" val="478705607"/>
      </p:ext>
    </p:extLst>
  </p:cSld>
  <p:clrMapOvr>
    <a:masterClrMapping/>
  </p:clrMapOvr>
  <mc:AlternateContent xmlns:mc="http://schemas.openxmlformats.org/markup-compatibility/2006" xmlns:p14="http://schemas.microsoft.com/office/powerpoint/2010/main">
    <mc:Choice Requires="p14">
      <p:transition spd="med" p14:dur="700" advTm="14459">
        <p:fade/>
      </p:transition>
    </mc:Choice>
    <mc:Fallback xmlns="">
      <p:transition spd="med" advTm="14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3FAC2E5-F1AA-618F-BABE-47CDFEEA8D1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8914" y1="67744" x2="38914" y2="67744"/>
                        <a14:foregroundMark x1="18675" y1="86905" x2="18675" y2="86905"/>
                        <a14:backgroundMark x1="21719" y1="34580" x2="21719" y2="34580"/>
                        <a14:backgroundMark x1="25010" y1="34014" x2="25010" y2="34014"/>
                        <a14:backgroundMark x1="25298" y1="45125" x2="25298" y2="45125"/>
                        <a14:backgroundMark x1="26203" y1="56633" x2="26203" y2="56633"/>
                      </a14:backgroundRemoval>
                    </a14:imgEffect>
                  </a14:imgLayer>
                </a14:imgProps>
              </a:ext>
              <a:ext uri="{28A0092B-C50C-407E-A947-70E740481C1C}">
                <a14:useLocalDpi xmlns:a14="http://schemas.microsoft.com/office/drawing/2010/main" val="0"/>
              </a:ext>
            </a:extLst>
          </a:blip>
          <a:stretch>
            <a:fillRect/>
          </a:stretch>
        </p:blipFill>
        <p:spPr>
          <a:xfrm>
            <a:off x="2915816" y="1641032"/>
            <a:ext cx="7776864" cy="5643105"/>
          </a:xfrm>
          <a:prstGeom prst="rect">
            <a:avLst/>
          </a:prstGeom>
        </p:spPr>
      </p:pic>
      <p:sp>
        <p:nvSpPr>
          <p:cNvPr id="6" name="タイトル 5"/>
          <p:cNvSpPr>
            <a:spLocks noGrp="1"/>
          </p:cNvSpPr>
          <p:nvPr>
            <p:ph type="title"/>
          </p:nvPr>
        </p:nvSpPr>
        <p:spPr>
          <a:xfrm>
            <a:off x="-684584" y="404664"/>
            <a:ext cx="6984776" cy="6048672"/>
          </a:xfrm>
        </p:spPr>
        <p:txBody>
          <a:bodyPr vert="eaVert" anchor="t">
            <a:noAutofit/>
          </a:bodyPr>
          <a:lstStyle/>
          <a:p>
            <a:pPr algn="l"/>
            <a:r>
              <a:rPr lang="ja-JP" altLang="en-US" sz="3200" b="1" dirty="0">
                <a:effectLst>
                  <a:glow rad="127000">
                    <a:schemeClr val="bg1"/>
                  </a:glow>
                </a:effectLst>
                <a:ea typeface="游ゴシック" panose="020B0400000000000000" pitchFamily="50" charset="-128"/>
              </a:rPr>
              <a:t>（現代語訳）</a:t>
            </a:r>
            <a:r>
              <a:rPr lang="en-US" altLang="ja-JP" sz="4800" b="1" dirty="0">
                <a:effectLst>
                  <a:glow rad="127000">
                    <a:schemeClr val="bg1"/>
                  </a:glow>
                </a:effectLst>
                <a:ea typeface="游ゴシック" panose="020B0400000000000000" pitchFamily="50" charset="-128"/>
              </a:rPr>
              <a:t/>
            </a:r>
            <a:br>
              <a:rPr lang="en-US" altLang="ja-JP" sz="4800" b="1" dirty="0">
                <a:effectLst>
                  <a:glow rad="127000">
                    <a:schemeClr val="bg1"/>
                  </a:glow>
                </a:effectLst>
                <a:ea typeface="游ゴシック" panose="020B0400000000000000" pitchFamily="50" charset="-128"/>
              </a:rPr>
            </a:br>
            <a:r>
              <a:rPr lang="ja-JP" altLang="en-US" sz="4800" b="1" dirty="0">
                <a:effectLst>
                  <a:glow rad="127000">
                    <a:schemeClr val="bg1"/>
                  </a:glow>
                </a:effectLst>
                <a:ea typeface="游ゴシック" panose="020B0400000000000000" pitchFamily="50" charset="-128"/>
              </a:rPr>
              <a:t>同じ念仏の行者の中で、信心の異なることがないように、涙にくれながら筆をとり、これを書いたのです。「歎異抄」と名づけておきます。</a:t>
            </a:r>
            <a:endParaRPr kumimoji="1" lang="ja-JP" altLang="en-US" sz="3600" b="1" dirty="0">
              <a:effectLst>
                <a:glow rad="127000">
                  <a:schemeClr val="bg1"/>
                </a:glow>
              </a:effectLst>
              <a:ea typeface="游ゴシック" panose="020B0400000000000000" pitchFamily="50" charset="-128"/>
            </a:endParaRPr>
          </a:p>
        </p:txBody>
      </p:sp>
    </p:spTree>
    <p:extLst>
      <p:ext uri="{BB962C8B-B14F-4D97-AF65-F5344CB8AC3E}">
        <p14:creationId xmlns:p14="http://schemas.microsoft.com/office/powerpoint/2010/main" val="3342677522"/>
      </p:ext>
    </p:extLst>
  </p:cSld>
  <p:clrMapOvr>
    <a:masterClrMapping/>
  </p:clrMapOvr>
  <mc:AlternateContent xmlns:mc="http://schemas.openxmlformats.org/markup-compatibility/2006" xmlns:p14="http://schemas.microsoft.com/office/powerpoint/2010/main">
    <mc:Choice Requires="p14">
      <p:transition spd="med" p14:dur="700" advTm="43771">
        <p:fade/>
      </p:transition>
    </mc:Choice>
    <mc:Fallback xmlns="">
      <p:transition spd="med" advTm="437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772816"/>
            <a:ext cx="8784977" cy="485153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4400" b="1" dirty="0">
                <a:solidFill>
                  <a:schemeClr val="tx1"/>
                </a:solidFill>
                <a:ea typeface="游ゴシック" panose="020B0400000000000000" pitchFamily="50" charset="-128"/>
              </a:rPr>
              <a:t>・</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歎異抄</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執筆の趣旨が記され</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た「序」には</a:t>
            </a:r>
            <a:r>
              <a:rPr lang="ja-JP" altLang="en-US" sz="4400" b="1" dirty="0" smtClean="0">
                <a:solidFill>
                  <a:schemeClr val="tx1"/>
                </a:solidFill>
                <a:ea typeface="游ゴシック" panose="020B0400000000000000" pitchFamily="50" charset="-128"/>
              </a:rPr>
              <a:t>、親鸞聖人</a:t>
            </a:r>
            <a:r>
              <a:rPr lang="ja-JP" altLang="en-US" sz="4400" b="1" dirty="0">
                <a:solidFill>
                  <a:schemeClr val="tx1"/>
                </a:solidFill>
                <a:ea typeface="游ゴシック" panose="020B0400000000000000" pitchFamily="50" charset="-128"/>
              </a:rPr>
              <a:t>が</a:t>
            </a:r>
            <a:r>
              <a:rPr lang="ja-JP" altLang="en-US" sz="4400" b="1" dirty="0" smtClean="0">
                <a:solidFill>
                  <a:schemeClr val="tx1"/>
                </a:solidFill>
                <a:ea typeface="游ゴシック" panose="020B0400000000000000" pitchFamily="50" charset="-128"/>
              </a:rPr>
              <a:t>示さ</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れた「真実の信心</a:t>
            </a:r>
            <a:r>
              <a:rPr lang="ja-JP" altLang="en-US" sz="4400" b="1" dirty="0">
                <a:solidFill>
                  <a:schemeClr val="tx1"/>
                </a:solidFill>
                <a:ea typeface="游ゴシック" panose="020B0400000000000000" pitchFamily="50" charset="-128"/>
              </a:rPr>
              <a:t>」</a:t>
            </a:r>
            <a:r>
              <a:rPr lang="ja-JP" altLang="en-US" sz="4400" b="1" dirty="0" smtClean="0">
                <a:solidFill>
                  <a:schemeClr val="tx1"/>
                </a:solidFill>
                <a:ea typeface="游ゴシック" panose="020B0400000000000000" pitchFamily="50" charset="-128"/>
              </a:rPr>
              <a:t>を正しく受</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a:t>
            </a:r>
            <a:r>
              <a:rPr lang="ja-JP" altLang="en-US" sz="4400" b="1" dirty="0" err="1" smtClean="0">
                <a:solidFill>
                  <a:schemeClr val="tx1"/>
                </a:solidFill>
                <a:ea typeface="游ゴシック" panose="020B0400000000000000" pitchFamily="50" charset="-128"/>
              </a:rPr>
              <a:t>け</a:t>
            </a:r>
            <a:r>
              <a:rPr lang="ja-JP" altLang="en-US" sz="4400" b="1" dirty="0" smtClean="0">
                <a:solidFill>
                  <a:schemeClr val="tx1"/>
                </a:solidFill>
                <a:ea typeface="游ゴシック" panose="020B0400000000000000" pitchFamily="50" charset="-128"/>
              </a:rPr>
              <a:t>とってほしいという著者唯円</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の思いが記されている。</a:t>
            </a:r>
            <a:endParaRPr lang="en-US" altLang="ja-JP" sz="4400" b="1" dirty="0">
              <a:solidFill>
                <a:schemeClr val="tx1"/>
              </a:solidFill>
              <a:ea typeface="游ゴシック" panose="020B0400000000000000" pitchFamily="50" charset="-128"/>
            </a:endParaRPr>
          </a:p>
        </p:txBody>
      </p:sp>
      <p:sp>
        <p:nvSpPr>
          <p:cNvPr id="7" name="横巻き 6"/>
          <p:cNvSpPr/>
          <p:nvPr/>
        </p:nvSpPr>
        <p:spPr>
          <a:xfrm>
            <a:off x="251519" y="163528"/>
            <a:ext cx="6048673" cy="151216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a typeface="游ゴシック" panose="020B0400000000000000" pitchFamily="50" charset="-128"/>
              </a:rPr>
              <a:t>ここまでのポイント</a:t>
            </a:r>
          </a:p>
        </p:txBody>
      </p:sp>
    </p:spTree>
    <p:custDataLst>
      <p:tags r:id="rId1"/>
    </p:custDataLst>
    <p:extLst>
      <p:ext uri="{BB962C8B-B14F-4D97-AF65-F5344CB8AC3E}">
        <p14:creationId xmlns:p14="http://schemas.microsoft.com/office/powerpoint/2010/main" val="2875610884"/>
      </p:ext>
    </p:extLst>
  </p:cSld>
  <p:clrMapOvr>
    <a:masterClrMapping/>
  </p:clrMapOvr>
  <mc:AlternateContent xmlns:mc="http://schemas.openxmlformats.org/markup-compatibility/2006" xmlns:p14="http://schemas.microsoft.com/office/powerpoint/2010/main">
    <mc:Choice Requires="p14">
      <p:transition spd="med" p14:dur="700" advTm="43425">
        <p:fade/>
      </p:transition>
    </mc:Choice>
    <mc:Fallback xmlns="">
      <p:transition spd="med" advTm="43425">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772816"/>
            <a:ext cx="8784977" cy="4851539"/>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4400" b="1" dirty="0" smtClean="0">
                <a:solidFill>
                  <a:schemeClr val="tx1"/>
                </a:solidFill>
                <a:ea typeface="游ゴシック" panose="020B0400000000000000" pitchFamily="50" charset="-128"/>
              </a:rPr>
              <a:t>・</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歎異抄</a:t>
            </a:r>
            <a:r>
              <a:rPr lang="en-US" altLang="ja-JP" sz="4400" b="1" dirty="0">
                <a:solidFill>
                  <a:schemeClr val="tx1"/>
                </a:solidFill>
                <a:ea typeface="游ゴシック" panose="020B0400000000000000" pitchFamily="50" charset="-128"/>
              </a:rPr>
              <a:t>』</a:t>
            </a:r>
            <a:r>
              <a:rPr lang="ja-JP" altLang="en-US" sz="4400" b="1" dirty="0">
                <a:solidFill>
                  <a:schemeClr val="tx1"/>
                </a:solidFill>
                <a:ea typeface="游ゴシック" panose="020B0400000000000000" pitchFamily="50" charset="-128"/>
              </a:rPr>
              <a:t>は、</a:t>
            </a:r>
            <a:r>
              <a:rPr lang="ja-JP" altLang="en-US" sz="4400" b="1" dirty="0" smtClean="0">
                <a:solidFill>
                  <a:schemeClr val="tx1"/>
                </a:solidFill>
                <a:ea typeface="游ゴシック" panose="020B0400000000000000" pitchFamily="50" charset="-128"/>
              </a:rPr>
              <a:t>異義をとなえる</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人びとへ</a:t>
            </a:r>
            <a:r>
              <a:rPr lang="ja-JP" altLang="en-US" sz="4400" b="1" dirty="0">
                <a:solidFill>
                  <a:schemeClr val="tx1"/>
                </a:solidFill>
                <a:ea typeface="游ゴシック" panose="020B0400000000000000" pitchFamily="50" charset="-128"/>
              </a:rPr>
              <a:t>の単</a:t>
            </a:r>
            <a:r>
              <a:rPr lang="ja-JP" altLang="en-US" sz="4400" b="1" dirty="0" smtClean="0">
                <a:solidFill>
                  <a:schemeClr val="tx1"/>
                </a:solidFill>
                <a:ea typeface="游ゴシック" panose="020B0400000000000000" pitchFamily="50" charset="-128"/>
              </a:rPr>
              <a:t>なる</a:t>
            </a:r>
            <a:r>
              <a:rPr lang="ja-JP" altLang="en-US" sz="4400" b="1" dirty="0">
                <a:solidFill>
                  <a:schemeClr val="tx1"/>
                </a:solidFill>
                <a:ea typeface="游ゴシック" panose="020B0400000000000000" pitchFamily="50" charset="-128"/>
              </a:rPr>
              <a:t>批判書では</a:t>
            </a:r>
            <a:r>
              <a:rPr lang="ja-JP" altLang="en-US" sz="4400" b="1" dirty="0" err="1" smtClean="0">
                <a:solidFill>
                  <a:schemeClr val="tx1"/>
                </a:solidFill>
                <a:ea typeface="游ゴシック" panose="020B0400000000000000" pitchFamily="50" charset="-128"/>
              </a:rPr>
              <a:t>な</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く、それらの人びとを悲しむ心</a:t>
            </a:r>
            <a:endParaRPr lang="en-US" altLang="ja-JP" sz="4400" b="1" dirty="0" smtClean="0">
              <a:solidFill>
                <a:schemeClr val="tx1"/>
              </a:solidFill>
              <a:ea typeface="游ゴシック" panose="020B0400000000000000" pitchFamily="50" charset="-128"/>
            </a:endParaRPr>
          </a:p>
          <a:p>
            <a:r>
              <a:rPr lang="ja-JP" altLang="en-US" sz="4400" b="1" dirty="0" smtClean="0">
                <a:solidFill>
                  <a:schemeClr val="tx1"/>
                </a:solidFill>
                <a:ea typeface="游ゴシック" panose="020B0400000000000000" pitchFamily="50" charset="-128"/>
              </a:rPr>
              <a:t>　がその根底に</a:t>
            </a:r>
            <a:r>
              <a:rPr lang="ja-JP" altLang="en-US" sz="4400" b="1" dirty="0">
                <a:solidFill>
                  <a:schemeClr val="tx1"/>
                </a:solidFill>
                <a:ea typeface="游ゴシック" panose="020B0400000000000000" pitchFamily="50" charset="-128"/>
              </a:rPr>
              <a:t>流れている。</a:t>
            </a:r>
          </a:p>
        </p:txBody>
      </p:sp>
      <p:sp>
        <p:nvSpPr>
          <p:cNvPr id="7" name="横巻き 6"/>
          <p:cNvSpPr/>
          <p:nvPr/>
        </p:nvSpPr>
        <p:spPr>
          <a:xfrm>
            <a:off x="251519" y="163528"/>
            <a:ext cx="6048673" cy="151216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a typeface="游ゴシック" panose="020B0400000000000000" pitchFamily="50" charset="-128"/>
              </a:rPr>
              <a:t>ここまでのポイント</a:t>
            </a:r>
          </a:p>
        </p:txBody>
      </p:sp>
    </p:spTree>
    <p:custDataLst>
      <p:tags r:id="rId1"/>
    </p:custDataLst>
    <p:extLst>
      <p:ext uri="{BB962C8B-B14F-4D97-AF65-F5344CB8AC3E}">
        <p14:creationId xmlns:p14="http://schemas.microsoft.com/office/powerpoint/2010/main" val="865766156"/>
      </p:ext>
    </p:extLst>
  </p:cSld>
  <p:clrMapOvr>
    <a:masterClrMapping/>
  </p:clrMapOvr>
  <mc:AlternateContent xmlns:mc="http://schemas.openxmlformats.org/markup-compatibility/2006" xmlns:p14="http://schemas.microsoft.com/office/powerpoint/2010/main">
    <mc:Choice Requires="p14">
      <p:transition spd="med" p14:dur="700" advTm="43425">
        <p:fade/>
      </p:transition>
    </mc:Choice>
    <mc:Fallback xmlns="">
      <p:transition spd="med" advTm="43425">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5400" b="1" dirty="0">
                <a:ea typeface="游ゴシック" panose="020B0400000000000000" pitchFamily="50" charset="-128"/>
              </a:rPr>
              <a:t>『</a:t>
            </a:r>
            <a:r>
              <a:rPr lang="ja-JP" altLang="en-US" sz="5400" b="1" dirty="0">
                <a:ea typeface="游ゴシック" panose="020B0400000000000000" pitchFamily="50" charset="-128"/>
              </a:rPr>
              <a:t>歎異抄</a:t>
            </a:r>
            <a:r>
              <a:rPr lang="en-US" altLang="ja-JP" sz="5400" b="1" dirty="0">
                <a:ea typeface="游ゴシック" panose="020B0400000000000000" pitchFamily="50" charset="-128"/>
              </a:rPr>
              <a:t>』</a:t>
            </a:r>
            <a:r>
              <a:rPr lang="ja-JP" altLang="en-US" sz="5400" b="1" dirty="0">
                <a:ea typeface="游ゴシック" panose="020B0400000000000000" pitchFamily="50" charset="-128"/>
              </a:rPr>
              <a:t>の魅力</a:t>
            </a:r>
            <a:endParaRPr kumimoji="1" lang="ja-JP" altLang="en-US" sz="5400" b="1" dirty="0">
              <a:ea typeface="游ゴシック" panose="020B0400000000000000" pitchFamily="50" charset="-128"/>
            </a:endParaRPr>
          </a:p>
        </p:txBody>
      </p:sp>
      <p:sp>
        <p:nvSpPr>
          <p:cNvPr id="7" name="タイトル 1">
            <a:extLst>
              <a:ext uri="{FF2B5EF4-FFF2-40B4-BE49-F238E27FC236}">
                <a16:creationId xmlns:a16="http://schemas.microsoft.com/office/drawing/2014/main" id="{831ACC9B-F9E5-49DA-8B29-4D5C81FF64D3}"/>
              </a:ext>
            </a:extLst>
          </p:cNvPr>
          <p:cNvSpPr txBox="1">
            <a:spLocks/>
          </p:cNvSpPr>
          <p:nvPr/>
        </p:nvSpPr>
        <p:spPr>
          <a:xfrm>
            <a:off x="473754" y="1419270"/>
            <a:ext cx="8460432" cy="12176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①親鸞聖人の人柄が伝わる</a:t>
            </a:r>
          </a:p>
        </p:txBody>
      </p:sp>
      <p:sp>
        <p:nvSpPr>
          <p:cNvPr id="4" name="タイトル 1">
            <a:extLst>
              <a:ext uri="{FF2B5EF4-FFF2-40B4-BE49-F238E27FC236}">
                <a16:creationId xmlns:a16="http://schemas.microsoft.com/office/drawing/2014/main" id="{E00A8AA2-E36E-4A3F-9CF0-E003956E34F0}"/>
              </a:ext>
            </a:extLst>
          </p:cNvPr>
          <p:cNvSpPr txBox="1">
            <a:spLocks/>
          </p:cNvSpPr>
          <p:nvPr/>
        </p:nvSpPr>
        <p:spPr>
          <a:xfrm>
            <a:off x="457200" y="307721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②逆説的な言葉の数々</a:t>
            </a:r>
          </a:p>
        </p:txBody>
      </p:sp>
      <p:sp>
        <p:nvSpPr>
          <p:cNvPr id="5" name="正方形/長方形 4"/>
          <p:cNvSpPr/>
          <p:nvPr/>
        </p:nvSpPr>
        <p:spPr>
          <a:xfrm>
            <a:off x="457200" y="3151850"/>
            <a:ext cx="7050574" cy="936105"/>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764449867"/>
      </p:ext>
    </p:extLst>
  </p:cSld>
  <p:clrMapOvr>
    <a:masterClrMapping/>
  </p:clrMapOvr>
  <mc:AlternateContent xmlns:mc="http://schemas.openxmlformats.org/markup-compatibility/2006" xmlns:p14="http://schemas.microsoft.com/office/powerpoint/2010/main">
    <mc:Choice Requires="p14">
      <p:transition spd="med" p14:dur="700" advTm="35180">
        <p:fade/>
      </p:transition>
    </mc:Choice>
    <mc:Fallback xmlns="">
      <p:transition spd="med" advTm="351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754" y="1556792"/>
            <a:ext cx="6252311" cy="5301208"/>
          </a:xfrm>
          <a:prstGeom prst="rect">
            <a:avLst/>
          </a:prstGeom>
        </p:spPr>
      </p:pic>
      <p:sp>
        <p:nvSpPr>
          <p:cNvPr id="4" name="タイトル 1">
            <a:extLst>
              <a:ext uri="{FF2B5EF4-FFF2-40B4-BE49-F238E27FC236}">
                <a16:creationId xmlns:a16="http://schemas.microsoft.com/office/drawing/2014/main" id="{A89B3F7E-B968-4143-965C-AC0F560A3502}"/>
              </a:ext>
            </a:extLst>
          </p:cNvPr>
          <p:cNvSpPr txBox="1">
            <a:spLocks/>
          </p:cNvSpPr>
          <p:nvPr/>
        </p:nvSpPr>
        <p:spPr>
          <a:xfrm>
            <a:off x="7308304" y="1534476"/>
            <a:ext cx="1482468" cy="5373216"/>
          </a:xfrm>
          <a:prstGeom prst="rect">
            <a:avLst/>
          </a:prstGeom>
          <a:solidFill>
            <a:srgbClr val="FF0000"/>
          </a:solidFill>
        </p:spPr>
        <p:txBody>
          <a:bodyPr vert="eaVert"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solidFill>
                  <a:schemeClr val="bg1"/>
                </a:solidFill>
                <a:ea typeface="游ゴシック" panose="020B0400000000000000" pitchFamily="50" charset="-128"/>
              </a:rPr>
              <a:t>悪人こそが救われる</a:t>
            </a:r>
          </a:p>
        </p:txBody>
      </p:sp>
      <p:sp>
        <p:nvSpPr>
          <p:cNvPr id="9" name="タイトル 1">
            <a:extLst>
              <a:ext uri="{FF2B5EF4-FFF2-40B4-BE49-F238E27FC236}">
                <a16:creationId xmlns:a16="http://schemas.microsoft.com/office/drawing/2014/main" id="{7EEC8A01-7215-4586-A7D7-FC1611B5E191}"/>
              </a:ext>
            </a:extLst>
          </p:cNvPr>
          <p:cNvSpPr>
            <a:spLocks noGrp="1"/>
          </p:cNvSpPr>
          <p:nvPr>
            <p:ph type="title"/>
          </p:nvPr>
        </p:nvSpPr>
        <p:spPr>
          <a:xfrm>
            <a:off x="0" y="188640"/>
            <a:ext cx="9684568" cy="1143000"/>
          </a:xfrm>
        </p:spPr>
        <p:txBody>
          <a:bodyPr>
            <a:noAutofit/>
          </a:bodyPr>
          <a:lstStyle/>
          <a:p>
            <a:pPr algn="l"/>
            <a:r>
              <a:rPr kumimoji="1" lang="ja-JP" altLang="en-US" sz="4000" b="1" dirty="0">
                <a:ea typeface="游ゴシック" panose="020B0400000000000000" pitchFamily="50" charset="-128"/>
              </a:rPr>
              <a:t>「善人</a:t>
            </a:r>
            <a:r>
              <a:rPr kumimoji="1" lang="ja-JP" altLang="en-US" sz="4000" b="1" dirty="0" err="1">
                <a:ea typeface="游ゴシック" panose="020B0400000000000000" pitchFamily="50" charset="-128"/>
              </a:rPr>
              <a:t>なほもつて</a:t>
            </a:r>
            <a:r>
              <a:rPr kumimoji="1" lang="ja-JP" altLang="en-US" sz="4000" b="1" dirty="0">
                <a:ea typeface="游ゴシック" panose="020B0400000000000000" pitchFamily="50" charset="-128"/>
              </a:rPr>
              <a:t>往生をとぐ。</a:t>
            </a:r>
            <a:r>
              <a:rPr kumimoji="1" lang="en-US" altLang="ja-JP" sz="4000" b="1" dirty="0">
                <a:ea typeface="游ゴシック" panose="020B0400000000000000" pitchFamily="50" charset="-128"/>
              </a:rPr>
              <a:t/>
            </a:r>
            <a:br>
              <a:rPr kumimoji="1" lang="en-US" altLang="ja-JP" sz="4000" b="1" dirty="0">
                <a:ea typeface="游ゴシック" panose="020B0400000000000000" pitchFamily="50" charset="-128"/>
              </a:rPr>
            </a:br>
            <a:r>
              <a:rPr kumimoji="1" lang="ja-JP" altLang="en-US" sz="4000" b="1" dirty="0">
                <a:ea typeface="游ゴシック" panose="020B0400000000000000" pitchFamily="50" charset="-128"/>
              </a:rPr>
              <a:t>　</a:t>
            </a:r>
            <a:r>
              <a:rPr kumimoji="1" lang="ja-JP" altLang="en-US" sz="4000" b="1" dirty="0" err="1">
                <a:ea typeface="游ゴシック" panose="020B0400000000000000" pitchFamily="50" charset="-128"/>
              </a:rPr>
              <a:t>い</a:t>
            </a:r>
            <a:r>
              <a:rPr kumimoji="1" lang="ja-JP" altLang="en-US" sz="4000" b="1" dirty="0">
                <a:ea typeface="游ゴシック" panose="020B0400000000000000" pitchFamily="50" charset="-128"/>
              </a:rPr>
              <a:t>はんや悪人</a:t>
            </a:r>
            <a:r>
              <a:rPr lang="ja-JP" altLang="en-US" sz="4000" b="1" dirty="0">
                <a:ea typeface="游ゴシック" panose="020B0400000000000000" pitchFamily="50" charset="-128"/>
              </a:rPr>
              <a:t>を</a:t>
            </a:r>
            <a:r>
              <a:rPr kumimoji="1" lang="ja-JP" altLang="en-US" sz="4000" b="1" dirty="0">
                <a:ea typeface="游ゴシック" panose="020B0400000000000000" pitchFamily="50" charset="-128"/>
              </a:rPr>
              <a:t>や。</a:t>
            </a:r>
            <a:r>
              <a:rPr kumimoji="1" lang="ja-JP" altLang="en-US" sz="4000" b="1" spc="-300" dirty="0">
                <a:ea typeface="游ゴシック" panose="020B0400000000000000" pitchFamily="50" charset="-128"/>
              </a:rPr>
              <a:t>」</a:t>
            </a:r>
            <a:r>
              <a:rPr lang="ja-JP" altLang="en-US" sz="3200" b="1" spc="-300" dirty="0">
                <a:ea typeface="游ゴシック" panose="020B0400000000000000" pitchFamily="50" charset="-128"/>
              </a:rPr>
              <a:t> （第三条</a:t>
            </a:r>
            <a:r>
              <a:rPr kumimoji="1" lang="ja-JP" altLang="en-US" sz="3200" b="1" spc="-300" dirty="0">
                <a:ea typeface="游ゴシック" panose="020B0400000000000000" pitchFamily="50" charset="-128"/>
              </a:rPr>
              <a:t>・Ｐ５</a:t>
            </a:r>
            <a:r>
              <a:rPr lang="ja-JP" altLang="en-US" sz="3200" b="1" spc="-300" dirty="0">
                <a:ea typeface="游ゴシック" panose="020B0400000000000000" pitchFamily="50" charset="-128"/>
              </a:rPr>
              <a:t> ）</a:t>
            </a:r>
            <a:endParaRPr kumimoji="1" lang="ja-JP" altLang="en-US" sz="3200" b="1" spc="-300" dirty="0">
              <a:ea typeface="游ゴシック" panose="020B0400000000000000" pitchFamily="50" charset="-128"/>
            </a:endParaRPr>
          </a:p>
        </p:txBody>
      </p:sp>
      <p:grpSp>
        <p:nvGrpSpPr>
          <p:cNvPr id="5" name="グループ化 4"/>
          <p:cNvGrpSpPr/>
          <p:nvPr/>
        </p:nvGrpSpPr>
        <p:grpSpPr>
          <a:xfrm>
            <a:off x="3487319" y="1821719"/>
            <a:ext cx="3440746" cy="4798732"/>
            <a:chOff x="3347864" y="1904256"/>
            <a:chExt cx="3440746" cy="4798732"/>
          </a:xfrm>
        </p:grpSpPr>
        <p:sp>
          <p:nvSpPr>
            <p:cNvPr id="3" name="円形吹き出し 2"/>
            <p:cNvSpPr/>
            <p:nvPr/>
          </p:nvSpPr>
          <p:spPr>
            <a:xfrm>
              <a:off x="3347864" y="1904256"/>
              <a:ext cx="3440746" cy="4798732"/>
            </a:xfrm>
            <a:prstGeom prst="wedgeEllipseCallout">
              <a:avLst>
                <a:gd name="adj1" fmla="val -65616"/>
                <a:gd name="adj2" fmla="val -17393"/>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游ゴシック" panose="020B0400000000000000" pitchFamily="50" charset="-128"/>
              </a:endParaRPr>
            </a:p>
          </p:txBody>
        </p:sp>
        <p:sp>
          <p:nvSpPr>
            <p:cNvPr id="2" name="正方形/長方形 1"/>
            <p:cNvSpPr/>
            <p:nvPr/>
          </p:nvSpPr>
          <p:spPr>
            <a:xfrm>
              <a:off x="3867908" y="2425747"/>
              <a:ext cx="2400657" cy="3755749"/>
            </a:xfrm>
            <a:prstGeom prst="rect">
              <a:avLst/>
            </a:prstGeom>
            <a:ln w="3175">
              <a:noFill/>
            </a:ln>
          </p:spPr>
          <p:txBody>
            <a:bodyPr vert="eaVert" wrap="square">
              <a:spAutoFit/>
            </a:bodyPr>
            <a:lstStyle/>
            <a:p>
              <a:r>
                <a:rPr lang="ja-JP" altLang="en-US" sz="3600" b="1" dirty="0">
                  <a:ea typeface="游ゴシック" panose="020B0400000000000000" pitchFamily="50" charset="-128"/>
                </a:rPr>
                <a:t>善人でさえ浄土に往生できるのです。まして悪人はいうまでもありません。</a:t>
              </a:r>
              <a:endParaRPr lang="ja-JP" altLang="en-US" sz="3600" dirty="0"/>
            </a:p>
          </p:txBody>
        </p:sp>
      </p:grpSp>
    </p:spTree>
    <p:custDataLst>
      <p:tags r:id="rId1"/>
    </p:custDataLst>
    <p:extLst>
      <p:ext uri="{BB962C8B-B14F-4D97-AF65-F5344CB8AC3E}">
        <p14:creationId xmlns:p14="http://schemas.microsoft.com/office/powerpoint/2010/main" val="1114229969"/>
      </p:ext>
    </p:extLst>
  </p:cSld>
  <p:clrMapOvr>
    <a:masterClrMapping/>
  </p:clrMapOvr>
  <mc:AlternateContent xmlns:mc="http://schemas.openxmlformats.org/markup-compatibility/2006" xmlns:p14="http://schemas.microsoft.com/office/powerpoint/2010/main">
    <mc:Choice Requires="p14">
      <p:transition spd="med" p14:dur="700" advTm="67497">
        <p:fade/>
      </p:transition>
    </mc:Choice>
    <mc:Fallback xmlns="">
      <p:transition spd="med" advTm="674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56DFE049-2496-40AD-9E1E-E563913F444E}"/>
              </a:ext>
            </a:extLst>
          </p:cNvPr>
          <p:cNvGrpSpPr/>
          <p:nvPr/>
        </p:nvGrpSpPr>
        <p:grpSpPr>
          <a:xfrm>
            <a:off x="-324544" y="-1260812"/>
            <a:ext cx="9793087" cy="9791144"/>
            <a:chOff x="-324544" y="-1260812"/>
            <a:chExt cx="9793087" cy="9791144"/>
          </a:xfrm>
        </p:grpSpPr>
        <p:sp>
          <p:nvSpPr>
            <p:cNvPr id="4" name="円/楕円 3">
              <a:extLst>
                <a:ext uri="{FF2B5EF4-FFF2-40B4-BE49-F238E27FC236}">
                  <a16:creationId xmlns:a16="http://schemas.microsoft.com/office/drawing/2014/main" id="{6BCA98A3-1F43-43A9-AB44-DC4324CD536F}"/>
                </a:ext>
              </a:extLst>
            </p:cNvPr>
            <p:cNvSpPr>
              <a:spLocks noChangeAspect="1"/>
            </p:cNvSpPr>
            <p:nvPr/>
          </p:nvSpPr>
          <p:spPr>
            <a:xfrm>
              <a:off x="-324544" y="-1260812"/>
              <a:ext cx="9793087" cy="9791144"/>
            </a:xfrm>
            <a:prstGeom prst="ellipse">
              <a:avLst/>
            </a:prstGeom>
            <a:gradFill flip="none" rotWithShape="1">
              <a:gsLst>
                <a:gs pos="37000">
                  <a:srgbClr val="FFFF00"/>
                </a:gs>
                <a:gs pos="94000">
                  <a:schemeClr val="bg1">
                    <a:lumMod val="0"/>
                    <a:lumOff val="100000"/>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E0A0DD3-F143-47FB-9281-47366163B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8020" y="-387424"/>
              <a:ext cx="3567678" cy="8044368"/>
            </a:xfrm>
            <a:prstGeom prst="rect">
              <a:avLst/>
            </a:prstGeom>
          </p:spPr>
        </p:pic>
      </p:grpSp>
      <p:sp>
        <p:nvSpPr>
          <p:cNvPr id="5" name="コンテンツ プレースホルダー 2">
            <a:extLst>
              <a:ext uri="{FF2B5EF4-FFF2-40B4-BE49-F238E27FC236}">
                <a16:creationId xmlns:a16="http://schemas.microsoft.com/office/drawing/2014/main" id="{03810850-12AF-49F7-AC24-6C4A028E6D15}"/>
              </a:ext>
            </a:extLst>
          </p:cNvPr>
          <p:cNvSpPr txBox="1">
            <a:spLocks/>
          </p:cNvSpPr>
          <p:nvPr/>
        </p:nvSpPr>
        <p:spPr>
          <a:xfrm>
            <a:off x="323528" y="1543472"/>
            <a:ext cx="8496944" cy="53145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6000"/>
              </a:lnSpc>
              <a:buFont typeface="Arial" panose="020B0604020202020204" pitchFamily="34" charset="0"/>
              <a:buNone/>
            </a:pPr>
            <a:r>
              <a:rPr lang="ja-JP" altLang="en-US" sz="6000" b="1" dirty="0">
                <a:solidFill>
                  <a:srgbClr val="FF0000"/>
                </a:solidFill>
                <a:effectLst>
                  <a:glow rad="127000">
                    <a:schemeClr val="bg1"/>
                  </a:glow>
                </a:effectLst>
                <a:ea typeface="游ゴシック" panose="020B0400000000000000" pitchFamily="50" charset="-128"/>
              </a:rPr>
              <a:t>私たちの常識を</a:t>
            </a:r>
            <a:endParaRPr lang="en-US" altLang="ja-JP" sz="6000" b="1" dirty="0">
              <a:solidFill>
                <a:srgbClr val="FF0000"/>
              </a:solidFill>
              <a:effectLst>
                <a:glow rad="127000">
                  <a:schemeClr val="bg1"/>
                </a:glow>
              </a:effectLst>
              <a:ea typeface="游ゴシック" panose="020B0400000000000000" pitchFamily="50" charset="-128"/>
            </a:endParaRPr>
          </a:p>
          <a:p>
            <a:pPr marL="0" indent="0" algn="ctr">
              <a:lnSpc>
                <a:spcPts val="6000"/>
              </a:lnSpc>
              <a:buFont typeface="Arial" panose="020B0604020202020204" pitchFamily="34" charset="0"/>
              <a:buNone/>
            </a:pPr>
            <a:r>
              <a:rPr lang="ja-JP" altLang="en-US" sz="6000" b="1" dirty="0">
                <a:solidFill>
                  <a:srgbClr val="FF0000"/>
                </a:solidFill>
                <a:effectLst>
                  <a:glow rad="127000">
                    <a:schemeClr val="bg1"/>
                  </a:glow>
                </a:effectLst>
                <a:ea typeface="游ゴシック" panose="020B0400000000000000" pitchFamily="50" charset="-128"/>
              </a:rPr>
              <a:t>揺さぶり、</a:t>
            </a:r>
            <a:endParaRPr lang="en-US" altLang="ja-JP" sz="6000" b="1" dirty="0">
              <a:solidFill>
                <a:srgbClr val="FF0000"/>
              </a:solidFill>
              <a:effectLst>
                <a:glow rad="127000">
                  <a:schemeClr val="bg1"/>
                </a:glow>
              </a:effectLst>
              <a:ea typeface="游ゴシック" panose="020B0400000000000000" pitchFamily="50" charset="-128"/>
            </a:endParaRPr>
          </a:p>
          <a:p>
            <a:pPr marL="0" indent="0" algn="ctr">
              <a:lnSpc>
                <a:spcPts val="6000"/>
              </a:lnSpc>
              <a:buFont typeface="Arial" panose="020B0604020202020204" pitchFamily="34" charset="0"/>
              <a:buNone/>
            </a:pPr>
            <a:r>
              <a:rPr lang="ja-JP" altLang="en-US" sz="6000" b="1" dirty="0">
                <a:solidFill>
                  <a:srgbClr val="FF0000"/>
                </a:solidFill>
                <a:effectLst>
                  <a:glow rad="127000">
                    <a:schemeClr val="bg1"/>
                  </a:glow>
                </a:effectLst>
                <a:ea typeface="游ゴシック" panose="020B0400000000000000" pitchFamily="50" charset="-128"/>
              </a:rPr>
              <a:t>救われがたき者を救う</a:t>
            </a:r>
            <a:endParaRPr lang="en-US" altLang="ja-JP" sz="6000" b="1" dirty="0">
              <a:solidFill>
                <a:srgbClr val="FF0000"/>
              </a:solidFill>
              <a:effectLst>
                <a:glow rad="127000">
                  <a:schemeClr val="bg1"/>
                </a:glow>
              </a:effectLst>
              <a:ea typeface="游ゴシック" panose="020B0400000000000000" pitchFamily="50" charset="-128"/>
            </a:endParaRPr>
          </a:p>
          <a:p>
            <a:pPr marL="0" indent="0" algn="ctr">
              <a:lnSpc>
                <a:spcPts val="6000"/>
              </a:lnSpc>
              <a:buFont typeface="Arial" panose="020B0604020202020204" pitchFamily="34" charset="0"/>
              <a:buNone/>
            </a:pPr>
            <a:r>
              <a:rPr lang="ja-JP" altLang="en-US" sz="6000" b="1" dirty="0">
                <a:solidFill>
                  <a:srgbClr val="FF0000"/>
                </a:solidFill>
                <a:effectLst>
                  <a:glow rad="127000">
                    <a:schemeClr val="bg1"/>
                  </a:glow>
                </a:effectLst>
                <a:ea typeface="游ゴシック" panose="020B0400000000000000" pitchFamily="50" charset="-128"/>
              </a:rPr>
              <a:t>如来の大悲を知らせる</a:t>
            </a:r>
            <a:endParaRPr lang="en-US" altLang="ja-JP" sz="6000" b="1" dirty="0">
              <a:solidFill>
                <a:srgbClr val="FF0000"/>
              </a:solidFill>
              <a:effectLst>
                <a:glow rad="127000">
                  <a:schemeClr val="bg1"/>
                </a:glow>
              </a:effectLst>
              <a:ea typeface="游ゴシック" panose="020B0400000000000000" pitchFamily="50" charset="-128"/>
            </a:endParaRPr>
          </a:p>
          <a:p>
            <a:pPr marL="0" indent="0" algn="ctr">
              <a:lnSpc>
                <a:spcPts val="6000"/>
              </a:lnSpc>
              <a:buFont typeface="Arial" panose="020B0604020202020204" pitchFamily="34" charset="0"/>
              <a:buNone/>
            </a:pPr>
            <a:r>
              <a:rPr lang="ja-JP" altLang="en-US" sz="6000" b="1" dirty="0">
                <a:solidFill>
                  <a:srgbClr val="FF0000"/>
                </a:solidFill>
                <a:effectLst>
                  <a:glow rad="127000">
                    <a:schemeClr val="bg1"/>
                  </a:glow>
                </a:effectLst>
                <a:ea typeface="游ゴシック" panose="020B0400000000000000" pitchFamily="50" charset="-128"/>
              </a:rPr>
              <a:t>言葉</a:t>
            </a:r>
            <a:endParaRPr lang="en-US" altLang="ja-JP" sz="6000" b="1" dirty="0">
              <a:solidFill>
                <a:srgbClr val="FF0000"/>
              </a:solidFill>
              <a:effectLst>
                <a:glow rad="127000">
                  <a:schemeClr val="bg1"/>
                </a:glow>
              </a:effectLst>
              <a:ea typeface="游ゴシック" panose="020B0400000000000000" pitchFamily="50" charset="-128"/>
            </a:endParaRPr>
          </a:p>
        </p:txBody>
      </p:sp>
    </p:spTree>
    <p:custDataLst>
      <p:tags r:id="rId1"/>
    </p:custDataLst>
    <p:extLst>
      <p:ext uri="{BB962C8B-B14F-4D97-AF65-F5344CB8AC3E}">
        <p14:creationId xmlns:p14="http://schemas.microsoft.com/office/powerpoint/2010/main" val="3870441128"/>
      </p:ext>
    </p:extLst>
  </p:cSld>
  <p:clrMapOvr>
    <a:masterClrMapping/>
  </p:clrMapOvr>
  <mc:AlternateContent xmlns:mc="http://schemas.openxmlformats.org/markup-compatibility/2006" xmlns:p14="http://schemas.microsoft.com/office/powerpoint/2010/main">
    <mc:Choice Requires="p14">
      <p:transition spd="med" p14:dur="700" advTm="56395">
        <p:fade/>
      </p:transition>
    </mc:Choice>
    <mc:Fallback xmlns="">
      <p:transition spd="med" advTm="563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out)">
                                      <p:cBhvr>
                                        <p:cTn id="2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5400" b="1" dirty="0">
                <a:ea typeface="游ゴシック" panose="020B0400000000000000" pitchFamily="50" charset="-128"/>
              </a:rPr>
              <a:t>『</a:t>
            </a:r>
            <a:r>
              <a:rPr lang="ja-JP" altLang="en-US" sz="5400" b="1" dirty="0">
                <a:ea typeface="游ゴシック" panose="020B0400000000000000" pitchFamily="50" charset="-128"/>
              </a:rPr>
              <a:t>歎異抄</a:t>
            </a:r>
            <a:r>
              <a:rPr lang="en-US" altLang="ja-JP" sz="5400" b="1" dirty="0">
                <a:ea typeface="游ゴシック" panose="020B0400000000000000" pitchFamily="50" charset="-128"/>
              </a:rPr>
              <a:t>』</a:t>
            </a:r>
            <a:r>
              <a:rPr lang="ja-JP" altLang="en-US" sz="5400" b="1" dirty="0">
                <a:ea typeface="游ゴシック" panose="020B0400000000000000" pitchFamily="50" charset="-128"/>
              </a:rPr>
              <a:t>の魅力</a:t>
            </a:r>
            <a:endParaRPr kumimoji="1" lang="ja-JP" altLang="en-US" sz="5400" b="1" dirty="0">
              <a:ea typeface="游ゴシック" panose="020B0400000000000000" pitchFamily="50" charset="-128"/>
            </a:endParaRPr>
          </a:p>
        </p:txBody>
      </p:sp>
      <p:sp>
        <p:nvSpPr>
          <p:cNvPr id="7" name="タイトル 1">
            <a:extLst>
              <a:ext uri="{FF2B5EF4-FFF2-40B4-BE49-F238E27FC236}">
                <a16:creationId xmlns:a16="http://schemas.microsoft.com/office/drawing/2014/main" id="{831ACC9B-F9E5-49DA-8B29-4D5C81FF64D3}"/>
              </a:ext>
            </a:extLst>
          </p:cNvPr>
          <p:cNvSpPr txBox="1">
            <a:spLocks/>
          </p:cNvSpPr>
          <p:nvPr/>
        </p:nvSpPr>
        <p:spPr>
          <a:xfrm>
            <a:off x="473754" y="1419270"/>
            <a:ext cx="8460432" cy="12176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①親鸞聖人の人柄が伝わる</a:t>
            </a:r>
          </a:p>
        </p:txBody>
      </p:sp>
      <p:sp>
        <p:nvSpPr>
          <p:cNvPr id="4" name="タイトル 1">
            <a:extLst>
              <a:ext uri="{FF2B5EF4-FFF2-40B4-BE49-F238E27FC236}">
                <a16:creationId xmlns:a16="http://schemas.microsoft.com/office/drawing/2014/main" id="{E00A8AA2-E36E-4A3F-9CF0-E003956E34F0}"/>
              </a:ext>
            </a:extLst>
          </p:cNvPr>
          <p:cNvSpPr txBox="1">
            <a:spLocks/>
          </p:cNvSpPr>
          <p:nvPr/>
        </p:nvSpPr>
        <p:spPr>
          <a:xfrm>
            <a:off x="473754" y="303492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②逆説的な言葉の数々</a:t>
            </a:r>
          </a:p>
        </p:txBody>
      </p:sp>
      <p:sp>
        <p:nvSpPr>
          <p:cNvPr id="5" name="タイトル 1">
            <a:extLst>
              <a:ext uri="{FF2B5EF4-FFF2-40B4-BE49-F238E27FC236}">
                <a16:creationId xmlns:a16="http://schemas.microsoft.com/office/drawing/2014/main" id="{539C421A-1128-4CE2-9ADB-E43BD1710515}"/>
              </a:ext>
            </a:extLst>
          </p:cNvPr>
          <p:cNvSpPr txBox="1">
            <a:spLocks/>
          </p:cNvSpPr>
          <p:nvPr/>
        </p:nvSpPr>
        <p:spPr>
          <a:xfrm>
            <a:off x="499831" y="47251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③具体的に語られる教え</a:t>
            </a:r>
          </a:p>
        </p:txBody>
      </p:sp>
      <p:sp>
        <p:nvSpPr>
          <p:cNvPr id="6" name="正方形/長方形 5"/>
          <p:cNvSpPr/>
          <p:nvPr/>
        </p:nvSpPr>
        <p:spPr>
          <a:xfrm>
            <a:off x="499831" y="4756620"/>
            <a:ext cx="7698646" cy="95036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156010302"/>
      </p:ext>
    </p:extLst>
  </p:cSld>
  <p:clrMapOvr>
    <a:masterClrMapping/>
  </p:clrMapOvr>
  <mc:AlternateContent xmlns:mc="http://schemas.openxmlformats.org/markup-compatibility/2006" xmlns:p14="http://schemas.microsoft.com/office/powerpoint/2010/main">
    <mc:Choice Requires="p14">
      <p:transition spd="med" p14:dur="700" advTm="22744">
        <p:fade/>
      </p:transition>
    </mc:Choice>
    <mc:Fallback xmlns="">
      <p:transition spd="med" advTm="227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076" y="1835659"/>
            <a:ext cx="6252311" cy="5301208"/>
          </a:xfrm>
          <a:prstGeom prst="rect">
            <a:avLst/>
          </a:prstGeom>
        </p:spPr>
      </p:pic>
      <p:sp>
        <p:nvSpPr>
          <p:cNvPr id="9" name="タイトル 1">
            <a:extLst>
              <a:ext uri="{FF2B5EF4-FFF2-40B4-BE49-F238E27FC236}">
                <a16:creationId xmlns:a16="http://schemas.microsoft.com/office/drawing/2014/main" id="{7EEC8A01-7215-4586-A7D7-FC1611B5E191}"/>
              </a:ext>
            </a:extLst>
          </p:cNvPr>
          <p:cNvSpPr>
            <a:spLocks noGrp="1"/>
          </p:cNvSpPr>
          <p:nvPr>
            <p:ph type="title"/>
          </p:nvPr>
        </p:nvSpPr>
        <p:spPr>
          <a:xfrm>
            <a:off x="179512" y="152488"/>
            <a:ext cx="9684568" cy="1681276"/>
          </a:xfrm>
        </p:spPr>
        <p:txBody>
          <a:bodyPr>
            <a:noAutofit/>
          </a:bodyPr>
          <a:lstStyle/>
          <a:p>
            <a:pPr algn="l"/>
            <a:r>
              <a:rPr lang="ja-JP" altLang="en-US" sz="3600" b="1" dirty="0">
                <a:ea typeface="游ゴシック" panose="020B0400000000000000" pitchFamily="50" charset="-128"/>
              </a:rPr>
              <a:t>「親鸞は父母の孝養のためとて、一返</a:t>
            </a:r>
            <a:r>
              <a:rPr lang="en-US" altLang="ja-JP" sz="3600" b="1" dirty="0">
                <a:ea typeface="游ゴシック" panose="020B0400000000000000" pitchFamily="50" charset="-128"/>
              </a:rPr>
              <a:t/>
            </a:r>
            <a:br>
              <a:rPr lang="en-US" altLang="ja-JP" sz="3600" b="1" dirty="0">
                <a:ea typeface="游ゴシック" panose="020B0400000000000000" pitchFamily="50" charset="-128"/>
              </a:rPr>
            </a:br>
            <a:r>
              <a:rPr lang="ja-JP" altLang="en-US" sz="3600" b="1" dirty="0" err="1">
                <a:ea typeface="游ゴシック" panose="020B0400000000000000" pitchFamily="50" charset="-128"/>
              </a:rPr>
              <a:t>にても</a:t>
            </a:r>
            <a:r>
              <a:rPr lang="ja-JP" altLang="en-US" sz="3600" b="1" dirty="0">
                <a:ea typeface="游ゴシック" panose="020B0400000000000000" pitchFamily="50" charset="-128"/>
              </a:rPr>
              <a:t>念仏申したること、いまだ候はず」</a:t>
            </a:r>
            <a:r>
              <a:rPr lang="en-US" altLang="ja-JP" sz="3600" b="1" dirty="0">
                <a:ea typeface="游ゴシック" panose="020B0400000000000000" pitchFamily="50" charset="-128"/>
              </a:rPr>
              <a:t/>
            </a:r>
            <a:br>
              <a:rPr lang="en-US" altLang="ja-JP" sz="3600" b="1" dirty="0">
                <a:ea typeface="游ゴシック" panose="020B0400000000000000" pitchFamily="50" charset="-128"/>
              </a:rPr>
            </a:br>
            <a:r>
              <a:rPr lang="ja-JP" altLang="en-US" sz="3600" b="1" dirty="0">
                <a:ea typeface="游ゴシック" panose="020B0400000000000000" pitchFamily="50" charset="-128"/>
              </a:rPr>
              <a:t>　　　　　　　　　　　　　</a:t>
            </a:r>
            <a:r>
              <a:rPr lang="ja-JP" altLang="en-US" sz="2800" b="1" spc="-300" dirty="0">
                <a:ea typeface="游ゴシック" panose="020B0400000000000000" pitchFamily="50" charset="-128"/>
              </a:rPr>
              <a:t>（第五条</a:t>
            </a:r>
            <a:r>
              <a:rPr kumimoji="1" lang="ja-JP" altLang="en-US" sz="2800" b="1" spc="-300" dirty="0">
                <a:ea typeface="游ゴシック" panose="020B0400000000000000" pitchFamily="50" charset="-128"/>
              </a:rPr>
              <a:t>・Ｐ７</a:t>
            </a:r>
            <a:r>
              <a:rPr lang="ja-JP" altLang="en-US" sz="2800" b="1" spc="-300" dirty="0">
                <a:ea typeface="游ゴシック" panose="020B0400000000000000" pitchFamily="50" charset="-128"/>
              </a:rPr>
              <a:t> ）</a:t>
            </a:r>
            <a:endParaRPr kumimoji="1" lang="ja-JP" altLang="en-US" sz="2800" b="1" spc="-300" dirty="0">
              <a:ea typeface="游ゴシック" panose="020B0400000000000000" pitchFamily="50" charset="-128"/>
            </a:endParaRPr>
          </a:p>
        </p:txBody>
      </p:sp>
      <p:grpSp>
        <p:nvGrpSpPr>
          <p:cNvPr id="5" name="グループ化 4"/>
          <p:cNvGrpSpPr/>
          <p:nvPr/>
        </p:nvGrpSpPr>
        <p:grpSpPr>
          <a:xfrm>
            <a:off x="3563887" y="1834012"/>
            <a:ext cx="5580111" cy="5023988"/>
            <a:chOff x="3278920" y="1916549"/>
            <a:chExt cx="3523102" cy="4798732"/>
          </a:xfrm>
        </p:grpSpPr>
        <p:sp>
          <p:nvSpPr>
            <p:cNvPr id="3" name="円形吹き出し 2"/>
            <p:cNvSpPr/>
            <p:nvPr/>
          </p:nvSpPr>
          <p:spPr>
            <a:xfrm>
              <a:off x="3361276" y="1916549"/>
              <a:ext cx="3440746" cy="4798732"/>
            </a:xfrm>
            <a:prstGeom prst="wedgeEllipseCallout">
              <a:avLst>
                <a:gd name="adj1" fmla="val -62648"/>
                <a:gd name="adj2" fmla="val -1204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
          <p:nvSpPr>
            <p:cNvPr id="2" name="正方形/長方形 1"/>
            <p:cNvSpPr/>
            <p:nvPr/>
          </p:nvSpPr>
          <p:spPr>
            <a:xfrm>
              <a:off x="3278920" y="2545891"/>
              <a:ext cx="2946260" cy="3755749"/>
            </a:xfrm>
            <a:prstGeom prst="rect">
              <a:avLst/>
            </a:prstGeom>
            <a:ln w="3175">
              <a:noFill/>
            </a:ln>
          </p:spPr>
          <p:txBody>
            <a:bodyPr vert="eaVert" wrap="square">
              <a:spAutoFit/>
            </a:bodyPr>
            <a:lstStyle/>
            <a:p>
              <a:pPr lvl="0"/>
              <a:r>
                <a:rPr lang="ja-JP" altLang="en-US" sz="4000" b="1" dirty="0">
                  <a:solidFill>
                    <a:prstClr val="black"/>
                  </a:solidFill>
                  <a:ea typeface="游ゴシック" panose="020B0400000000000000" pitchFamily="50" charset="-128"/>
                </a:rPr>
                <a:t>この親鸞は亡き父母の追善供養のために念仏したことは、かつて一度もありません。</a:t>
              </a:r>
              <a:endPar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endParaRPr>
            </a:p>
          </p:txBody>
        </p:sp>
      </p:grpSp>
    </p:spTree>
    <p:custDataLst>
      <p:tags r:id="rId1"/>
    </p:custDataLst>
    <p:extLst>
      <p:ext uri="{BB962C8B-B14F-4D97-AF65-F5344CB8AC3E}">
        <p14:creationId xmlns:p14="http://schemas.microsoft.com/office/powerpoint/2010/main" val="3647867338"/>
      </p:ext>
    </p:extLst>
  </p:cSld>
  <p:clrMapOvr>
    <a:masterClrMapping/>
  </p:clrMapOvr>
  <mc:AlternateContent xmlns:mc="http://schemas.openxmlformats.org/markup-compatibility/2006" xmlns:p14="http://schemas.microsoft.com/office/powerpoint/2010/main">
    <mc:Choice Requires="p14">
      <p:transition spd="med" p14:dur="700" advTm="74279">
        <p:fade/>
      </p:transition>
    </mc:Choice>
    <mc:Fallback xmlns="">
      <p:transition spd="med" advTm="742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12" name="タイトル 1">
            <a:extLst>
              <a:ext uri="{FF2B5EF4-FFF2-40B4-BE49-F238E27FC236}">
                <a16:creationId xmlns:a16="http://schemas.microsoft.com/office/drawing/2014/main" id="{2A828182-09BA-4123-A3E8-27C2A79173BD}"/>
              </a:ext>
            </a:extLst>
          </p:cNvPr>
          <p:cNvSpPr txBox="1">
            <a:spLocks/>
          </p:cNvSpPr>
          <p:nvPr/>
        </p:nvSpPr>
        <p:spPr>
          <a:xfrm>
            <a:off x="920280" y="1259632"/>
            <a:ext cx="7704856" cy="10172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6500"/>
              </a:lnSpc>
            </a:pPr>
            <a:r>
              <a:rPr lang="ja-JP" altLang="en-US" sz="4800" dirty="0">
                <a:solidFill>
                  <a:schemeClr val="bg1"/>
                </a:solidFill>
              </a:rPr>
              <a:t>１、</a:t>
            </a:r>
            <a:r>
              <a:rPr lang="en-US" altLang="ja-JP" sz="4800" dirty="0">
                <a:solidFill>
                  <a:schemeClr val="bg1"/>
                </a:solidFill>
              </a:rPr>
              <a:t> 『</a:t>
            </a:r>
            <a:r>
              <a:rPr lang="ja-JP" altLang="en-US" sz="4800" dirty="0">
                <a:solidFill>
                  <a:schemeClr val="bg1"/>
                </a:solidFill>
              </a:rPr>
              <a:t>歎異抄</a:t>
            </a:r>
            <a:r>
              <a:rPr lang="en-US" altLang="ja-JP" sz="4800" dirty="0">
                <a:solidFill>
                  <a:schemeClr val="bg1"/>
                </a:solidFill>
              </a:rPr>
              <a:t>』</a:t>
            </a:r>
            <a:r>
              <a:rPr lang="ja-JP" altLang="en-US" sz="4800" dirty="0">
                <a:solidFill>
                  <a:schemeClr val="bg1"/>
                </a:solidFill>
              </a:rPr>
              <a:t>の魅力</a:t>
            </a:r>
            <a:endParaRPr lang="en-US" altLang="ja-JP" sz="4800" dirty="0">
              <a:solidFill>
                <a:schemeClr val="bg1"/>
              </a:solidFill>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dirty="0">
              <a:solidFill>
                <a:prstClr val="white"/>
              </a:solidFill>
              <a:cs typeface="+mn-cs"/>
            </a:endParaRPr>
          </a:p>
          <a:p>
            <a:pPr lvl="0" algn="l">
              <a:lnSpc>
                <a:spcPts val="6500"/>
              </a:lnSpc>
              <a:spcBef>
                <a:spcPts val="0"/>
              </a:spcBef>
            </a:pPr>
            <a:r>
              <a:rPr lang="en-US" altLang="ja-JP" sz="4000" dirty="0">
                <a:solidFill>
                  <a:prstClr val="white"/>
                </a:solidFill>
                <a:cs typeface="+mn-cs"/>
              </a:rPr>
              <a:t/>
            </a:r>
            <a:br>
              <a:rPr lang="en-US" altLang="ja-JP" sz="4000" dirty="0">
                <a:solidFill>
                  <a:prstClr val="white"/>
                </a:solidFill>
                <a:cs typeface="+mn-cs"/>
              </a:rPr>
            </a:br>
            <a:endParaRPr lang="ja-JP" altLang="en-US" sz="40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algn="l">
              <a:lnSpc>
                <a:spcPts val="6500"/>
              </a:lnSpc>
            </a:pPr>
            <a:endParaRPr lang="ja-JP" altLang="en-US" sz="4800" dirty="0">
              <a:solidFill>
                <a:schemeClr val="bg1"/>
              </a:solidFill>
            </a:endParaRPr>
          </a:p>
          <a:p>
            <a:pPr algn="l">
              <a:lnSpc>
                <a:spcPts val="6500"/>
              </a:lnSpc>
            </a:pPr>
            <a:endParaRPr lang="ja-JP" altLang="en-US" sz="4800" dirty="0">
              <a:solidFill>
                <a:schemeClr val="bg1"/>
              </a:solidFill>
            </a:endParaRPr>
          </a:p>
        </p:txBody>
      </p:sp>
      <p:sp>
        <p:nvSpPr>
          <p:cNvPr id="14" name="正方形/長方形 13">
            <a:extLst>
              <a:ext uri="{FF2B5EF4-FFF2-40B4-BE49-F238E27FC236}">
                <a16:creationId xmlns:a16="http://schemas.microsoft.com/office/drawing/2014/main" id="{11795566-13BA-49D0-99FB-BA0886110A85}"/>
              </a:ext>
            </a:extLst>
          </p:cNvPr>
          <p:cNvSpPr/>
          <p:nvPr/>
        </p:nvSpPr>
        <p:spPr>
          <a:xfrm>
            <a:off x="755576" y="1280666"/>
            <a:ext cx="7396136"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a typeface="游ゴシック" panose="020B0400000000000000" pitchFamily="50" charset="-128"/>
            </a:endParaRPr>
          </a:p>
        </p:txBody>
      </p:sp>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908076" y="2101354"/>
            <a:ext cx="7704856"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6500"/>
              </a:lnSpc>
            </a:pPr>
            <a:r>
              <a:rPr lang="ja-JP" altLang="en-US" sz="4800" dirty="0">
                <a:solidFill>
                  <a:schemeClr val="bg1"/>
                </a:solidFill>
              </a:rPr>
              <a:t>２、</a:t>
            </a:r>
            <a:r>
              <a:rPr lang="en-US" altLang="ja-JP" sz="4800" dirty="0">
                <a:solidFill>
                  <a:schemeClr val="bg1"/>
                </a:solidFill>
              </a:rPr>
              <a:t>『</a:t>
            </a:r>
            <a:r>
              <a:rPr lang="ja-JP" altLang="en-US" sz="4800" dirty="0">
                <a:solidFill>
                  <a:schemeClr val="bg1"/>
                </a:solidFill>
              </a:rPr>
              <a:t>歎異抄</a:t>
            </a:r>
            <a:r>
              <a:rPr lang="en-US" altLang="ja-JP" sz="4800" dirty="0">
                <a:solidFill>
                  <a:schemeClr val="bg1"/>
                </a:solidFill>
              </a:rPr>
              <a:t>』</a:t>
            </a:r>
            <a:r>
              <a:rPr lang="ja-JP" altLang="en-US" sz="4800" dirty="0">
                <a:solidFill>
                  <a:schemeClr val="bg1"/>
                </a:solidFill>
              </a:rPr>
              <a:t>の概要と構成</a:t>
            </a:r>
            <a:endParaRPr lang="en-US" altLang="ja-JP" sz="4800" dirty="0">
              <a:solidFill>
                <a:schemeClr val="bg1"/>
              </a:solidFill>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dirty="0">
              <a:solidFill>
                <a:prstClr val="white"/>
              </a:solidFill>
              <a:cs typeface="+mn-cs"/>
            </a:endParaRPr>
          </a:p>
          <a:p>
            <a:pPr lvl="0" algn="l">
              <a:lnSpc>
                <a:spcPts val="6500"/>
              </a:lnSpc>
              <a:spcBef>
                <a:spcPts val="0"/>
              </a:spcBef>
            </a:pPr>
            <a:r>
              <a:rPr lang="en-US" altLang="ja-JP" sz="4000" dirty="0">
                <a:solidFill>
                  <a:prstClr val="white"/>
                </a:solidFill>
                <a:cs typeface="+mn-cs"/>
              </a:rPr>
              <a:t/>
            </a:r>
            <a:br>
              <a:rPr lang="en-US" altLang="ja-JP" sz="4000" dirty="0">
                <a:solidFill>
                  <a:prstClr val="white"/>
                </a:solidFill>
                <a:cs typeface="+mn-cs"/>
              </a:rPr>
            </a:br>
            <a:endParaRPr lang="ja-JP" altLang="en-US" sz="40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algn="l">
              <a:lnSpc>
                <a:spcPts val="6500"/>
              </a:lnSpc>
            </a:pPr>
            <a:endParaRPr lang="ja-JP" altLang="en-US" sz="4800" dirty="0">
              <a:solidFill>
                <a:schemeClr val="bg1"/>
              </a:solidFill>
            </a:endParaRPr>
          </a:p>
          <a:p>
            <a:pPr algn="l">
              <a:lnSpc>
                <a:spcPts val="6500"/>
              </a:lnSpc>
            </a:pPr>
            <a:endParaRPr lang="ja-JP" altLang="en-US" sz="4800" dirty="0">
              <a:solidFill>
                <a:schemeClr val="bg1"/>
              </a:solidFill>
            </a:endParaRPr>
          </a:p>
        </p:txBody>
      </p:sp>
      <p:sp>
        <p:nvSpPr>
          <p:cNvPr id="7" name="タイトル 1">
            <a:extLst>
              <a:ext uri="{FF2B5EF4-FFF2-40B4-BE49-F238E27FC236}">
                <a16:creationId xmlns:a16="http://schemas.microsoft.com/office/drawing/2014/main" id="{925E23B0-B929-4CFA-87B1-E3E07663B9CB}"/>
              </a:ext>
            </a:extLst>
          </p:cNvPr>
          <p:cNvSpPr txBox="1">
            <a:spLocks/>
          </p:cNvSpPr>
          <p:nvPr/>
        </p:nvSpPr>
        <p:spPr>
          <a:xfrm>
            <a:off x="929880" y="2956744"/>
            <a:ext cx="7704856" cy="353752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lnSpc>
                <a:spcPts val="6500"/>
              </a:lnSpc>
              <a:spcBef>
                <a:spcPts val="0"/>
              </a:spcBef>
            </a:pPr>
            <a:r>
              <a:rPr lang="ja-JP" altLang="en-US" sz="4800" dirty="0">
                <a:solidFill>
                  <a:prstClr val="white"/>
                </a:solidFill>
                <a:cs typeface="+mn-cs"/>
              </a:rPr>
              <a:t>３、</a:t>
            </a:r>
            <a:r>
              <a:rPr lang="en-US" altLang="ja-JP" sz="4800" dirty="0">
                <a:solidFill>
                  <a:prstClr val="white"/>
                </a:solidFill>
                <a:cs typeface="+mn-cs"/>
              </a:rPr>
              <a:t>『</a:t>
            </a:r>
            <a:r>
              <a:rPr lang="ja-JP" altLang="en-US" sz="4800" dirty="0">
                <a:solidFill>
                  <a:prstClr val="white"/>
                </a:solidFill>
                <a:cs typeface="+mn-cs"/>
              </a:rPr>
              <a:t>歎異抄</a:t>
            </a:r>
            <a:r>
              <a:rPr lang="en-US" altLang="ja-JP" sz="4800" dirty="0">
                <a:solidFill>
                  <a:prstClr val="white"/>
                </a:solidFill>
                <a:cs typeface="+mn-cs"/>
              </a:rPr>
              <a:t>』</a:t>
            </a:r>
            <a:r>
              <a:rPr lang="ja-JP" altLang="en-US" sz="4800" dirty="0">
                <a:solidFill>
                  <a:prstClr val="white"/>
                </a:solidFill>
                <a:cs typeface="+mn-cs"/>
              </a:rPr>
              <a:t>誕生の背景</a:t>
            </a:r>
            <a:endParaRPr lang="en-US" altLang="ja-JP" sz="4800" dirty="0">
              <a:solidFill>
                <a:prstClr val="white"/>
              </a:solidFill>
              <a:cs typeface="+mn-cs"/>
            </a:endParaRPr>
          </a:p>
          <a:p>
            <a:pPr lvl="0" algn="l">
              <a:lnSpc>
                <a:spcPts val="6500"/>
              </a:lnSpc>
              <a:spcBef>
                <a:spcPts val="0"/>
              </a:spcBef>
            </a:pPr>
            <a:r>
              <a:rPr lang="ja-JP" altLang="en-US" dirty="0">
                <a:solidFill>
                  <a:prstClr val="white"/>
                </a:solidFill>
                <a:cs typeface="+mn-cs"/>
              </a:rPr>
              <a:t>　　　</a:t>
            </a:r>
            <a:r>
              <a:rPr lang="en-US" altLang="ja-JP" dirty="0">
                <a:solidFill>
                  <a:prstClr val="white"/>
                </a:solidFill>
                <a:cs typeface="+mn-cs"/>
              </a:rPr>
              <a:t>―</a:t>
            </a:r>
            <a:r>
              <a:rPr lang="ja-JP" altLang="en-US" dirty="0">
                <a:solidFill>
                  <a:prstClr val="white"/>
                </a:solidFill>
                <a:cs typeface="+mn-cs"/>
              </a:rPr>
              <a:t>親鸞聖人のご生涯から</a:t>
            </a:r>
            <a:endParaRPr lang="en-US" altLang="ja-JP" dirty="0">
              <a:solidFill>
                <a:prstClr val="white"/>
              </a:solidFill>
              <a:cs typeface="+mn-cs"/>
            </a:endParaRPr>
          </a:p>
          <a:p>
            <a:pPr lvl="0" algn="l">
              <a:lnSpc>
                <a:spcPts val="6500"/>
              </a:lnSpc>
              <a:spcBef>
                <a:spcPts val="0"/>
              </a:spcBef>
            </a:pPr>
            <a:r>
              <a:rPr lang="ja-JP" altLang="en-US" sz="4800" dirty="0">
                <a:solidFill>
                  <a:prstClr val="white"/>
                </a:solidFill>
                <a:cs typeface="+mn-cs"/>
              </a:rPr>
              <a:t>４、著者・唯円について</a:t>
            </a:r>
            <a:endParaRPr lang="en-US" altLang="ja-JP" sz="4800" dirty="0">
              <a:solidFill>
                <a:prstClr val="white"/>
              </a:solidFill>
              <a:cs typeface="+mn-cs"/>
            </a:endParaRPr>
          </a:p>
          <a:p>
            <a:pPr algn="l">
              <a:lnSpc>
                <a:spcPts val="6500"/>
              </a:lnSpc>
              <a:spcBef>
                <a:spcPts val="0"/>
              </a:spcBef>
            </a:pPr>
            <a:r>
              <a:rPr lang="ja-JP" altLang="en-US" sz="4800" dirty="0">
                <a:solidFill>
                  <a:schemeClr val="bg1"/>
                </a:solidFill>
              </a:rPr>
              <a:t>５、序</a:t>
            </a:r>
            <a:r>
              <a:rPr lang="en-US" altLang="ja-JP" sz="4800" dirty="0">
                <a:solidFill>
                  <a:schemeClr val="bg1"/>
                </a:solidFill>
              </a:rPr>
              <a:t>―</a:t>
            </a:r>
            <a:r>
              <a:rPr lang="ja-JP" altLang="en-US" sz="4800" dirty="0">
                <a:solidFill>
                  <a:schemeClr val="bg1"/>
                </a:solidFill>
              </a:rPr>
              <a:t>「歎異」の思い</a:t>
            </a: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dirty="0">
              <a:solidFill>
                <a:prstClr val="white"/>
              </a:solidFill>
              <a:cs typeface="+mn-cs"/>
            </a:endParaRPr>
          </a:p>
          <a:p>
            <a:pPr lvl="0" algn="l">
              <a:lnSpc>
                <a:spcPts val="6500"/>
              </a:lnSpc>
              <a:spcBef>
                <a:spcPts val="0"/>
              </a:spcBef>
            </a:pPr>
            <a:r>
              <a:rPr lang="en-US" altLang="ja-JP" sz="4000" dirty="0">
                <a:solidFill>
                  <a:prstClr val="white"/>
                </a:solidFill>
                <a:cs typeface="+mn-cs"/>
              </a:rPr>
              <a:t/>
            </a:r>
            <a:br>
              <a:rPr lang="en-US" altLang="ja-JP" sz="4000" dirty="0">
                <a:solidFill>
                  <a:prstClr val="white"/>
                </a:solidFill>
                <a:cs typeface="+mn-cs"/>
              </a:rPr>
            </a:br>
            <a:endParaRPr lang="ja-JP" altLang="en-US" sz="40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lvl="0" algn="l">
              <a:lnSpc>
                <a:spcPts val="6500"/>
              </a:lnSpc>
              <a:spcBef>
                <a:spcPts val="0"/>
              </a:spcBef>
            </a:pPr>
            <a:endParaRPr lang="en-US" altLang="ja-JP" sz="4800" dirty="0">
              <a:solidFill>
                <a:prstClr val="white"/>
              </a:solidFill>
              <a:cs typeface="+mn-cs"/>
            </a:endParaRPr>
          </a:p>
          <a:p>
            <a:pPr algn="l">
              <a:lnSpc>
                <a:spcPts val="6500"/>
              </a:lnSpc>
            </a:pPr>
            <a:endParaRPr lang="ja-JP" altLang="en-US" sz="4800" dirty="0">
              <a:solidFill>
                <a:schemeClr val="bg1"/>
              </a:solidFill>
            </a:endParaRPr>
          </a:p>
          <a:p>
            <a:pPr algn="l">
              <a:lnSpc>
                <a:spcPts val="6500"/>
              </a:lnSpc>
            </a:pPr>
            <a:endParaRPr lang="ja-JP" altLang="en-US" sz="4800" dirty="0">
              <a:solidFill>
                <a:schemeClr val="bg1"/>
              </a:solidFill>
            </a:endParaRPr>
          </a:p>
        </p:txBody>
      </p:sp>
      <p:sp>
        <p:nvSpPr>
          <p:cNvPr id="5" name="正方形/長方形 4">
            <a:extLst>
              <a:ext uri="{FF2B5EF4-FFF2-40B4-BE49-F238E27FC236}">
                <a16:creationId xmlns:a16="http://schemas.microsoft.com/office/drawing/2014/main" id="{412A3547-0D45-D078-3325-A9BF510EB09C}"/>
              </a:ext>
            </a:extLst>
          </p:cNvPr>
          <p:cNvSpPr/>
          <p:nvPr/>
        </p:nvSpPr>
        <p:spPr>
          <a:xfrm>
            <a:off x="755576" y="2158824"/>
            <a:ext cx="7396136"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612827358"/>
      </p:ext>
    </p:extLst>
  </p:cSld>
  <p:clrMapOvr>
    <a:masterClrMapping/>
  </p:clrMapOvr>
  <mc:AlternateContent xmlns:mc="http://schemas.openxmlformats.org/markup-compatibility/2006" xmlns:p14="http://schemas.microsoft.com/office/powerpoint/2010/main">
    <mc:Choice Requires="p14">
      <p:transition spd="med" p14:dur="700" advTm="17879">
        <p:fade/>
      </p:transition>
    </mc:Choice>
    <mc:Fallback xmlns="">
      <p:transition spd="med" advTm="178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81E630-724E-43DB-B84E-A24502A537A4}"/>
              </a:ext>
            </a:extLst>
          </p:cNvPr>
          <p:cNvSpPr>
            <a:spLocks noGrp="1"/>
          </p:cNvSpPr>
          <p:nvPr>
            <p:ph type="title"/>
          </p:nvPr>
        </p:nvSpPr>
        <p:spPr>
          <a:xfrm>
            <a:off x="467544" y="2708920"/>
            <a:ext cx="8229600" cy="1143000"/>
          </a:xfrm>
        </p:spPr>
        <p:txBody>
          <a:bodyPr>
            <a:normAutofit/>
          </a:bodyPr>
          <a:lstStyle/>
          <a:p>
            <a:r>
              <a:rPr lang="en-US" altLang="ja-JP" sz="6000" dirty="0"/>
              <a:t>『</a:t>
            </a:r>
            <a:r>
              <a:rPr lang="ja-JP" altLang="en-US" sz="6000" dirty="0"/>
              <a:t>歎異抄</a:t>
            </a:r>
            <a:r>
              <a:rPr lang="en-US" altLang="ja-JP" sz="6000" dirty="0"/>
              <a:t>』</a:t>
            </a:r>
            <a:r>
              <a:rPr lang="ja-JP" altLang="en-US" sz="6000" dirty="0"/>
              <a:t>のあらまし・序</a:t>
            </a:r>
            <a:endParaRPr kumimoji="1" lang="ja-JP" altLang="en-US" sz="6000" dirty="0"/>
          </a:p>
        </p:txBody>
      </p:sp>
    </p:spTree>
    <p:extLst>
      <p:ext uri="{BB962C8B-B14F-4D97-AF65-F5344CB8AC3E}">
        <p14:creationId xmlns:p14="http://schemas.microsoft.com/office/powerpoint/2010/main" val="968623955"/>
      </p:ext>
    </p:extLst>
  </p:cSld>
  <p:clrMapOvr>
    <a:masterClrMapping/>
  </p:clrMapOvr>
  <mc:AlternateContent xmlns:mc="http://schemas.openxmlformats.org/markup-compatibility/2006" xmlns:p14="http://schemas.microsoft.com/office/powerpoint/2010/main">
    <mc:Choice Requires="p14">
      <p:transition spd="med" p14:dur="700" advTm="36354">
        <p:fade/>
      </p:transition>
    </mc:Choice>
    <mc:Fallback xmlns="">
      <p:transition spd="med" advTm="36354">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414040" y="2915815"/>
            <a:ext cx="8387308"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6500"/>
              </a:lnSpc>
            </a:pPr>
            <a:r>
              <a:rPr lang="ja-JP" altLang="en-US" sz="5700" dirty="0">
                <a:solidFill>
                  <a:schemeClr val="bg1"/>
                </a:solidFill>
              </a:rPr>
              <a:t>２、</a:t>
            </a:r>
            <a:r>
              <a:rPr lang="en-US" altLang="ja-JP" sz="5700" dirty="0">
                <a:solidFill>
                  <a:schemeClr val="bg1"/>
                </a:solidFill>
              </a:rPr>
              <a:t>『</a:t>
            </a:r>
            <a:r>
              <a:rPr lang="ja-JP" altLang="en-US" sz="5700" dirty="0">
                <a:solidFill>
                  <a:schemeClr val="bg1"/>
                </a:solidFill>
              </a:rPr>
              <a:t>歎異抄</a:t>
            </a:r>
            <a:r>
              <a:rPr lang="en-US" altLang="ja-JP" sz="5700" dirty="0">
                <a:solidFill>
                  <a:schemeClr val="bg1"/>
                </a:solidFill>
              </a:rPr>
              <a:t>』</a:t>
            </a:r>
            <a:r>
              <a:rPr lang="ja-JP" altLang="en-US" sz="5700" dirty="0">
                <a:solidFill>
                  <a:schemeClr val="bg1"/>
                </a:solidFill>
              </a:rPr>
              <a:t>の概要と構成</a:t>
            </a:r>
            <a:endParaRPr lang="en-US" altLang="ja-JP" sz="5700" dirty="0">
              <a:solidFill>
                <a:schemeClr val="bg1"/>
              </a:solidFill>
            </a:endParaRPr>
          </a:p>
          <a:p>
            <a:pPr lvl="0" algn="l">
              <a:lnSpc>
                <a:spcPts val="6500"/>
              </a:lnSpc>
              <a:spcBef>
                <a:spcPts val="0"/>
              </a:spcBef>
            </a:pPr>
            <a:endParaRPr lang="en-US" altLang="ja-JP" sz="5600" dirty="0">
              <a:solidFill>
                <a:prstClr val="white"/>
              </a:solidFill>
              <a:cs typeface="+mn-cs"/>
            </a:endParaRPr>
          </a:p>
          <a:p>
            <a:pPr lvl="0" algn="l">
              <a:lnSpc>
                <a:spcPts val="6500"/>
              </a:lnSpc>
              <a:spcBef>
                <a:spcPts val="0"/>
              </a:spcBef>
            </a:pPr>
            <a:endParaRPr lang="en-US" altLang="ja-JP" sz="5600" dirty="0">
              <a:solidFill>
                <a:prstClr val="white"/>
              </a:solidFill>
              <a:cs typeface="+mn-cs"/>
            </a:endParaRPr>
          </a:p>
          <a:p>
            <a:pPr lvl="0" algn="l">
              <a:lnSpc>
                <a:spcPts val="6500"/>
              </a:lnSpc>
              <a:spcBef>
                <a:spcPts val="0"/>
              </a:spcBef>
            </a:pPr>
            <a:r>
              <a:rPr lang="en-US" altLang="ja-JP" sz="5600" dirty="0">
                <a:solidFill>
                  <a:prstClr val="white"/>
                </a:solidFill>
                <a:cs typeface="+mn-cs"/>
              </a:rPr>
              <a:t/>
            </a:r>
            <a:br>
              <a:rPr lang="en-US" altLang="ja-JP" sz="5600" dirty="0">
                <a:solidFill>
                  <a:prstClr val="white"/>
                </a:solidFill>
                <a:cs typeface="+mn-cs"/>
              </a:rPr>
            </a:br>
            <a:endParaRPr lang="ja-JP" altLang="en-US" sz="5600" dirty="0">
              <a:solidFill>
                <a:prstClr val="white"/>
              </a:solidFill>
              <a:cs typeface="+mn-cs"/>
            </a:endParaRPr>
          </a:p>
          <a:p>
            <a:pPr lvl="0" algn="l">
              <a:lnSpc>
                <a:spcPts val="6500"/>
              </a:lnSpc>
              <a:spcBef>
                <a:spcPts val="0"/>
              </a:spcBef>
            </a:pPr>
            <a:endParaRPr lang="en-US" altLang="ja-JP" sz="5600" dirty="0">
              <a:solidFill>
                <a:prstClr val="white"/>
              </a:solidFill>
              <a:cs typeface="+mn-cs"/>
            </a:endParaRPr>
          </a:p>
          <a:p>
            <a:pPr lvl="0" algn="l">
              <a:lnSpc>
                <a:spcPts val="6500"/>
              </a:lnSpc>
              <a:spcBef>
                <a:spcPts val="0"/>
              </a:spcBef>
            </a:pPr>
            <a:endParaRPr lang="en-US" altLang="ja-JP" sz="5600" dirty="0">
              <a:solidFill>
                <a:prstClr val="white"/>
              </a:solidFill>
              <a:cs typeface="+mn-cs"/>
            </a:endParaRPr>
          </a:p>
          <a:p>
            <a:pPr lvl="0" algn="l">
              <a:lnSpc>
                <a:spcPts val="6500"/>
              </a:lnSpc>
              <a:spcBef>
                <a:spcPts val="0"/>
              </a:spcBef>
            </a:pPr>
            <a:endParaRPr lang="en-US" altLang="ja-JP" sz="5600" dirty="0">
              <a:solidFill>
                <a:prstClr val="white"/>
              </a:solidFill>
              <a:cs typeface="+mn-cs"/>
            </a:endParaRPr>
          </a:p>
          <a:p>
            <a:pPr algn="l">
              <a:lnSpc>
                <a:spcPts val="6500"/>
              </a:lnSpc>
            </a:pPr>
            <a:endParaRPr lang="ja-JP" altLang="en-US" sz="5600" dirty="0">
              <a:solidFill>
                <a:schemeClr val="bg1"/>
              </a:solidFill>
            </a:endParaRPr>
          </a:p>
          <a:p>
            <a:pPr algn="l">
              <a:lnSpc>
                <a:spcPts val="6500"/>
              </a:lnSpc>
            </a:pPr>
            <a:endParaRPr lang="ja-JP" altLang="en-US" sz="5600" dirty="0">
              <a:solidFill>
                <a:schemeClr val="bg1"/>
              </a:solidFill>
            </a:endParaRPr>
          </a:p>
        </p:txBody>
      </p:sp>
    </p:spTree>
    <p:extLst>
      <p:ext uri="{BB962C8B-B14F-4D97-AF65-F5344CB8AC3E}">
        <p14:creationId xmlns:p14="http://schemas.microsoft.com/office/powerpoint/2010/main" val="102915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630">
        <p159:morph option="byObject"/>
      </p:transition>
    </mc:Choice>
    <mc:Fallback xmlns="">
      <p:transition spd="slow" advTm="1163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77D5557-739A-4D55-9E49-4FB71330BB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971600" y="2996952"/>
            <a:ext cx="8387308"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6500"/>
              </a:lnSpc>
            </a:pPr>
            <a:r>
              <a:rPr lang="en-US" altLang="ja-JP" sz="8000" dirty="0">
                <a:effectLst>
                  <a:glow rad="190500">
                    <a:schemeClr val="bg1"/>
                  </a:glow>
                </a:effectLst>
              </a:rPr>
              <a:t>『</a:t>
            </a:r>
            <a:r>
              <a:rPr lang="ja-JP" altLang="en-US" sz="8000" dirty="0">
                <a:effectLst>
                  <a:glow rad="190500">
                    <a:schemeClr val="bg1"/>
                  </a:glow>
                </a:effectLst>
              </a:rPr>
              <a:t>歎異抄</a:t>
            </a:r>
            <a:r>
              <a:rPr lang="en-US" altLang="ja-JP" sz="8000" dirty="0">
                <a:effectLst>
                  <a:glow rad="190500">
                    <a:schemeClr val="bg1"/>
                  </a:glow>
                </a:effectLst>
              </a:rPr>
              <a:t>』</a:t>
            </a:r>
            <a:r>
              <a:rPr lang="ja-JP" altLang="en-US" sz="8000" dirty="0">
                <a:effectLst>
                  <a:glow rad="190500">
                    <a:schemeClr val="bg1"/>
                  </a:glow>
                </a:effectLst>
              </a:rPr>
              <a:t>の概要</a:t>
            </a:r>
            <a:endParaRPr lang="en-US" altLang="ja-JP" sz="8000" dirty="0">
              <a:effectLst>
                <a:glow rad="190500">
                  <a:schemeClr val="bg1"/>
                </a:glow>
              </a:effectLst>
            </a:endParaRPr>
          </a:p>
          <a:p>
            <a:pPr lvl="0" algn="l">
              <a:lnSpc>
                <a:spcPts val="6500"/>
              </a:lnSpc>
              <a:spcBef>
                <a:spcPts val="0"/>
              </a:spcBef>
            </a:pPr>
            <a:endParaRPr lang="en-US" altLang="ja-JP" sz="8000" dirty="0">
              <a:solidFill>
                <a:prstClr val="white"/>
              </a:solidFill>
              <a:cs typeface="+mn-cs"/>
            </a:endParaRPr>
          </a:p>
          <a:p>
            <a:pPr lvl="0" algn="l">
              <a:lnSpc>
                <a:spcPts val="6500"/>
              </a:lnSpc>
              <a:spcBef>
                <a:spcPts val="0"/>
              </a:spcBef>
            </a:pPr>
            <a:endParaRPr lang="en-US" altLang="ja-JP" sz="8000" dirty="0">
              <a:solidFill>
                <a:prstClr val="white"/>
              </a:solidFill>
              <a:cs typeface="+mn-cs"/>
            </a:endParaRPr>
          </a:p>
          <a:p>
            <a:pPr lvl="0" algn="l">
              <a:lnSpc>
                <a:spcPts val="6500"/>
              </a:lnSpc>
              <a:spcBef>
                <a:spcPts val="0"/>
              </a:spcBef>
            </a:pPr>
            <a:r>
              <a:rPr lang="en-US" altLang="ja-JP" sz="8000" dirty="0">
                <a:solidFill>
                  <a:prstClr val="white"/>
                </a:solidFill>
                <a:cs typeface="+mn-cs"/>
              </a:rPr>
              <a:t/>
            </a:r>
            <a:br>
              <a:rPr lang="en-US" altLang="ja-JP" sz="8000" dirty="0">
                <a:solidFill>
                  <a:prstClr val="white"/>
                </a:solidFill>
                <a:cs typeface="+mn-cs"/>
              </a:rPr>
            </a:br>
            <a:endParaRPr lang="ja-JP" altLang="en-US" sz="8000" dirty="0">
              <a:solidFill>
                <a:prstClr val="white"/>
              </a:solidFill>
              <a:cs typeface="+mn-cs"/>
            </a:endParaRPr>
          </a:p>
          <a:p>
            <a:pPr lvl="0" algn="l">
              <a:lnSpc>
                <a:spcPts val="6500"/>
              </a:lnSpc>
              <a:spcBef>
                <a:spcPts val="0"/>
              </a:spcBef>
            </a:pPr>
            <a:endParaRPr lang="en-US" altLang="ja-JP" sz="8000" dirty="0">
              <a:solidFill>
                <a:prstClr val="white"/>
              </a:solidFill>
              <a:cs typeface="+mn-cs"/>
            </a:endParaRPr>
          </a:p>
          <a:p>
            <a:pPr lvl="0" algn="l">
              <a:lnSpc>
                <a:spcPts val="6500"/>
              </a:lnSpc>
              <a:spcBef>
                <a:spcPts val="0"/>
              </a:spcBef>
            </a:pPr>
            <a:endParaRPr lang="en-US" altLang="ja-JP" sz="8000" dirty="0">
              <a:solidFill>
                <a:prstClr val="white"/>
              </a:solidFill>
              <a:cs typeface="+mn-cs"/>
            </a:endParaRPr>
          </a:p>
          <a:p>
            <a:pPr lvl="0" algn="l">
              <a:lnSpc>
                <a:spcPts val="6500"/>
              </a:lnSpc>
              <a:spcBef>
                <a:spcPts val="0"/>
              </a:spcBef>
            </a:pPr>
            <a:endParaRPr lang="en-US" altLang="ja-JP" sz="8000" dirty="0">
              <a:solidFill>
                <a:prstClr val="white"/>
              </a:solidFill>
              <a:cs typeface="+mn-cs"/>
            </a:endParaRPr>
          </a:p>
          <a:p>
            <a:pPr algn="l">
              <a:lnSpc>
                <a:spcPts val="6500"/>
              </a:lnSpc>
            </a:pPr>
            <a:endParaRPr lang="ja-JP" altLang="en-US" sz="8000" dirty="0">
              <a:solidFill>
                <a:schemeClr val="bg1"/>
              </a:solidFill>
            </a:endParaRPr>
          </a:p>
          <a:p>
            <a:pPr algn="l">
              <a:lnSpc>
                <a:spcPts val="6500"/>
              </a:lnSpc>
            </a:pPr>
            <a:endParaRPr lang="ja-JP" altLang="en-US" sz="8000" dirty="0">
              <a:solidFill>
                <a:schemeClr val="bg1"/>
              </a:solidFill>
            </a:endParaRPr>
          </a:p>
        </p:txBody>
      </p:sp>
    </p:spTree>
    <p:extLst>
      <p:ext uri="{BB962C8B-B14F-4D97-AF65-F5344CB8AC3E}">
        <p14:creationId xmlns:p14="http://schemas.microsoft.com/office/powerpoint/2010/main" val="4013463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894">
        <p159:morph option="byWord"/>
      </p:transition>
    </mc:Choice>
    <mc:Fallback xmlns="">
      <p:transition spd="slow" advTm="15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歎異抄</a:t>
            </a:r>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とは？①</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395536" y="187188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800" b="1" dirty="0">
                <a:latin typeface="+mj-ea"/>
                <a:ea typeface="游ゴシック" panose="020B0400000000000000" pitchFamily="50" charset="-128"/>
              </a:rPr>
              <a:t>いつ？</a:t>
            </a:r>
          </a:p>
        </p:txBody>
      </p:sp>
      <p:sp>
        <p:nvSpPr>
          <p:cNvPr id="8" name="タイトル 1">
            <a:extLst>
              <a:ext uri="{FF2B5EF4-FFF2-40B4-BE49-F238E27FC236}">
                <a16:creationId xmlns:a16="http://schemas.microsoft.com/office/drawing/2014/main" id="{150A7618-36C5-4205-BCA1-ECFEF6C44DD8}"/>
              </a:ext>
            </a:extLst>
          </p:cNvPr>
          <p:cNvSpPr txBox="1">
            <a:spLocks/>
          </p:cNvSpPr>
          <p:nvPr/>
        </p:nvSpPr>
        <p:spPr>
          <a:xfrm>
            <a:off x="755576" y="3429000"/>
            <a:ext cx="8229600" cy="30243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000" b="1" dirty="0">
                <a:solidFill>
                  <a:srgbClr val="FF0000"/>
                </a:solidFill>
                <a:latin typeface="+mj-ea"/>
                <a:ea typeface="游ゴシック" panose="020B0400000000000000" pitchFamily="50" charset="-128"/>
              </a:rPr>
              <a:t>親鸞聖人滅後、</a:t>
            </a:r>
            <a:endParaRPr lang="en-US" altLang="ja-JP" sz="8000" b="1" dirty="0">
              <a:solidFill>
                <a:srgbClr val="FF0000"/>
              </a:solidFill>
              <a:latin typeface="+mj-ea"/>
              <a:ea typeface="游ゴシック" panose="020B0400000000000000" pitchFamily="50" charset="-128"/>
            </a:endParaRPr>
          </a:p>
          <a:p>
            <a:r>
              <a:rPr lang="ja-JP" altLang="en-US" sz="8000" b="1" dirty="0">
                <a:solidFill>
                  <a:srgbClr val="FF0000"/>
                </a:solidFill>
                <a:latin typeface="+mj-ea"/>
                <a:ea typeface="游ゴシック" panose="020B0400000000000000" pitchFamily="50" charset="-128"/>
              </a:rPr>
              <a:t>２０年ほどして</a:t>
            </a:r>
            <a:endParaRPr lang="en-US" altLang="ja-JP" sz="8000" b="1" dirty="0">
              <a:solidFill>
                <a:srgbClr val="FF0000"/>
              </a:solidFill>
              <a:latin typeface="+mj-ea"/>
              <a:ea typeface="游ゴシック" panose="020B0400000000000000" pitchFamily="50" charset="-128"/>
            </a:endParaRPr>
          </a:p>
          <a:p>
            <a:r>
              <a:rPr lang="ja-JP" altLang="en-US" sz="4800" b="1" dirty="0">
                <a:solidFill>
                  <a:srgbClr val="FF0000"/>
                </a:solidFill>
                <a:latin typeface="+mj-ea"/>
                <a:ea typeface="游ゴシック" panose="020B0400000000000000" pitchFamily="50" charset="-128"/>
              </a:rPr>
              <a:t>　　　　（１２８０年頃）</a:t>
            </a:r>
          </a:p>
        </p:txBody>
      </p:sp>
    </p:spTree>
    <p:custDataLst>
      <p:tags r:id="rId1"/>
    </p:custDataLst>
    <p:extLst>
      <p:ext uri="{BB962C8B-B14F-4D97-AF65-F5344CB8AC3E}">
        <p14:creationId xmlns:p14="http://schemas.microsoft.com/office/powerpoint/2010/main" val="3159853286"/>
      </p:ext>
    </p:extLst>
  </p:cSld>
  <p:clrMapOvr>
    <a:masterClrMapping/>
  </p:clrMapOvr>
  <mc:AlternateContent xmlns:mc="http://schemas.openxmlformats.org/markup-compatibility/2006" xmlns:p14="http://schemas.microsoft.com/office/powerpoint/2010/main">
    <mc:Choice Requires="p14">
      <p:transition spd="med" p14:dur="700" advTm="43912">
        <p:fade/>
      </p:transition>
    </mc:Choice>
    <mc:Fallback xmlns="">
      <p:transition spd="med" advTm="439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歎異抄</a:t>
            </a:r>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とは？②</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488341" y="1905073"/>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800" b="1" dirty="0">
                <a:latin typeface="+mj-ea"/>
                <a:ea typeface="游ゴシック" panose="020B0400000000000000" pitchFamily="50" charset="-128"/>
              </a:rPr>
              <a:t>誰が？</a:t>
            </a:r>
          </a:p>
        </p:txBody>
      </p:sp>
      <p:sp>
        <p:nvSpPr>
          <p:cNvPr id="8" name="タイトル 1">
            <a:extLst>
              <a:ext uri="{FF2B5EF4-FFF2-40B4-BE49-F238E27FC236}">
                <a16:creationId xmlns:a16="http://schemas.microsoft.com/office/drawing/2014/main" id="{150A7618-36C5-4205-BCA1-ECFEF6C44DD8}"/>
              </a:ext>
            </a:extLst>
          </p:cNvPr>
          <p:cNvSpPr txBox="1">
            <a:spLocks/>
          </p:cNvSpPr>
          <p:nvPr/>
        </p:nvSpPr>
        <p:spPr>
          <a:xfrm>
            <a:off x="611560" y="3573016"/>
            <a:ext cx="8229600" cy="18362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9600" b="1" dirty="0">
                <a:solidFill>
                  <a:srgbClr val="FF0000"/>
                </a:solidFill>
                <a:latin typeface="+mj-ea"/>
                <a:ea typeface="游ゴシック" panose="020B0400000000000000" pitchFamily="50" charset="-128"/>
              </a:rPr>
              <a:t>直弟子の唯円</a:t>
            </a:r>
          </a:p>
        </p:txBody>
      </p:sp>
      <p:sp>
        <p:nvSpPr>
          <p:cNvPr id="6" name="タイトル 1">
            <a:extLst>
              <a:ext uri="{FF2B5EF4-FFF2-40B4-BE49-F238E27FC236}">
                <a16:creationId xmlns:a16="http://schemas.microsoft.com/office/drawing/2014/main" id="{9E4593BC-D51B-4A88-94F7-E285F27B5286}"/>
              </a:ext>
            </a:extLst>
          </p:cNvPr>
          <p:cNvSpPr txBox="1">
            <a:spLocks/>
          </p:cNvSpPr>
          <p:nvPr/>
        </p:nvSpPr>
        <p:spPr>
          <a:xfrm>
            <a:off x="862173" y="5413784"/>
            <a:ext cx="7848872" cy="78296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1" dirty="0">
                <a:latin typeface="+mj-ea"/>
                <a:ea typeface="游ゴシック" panose="020B0400000000000000" pitchFamily="50" charset="-128"/>
              </a:rPr>
              <a:t>※</a:t>
            </a:r>
            <a:r>
              <a:rPr lang="ja-JP" altLang="en-US" b="1" dirty="0">
                <a:latin typeface="+mj-ea"/>
                <a:ea typeface="游ゴシック" panose="020B0400000000000000" pitchFamily="50" charset="-128"/>
              </a:rPr>
              <a:t>唯円については後ほど詳しく</a:t>
            </a:r>
          </a:p>
        </p:txBody>
      </p:sp>
    </p:spTree>
    <p:custDataLst>
      <p:tags r:id="rId1"/>
    </p:custDataLst>
    <p:extLst>
      <p:ext uri="{BB962C8B-B14F-4D97-AF65-F5344CB8AC3E}">
        <p14:creationId xmlns:p14="http://schemas.microsoft.com/office/powerpoint/2010/main" val="2469502292"/>
      </p:ext>
    </p:extLst>
  </p:cSld>
  <p:clrMapOvr>
    <a:masterClrMapping/>
  </p:clrMapOvr>
  <mc:AlternateContent xmlns:mc="http://schemas.openxmlformats.org/markup-compatibility/2006" xmlns:p14="http://schemas.microsoft.com/office/powerpoint/2010/main">
    <mc:Choice Requires="p14">
      <p:transition spd="med" p14:dur="700" advTm="39322">
        <p:fade/>
      </p:transition>
    </mc:Choice>
    <mc:Fallback xmlns="">
      <p:transition spd="med" advTm="393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歎異抄</a:t>
            </a:r>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とは？③</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611560" y="161967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800" b="1" dirty="0">
                <a:latin typeface="+mj-ea"/>
                <a:ea typeface="游ゴシック" panose="020B0400000000000000" pitchFamily="50" charset="-128"/>
              </a:rPr>
              <a:t>なぜ？</a:t>
            </a:r>
          </a:p>
        </p:txBody>
      </p:sp>
      <p:sp>
        <p:nvSpPr>
          <p:cNvPr id="8" name="タイトル 1">
            <a:extLst>
              <a:ext uri="{FF2B5EF4-FFF2-40B4-BE49-F238E27FC236}">
                <a16:creationId xmlns:a16="http://schemas.microsoft.com/office/drawing/2014/main" id="{150A7618-36C5-4205-BCA1-ECFEF6C44DD8}"/>
              </a:ext>
            </a:extLst>
          </p:cNvPr>
          <p:cNvSpPr txBox="1">
            <a:spLocks/>
          </p:cNvSpPr>
          <p:nvPr/>
        </p:nvSpPr>
        <p:spPr>
          <a:xfrm>
            <a:off x="467544" y="3645024"/>
            <a:ext cx="8373616" cy="18362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600" b="1" dirty="0">
                <a:solidFill>
                  <a:srgbClr val="FF0000"/>
                </a:solidFill>
                <a:latin typeface="+mj-ea"/>
                <a:ea typeface="游ゴシック" panose="020B0400000000000000" pitchFamily="50" charset="-128"/>
              </a:rPr>
              <a:t>親鸞聖人の教えとは</a:t>
            </a:r>
            <a:endParaRPr lang="en-US" altLang="ja-JP" sz="6600" b="1" dirty="0">
              <a:solidFill>
                <a:srgbClr val="FF0000"/>
              </a:solidFill>
              <a:latin typeface="+mj-ea"/>
              <a:ea typeface="游ゴシック" panose="020B0400000000000000" pitchFamily="50" charset="-128"/>
            </a:endParaRPr>
          </a:p>
          <a:p>
            <a:r>
              <a:rPr lang="ja-JP" altLang="en-US" sz="6600" b="1" dirty="0">
                <a:solidFill>
                  <a:srgbClr val="FF0000"/>
                </a:solidFill>
                <a:latin typeface="+mj-ea"/>
                <a:ea typeface="游ゴシック" panose="020B0400000000000000" pitchFamily="50" charset="-128"/>
              </a:rPr>
              <a:t>異なる間違った考えが生じていたから</a:t>
            </a:r>
          </a:p>
        </p:txBody>
      </p:sp>
    </p:spTree>
    <p:custDataLst>
      <p:tags r:id="rId1"/>
    </p:custDataLst>
    <p:extLst>
      <p:ext uri="{BB962C8B-B14F-4D97-AF65-F5344CB8AC3E}">
        <p14:creationId xmlns:p14="http://schemas.microsoft.com/office/powerpoint/2010/main" val="2110938181"/>
      </p:ext>
    </p:extLst>
  </p:cSld>
  <p:clrMapOvr>
    <a:masterClrMapping/>
  </p:clrMapOvr>
  <mc:AlternateContent xmlns:mc="http://schemas.openxmlformats.org/markup-compatibility/2006" xmlns:p14="http://schemas.microsoft.com/office/powerpoint/2010/main">
    <mc:Choice Requires="p14">
      <p:transition spd="med" p14:dur="700" advTm="28508">
        <p:fade/>
      </p:transition>
    </mc:Choice>
    <mc:Fallback xmlns="">
      <p:transition spd="med" advTm="285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歎異抄</a:t>
            </a:r>
            <a:r>
              <a:rPr lang="en-US" altLang="ja-JP" sz="6600" b="1" dirty="0">
                <a:latin typeface="+mj-ea"/>
                <a:ea typeface="游ゴシック" panose="020B0400000000000000" pitchFamily="50" charset="-128"/>
              </a:rPr>
              <a:t>』</a:t>
            </a:r>
            <a:r>
              <a:rPr lang="ja-JP" altLang="en-US" sz="6600" b="1" dirty="0">
                <a:latin typeface="+mj-ea"/>
                <a:ea typeface="游ゴシック" panose="020B0400000000000000" pitchFamily="50" charset="-128"/>
              </a:rPr>
              <a:t>とは？③</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611560" y="161967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800" b="1" dirty="0">
                <a:latin typeface="+mj-ea"/>
                <a:ea typeface="游ゴシック" panose="020B0400000000000000" pitchFamily="50" charset="-128"/>
              </a:rPr>
              <a:t>なぜ？</a:t>
            </a:r>
          </a:p>
        </p:txBody>
      </p:sp>
      <p:sp>
        <p:nvSpPr>
          <p:cNvPr id="6" name="タイトル 1">
            <a:extLst>
              <a:ext uri="{FF2B5EF4-FFF2-40B4-BE49-F238E27FC236}">
                <a16:creationId xmlns:a16="http://schemas.microsoft.com/office/drawing/2014/main" id="{3CA0DB64-B013-4964-9339-60EE047DC426}"/>
              </a:ext>
            </a:extLst>
          </p:cNvPr>
          <p:cNvSpPr txBox="1">
            <a:spLocks/>
          </p:cNvSpPr>
          <p:nvPr/>
        </p:nvSpPr>
        <p:spPr>
          <a:xfrm>
            <a:off x="287524" y="3459832"/>
            <a:ext cx="8589640" cy="18362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solidFill>
                  <a:srgbClr val="FF0000"/>
                </a:solidFill>
                <a:latin typeface="+mj-ea"/>
                <a:ea typeface="游ゴシック" panose="020B0400000000000000" pitchFamily="50" charset="-128"/>
              </a:rPr>
              <a:t>念仏の道を歩む人々に</a:t>
            </a:r>
            <a:endParaRPr lang="en-US" altLang="ja-JP" sz="6000" b="1" dirty="0">
              <a:solidFill>
                <a:srgbClr val="FF0000"/>
              </a:solidFill>
              <a:latin typeface="+mj-ea"/>
              <a:ea typeface="游ゴシック" panose="020B0400000000000000" pitchFamily="50" charset="-128"/>
            </a:endParaRPr>
          </a:p>
          <a:p>
            <a:r>
              <a:rPr lang="ja-JP" altLang="en-US" sz="6000" b="1" dirty="0">
                <a:solidFill>
                  <a:srgbClr val="FF0000"/>
                </a:solidFill>
                <a:latin typeface="+mj-ea"/>
                <a:ea typeface="游ゴシック" panose="020B0400000000000000" pitchFamily="50" charset="-128"/>
              </a:rPr>
              <a:t>親鸞聖人の教えを正しく受け取ってもらうため</a:t>
            </a:r>
          </a:p>
        </p:txBody>
      </p:sp>
    </p:spTree>
    <p:extLst>
      <p:ext uri="{BB962C8B-B14F-4D97-AF65-F5344CB8AC3E}">
        <p14:creationId xmlns:p14="http://schemas.microsoft.com/office/powerpoint/2010/main" val="2603112521"/>
      </p:ext>
    </p:extLst>
  </p:cSld>
  <p:clrMapOvr>
    <a:masterClrMapping/>
  </p:clrMapOvr>
  <mc:AlternateContent xmlns:mc="http://schemas.openxmlformats.org/markup-compatibility/2006" xmlns:p14="http://schemas.microsoft.com/office/powerpoint/2010/main">
    <mc:Choice Requires="p14">
      <p:transition spd="med" p14:dur="700" advTm="15181">
        <p:fade/>
      </p:transition>
    </mc:Choice>
    <mc:Fallback xmlns="">
      <p:transition spd="med" advTm="15181">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5656" y="764704"/>
            <a:ext cx="3384376" cy="1440160"/>
          </a:xfrm>
        </p:spPr>
        <p:txBody>
          <a:bodyPr>
            <a:normAutofit/>
          </a:bodyPr>
          <a:lstStyle/>
          <a:p>
            <a:r>
              <a:rPr lang="ja-JP" altLang="en-US" sz="5400" b="1" dirty="0">
                <a:latin typeface="+mj-ea"/>
                <a:ea typeface="游ゴシック" panose="020B0400000000000000" pitchFamily="50" charset="-128"/>
              </a:rPr>
              <a:t>つまり、</a:t>
            </a:r>
            <a:endParaRPr kumimoji="1" lang="ja-JP" altLang="en-US" sz="5400" b="1" dirty="0">
              <a:latin typeface="+mj-ea"/>
              <a:ea typeface="游ゴシック" panose="020B0400000000000000" pitchFamily="50" charset="-128"/>
            </a:endParaRPr>
          </a:p>
        </p:txBody>
      </p:sp>
      <p:sp>
        <p:nvSpPr>
          <p:cNvPr id="5" name="タイトル 1"/>
          <p:cNvSpPr txBox="1">
            <a:spLocks/>
          </p:cNvSpPr>
          <p:nvPr/>
        </p:nvSpPr>
        <p:spPr>
          <a:xfrm>
            <a:off x="25152" y="2492896"/>
            <a:ext cx="9669760" cy="14401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8000" b="1" dirty="0">
                <a:solidFill>
                  <a:srgbClr val="FF0000"/>
                </a:solidFill>
                <a:latin typeface="+mj-ea"/>
                <a:ea typeface="游ゴシック" panose="020B0400000000000000" pitchFamily="50" charset="-128"/>
              </a:rPr>
              <a:t>『</a:t>
            </a:r>
            <a:r>
              <a:rPr lang="ja-JP" altLang="en-US" sz="8000" b="1" dirty="0">
                <a:solidFill>
                  <a:srgbClr val="FF0000"/>
                </a:solidFill>
                <a:latin typeface="+mj-ea"/>
                <a:ea typeface="游ゴシック" panose="020B0400000000000000" pitchFamily="50" charset="-128"/>
              </a:rPr>
              <a:t>歎異抄</a:t>
            </a:r>
            <a:r>
              <a:rPr lang="en-US" altLang="ja-JP" sz="8000" b="1" dirty="0">
                <a:solidFill>
                  <a:srgbClr val="FF0000"/>
                </a:solidFill>
                <a:latin typeface="+mj-ea"/>
                <a:ea typeface="游ゴシック" panose="020B0400000000000000" pitchFamily="50" charset="-128"/>
              </a:rPr>
              <a:t>』</a:t>
            </a:r>
            <a:r>
              <a:rPr lang="ja-JP" altLang="en-US" sz="8000" b="1" dirty="0">
                <a:latin typeface="+mj-ea"/>
                <a:ea typeface="游ゴシック" panose="020B0400000000000000" pitchFamily="50" charset="-128"/>
              </a:rPr>
              <a:t>とは・・</a:t>
            </a:r>
          </a:p>
        </p:txBody>
      </p:sp>
    </p:spTree>
    <p:custDataLst>
      <p:tags r:id="rId1"/>
    </p:custDataLst>
    <p:extLst>
      <p:ext uri="{BB962C8B-B14F-4D97-AF65-F5344CB8AC3E}">
        <p14:creationId xmlns:p14="http://schemas.microsoft.com/office/powerpoint/2010/main" val="1277172217"/>
      </p:ext>
    </p:extLst>
  </p:cSld>
  <p:clrMapOvr>
    <a:masterClrMapping/>
  </p:clrMapOvr>
  <mc:AlternateContent xmlns:mc="http://schemas.openxmlformats.org/markup-compatibility/2006" xmlns:p14="http://schemas.microsoft.com/office/powerpoint/2010/main">
    <mc:Choice Requires="p14">
      <p:transition spd="med" p14:dur="700" advTm="5811">
        <p:fade/>
      </p:transition>
    </mc:Choice>
    <mc:Fallback xmlns="">
      <p:transition spd="med" advTm="5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idx="1"/>
          </p:nvPr>
        </p:nvSpPr>
        <p:spPr>
          <a:xfrm>
            <a:off x="251520" y="476672"/>
            <a:ext cx="8640960" cy="5040560"/>
          </a:xfrm>
        </p:spPr>
        <p:txBody>
          <a:bodyPr>
            <a:noAutofit/>
          </a:bodyPr>
          <a:lstStyle/>
          <a:p>
            <a:pPr marL="0" indent="0" algn="ctr">
              <a:lnSpc>
                <a:spcPts val="6300"/>
              </a:lnSpc>
              <a:spcBef>
                <a:spcPts val="0"/>
              </a:spcBef>
              <a:buNone/>
            </a:pPr>
            <a:r>
              <a:rPr kumimoji="1" lang="ja-JP" altLang="en-US" sz="4800" b="1" dirty="0">
                <a:latin typeface="+mj-ea"/>
                <a:ea typeface="游ゴシック" panose="020B0400000000000000" pitchFamily="50" charset="-128"/>
              </a:rPr>
              <a:t>親鸞聖人が</a:t>
            </a:r>
            <a:endParaRPr kumimoji="1" lang="en-US" altLang="ja-JP" sz="4800" b="1" dirty="0">
              <a:latin typeface="+mj-ea"/>
              <a:ea typeface="游ゴシック" panose="020B0400000000000000" pitchFamily="50" charset="-128"/>
            </a:endParaRPr>
          </a:p>
          <a:p>
            <a:pPr marL="0" indent="0" algn="ctr">
              <a:lnSpc>
                <a:spcPts val="6300"/>
              </a:lnSpc>
              <a:spcBef>
                <a:spcPts val="0"/>
              </a:spcBef>
              <a:buNone/>
            </a:pPr>
            <a:r>
              <a:rPr kumimoji="1" lang="ja-JP" altLang="en-US" sz="4800" b="1" dirty="0">
                <a:latin typeface="+mj-ea"/>
                <a:ea typeface="游ゴシック" panose="020B0400000000000000" pitchFamily="50" charset="-128"/>
              </a:rPr>
              <a:t>お亡くなりになった後、</a:t>
            </a:r>
            <a:endParaRPr kumimoji="1" lang="en-US" altLang="ja-JP" sz="4800" b="1" dirty="0">
              <a:latin typeface="+mj-ea"/>
              <a:ea typeface="游ゴシック" panose="020B0400000000000000" pitchFamily="50" charset="-128"/>
            </a:endParaRPr>
          </a:p>
          <a:p>
            <a:pPr marL="0" indent="0" algn="ctr">
              <a:lnSpc>
                <a:spcPts val="6300"/>
              </a:lnSpc>
              <a:spcBef>
                <a:spcPts val="0"/>
              </a:spcBef>
              <a:buNone/>
            </a:pPr>
            <a:r>
              <a:rPr kumimoji="1" lang="ja-JP" altLang="en-US" sz="4800" b="1" dirty="0">
                <a:latin typeface="+mj-ea"/>
                <a:ea typeface="游ゴシック" panose="020B0400000000000000" pitchFamily="50" charset="-128"/>
              </a:rPr>
              <a:t>聖人の教えとは異なる</a:t>
            </a:r>
            <a:endParaRPr kumimoji="1" lang="en-US" altLang="ja-JP" sz="4800" b="1" dirty="0">
              <a:latin typeface="+mj-ea"/>
              <a:ea typeface="游ゴシック" panose="020B0400000000000000" pitchFamily="50" charset="-128"/>
            </a:endParaRPr>
          </a:p>
          <a:p>
            <a:pPr marL="0" indent="0" algn="ctr">
              <a:lnSpc>
                <a:spcPts val="6300"/>
              </a:lnSpc>
              <a:spcBef>
                <a:spcPts val="0"/>
              </a:spcBef>
              <a:buNone/>
            </a:pPr>
            <a:r>
              <a:rPr kumimoji="1" lang="ja-JP" altLang="en-US" sz="4800" b="1" dirty="0">
                <a:latin typeface="+mj-ea"/>
                <a:ea typeface="游ゴシック" panose="020B0400000000000000" pitchFamily="50" charset="-128"/>
              </a:rPr>
              <a:t>間違った考えが生じたことを歎いた弟子の唯円が、</a:t>
            </a:r>
            <a:endParaRPr kumimoji="1" lang="en-US" altLang="ja-JP" sz="4800" b="1" dirty="0">
              <a:latin typeface="+mj-ea"/>
              <a:ea typeface="游ゴシック" panose="020B0400000000000000" pitchFamily="50" charset="-128"/>
            </a:endParaRPr>
          </a:p>
          <a:p>
            <a:pPr marL="0" indent="0" algn="ctr">
              <a:lnSpc>
                <a:spcPts val="6300"/>
              </a:lnSpc>
              <a:spcBef>
                <a:spcPts val="0"/>
              </a:spcBef>
              <a:buNone/>
            </a:pPr>
            <a:r>
              <a:rPr kumimoji="1" lang="ja-JP" altLang="en-US" sz="4800" b="1" dirty="0">
                <a:latin typeface="+mj-ea"/>
                <a:ea typeface="游ゴシック" panose="020B0400000000000000" pitchFamily="50" charset="-128"/>
              </a:rPr>
              <a:t>聖人の教えを正しく受け</a:t>
            </a:r>
            <a:endParaRPr kumimoji="1" lang="en-US" altLang="ja-JP" sz="4800" b="1" dirty="0">
              <a:latin typeface="+mj-ea"/>
              <a:ea typeface="游ゴシック" panose="020B0400000000000000" pitchFamily="50" charset="-128"/>
            </a:endParaRPr>
          </a:p>
          <a:p>
            <a:pPr marL="0" indent="0" algn="ctr">
              <a:lnSpc>
                <a:spcPts val="6300"/>
              </a:lnSpc>
              <a:spcBef>
                <a:spcPts val="0"/>
              </a:spcBef>
              <a:buNone/>
            </a:pPr>
            <a:r>
              <a:rPr kumimoji="1" lang="ja-JP" altLang="en-US" sz="4800" b="1" dirty="0">
                <a:latin typeface="+mj-ea"/>
                <a:ea typeface="游ゴシック" panose="020B0400000000000000" pitchFamily="50" charset="-128"/>
              </a:rPr>
              <a:t>取ってもらうために著した書</a:t>
            </a:r>
          </a:p>
        </p:txBody>
      </p:sp>
      <p:sp>
        <p:nvSpPr>
          <p:cNvPr id="5" name="タイトル 1">
            <a:extLst>
              <a:ext uri="{FF2B5EF4-FFF2-40B4-BE49-F238E27FC236}">
                <a16:creationId xmlns:a16="http://schemas.microsoft.com/office/drawing/2014/main" id="{31AFB5E9-E35A-7CDB-8D38-2AA621E0CFD4}"/>
              </a:ext>
            </a:extLst>
          </p:cNvPr>
          <p:cNvSpPr txBox="1">
            <a:spLocks/>
          </p:cNvSpPr>
          <p:nvPr/>
        </p:nvSpPr>
        <p:spPr>
          <a:xfrm>
            <a:off x="251520" y="476672"/>
            <a:ext cx="8640960"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親鸞聖人が</a:t>
            </a:r>
            <a:endParaRPr lang="en-US" altLang="ja-JP" sz="4800" b="1" dirty="0">
              <a:latin typeface="+mj-ea"/>
              <a:ea typeface="游ゴシック" panose="020B0400000000000000" pitchFamily="50" charset="-128"/>
            </a:endParaRPr>
          </a:p>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お亡くなりになった後、</a:t>
            </a:r>
            <a:endParaRPr lang="en-US" altLang="ja-JP" sz="4800" b="1" dirty="0">
              <a:latin typeface="+mj-ea"/>
              <a:ea typeface="游ゴシック" panose="020B0400000000000000" pitchFamily="50" charset="-128"/>
            </a:endParaRPr>
          </a:p>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聖人の教えとは</a:t>
            </a:r>
            <a:r>
              <a:rPr lang="ja-JP" altLang="en-US" sz="4800" b="1" dirty="0">
                <a:solidFill>
                  <a:srgbClr val="FF0000"/>
                </a:solidFill>
                <a:latin typeface="+mj-ea"/>
                <a:ea typeface="游ゴシック" panose="020B0400000000000000" pitchFamily="50" charset="-128"/>
              </a:rPr>
              <a:t>異</a:t>
            </a:r>
            <a:r>
              <a:rPr lang="ja-JP" altLang="en-US" sz="4800" b="1" dirty="0">
                <a:latin typeface="+mj-ea"/>
                <a:ea typeface="游ゴシック" panose="020B0400000000000000" pitchFamily="50" charset="-128"/>
              </a:rPr>
              <a:t>なる</a:t>
            </a:r>
            <a:endParaRPr lang="en-US" altLang="ja-JP" sz="4800" b="1" dirty="0">
              <a:latin typeface="+mj-ea"/>
              <a:ea typeface="游ゴシック" panose="020B0400000000000000" pitchFamily="50" charset="-128"/>
            </a:endParaRPr>
          </a:p>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間違った考えが生じたことを</a:t>
            </a:r>
            <a:r>
              <a:rPr lang="ja-JP" altLang="en-US" sz="4800" b="1" dirty="0">
                <a:solidFill>
                  <a:srgbClr val="FF0000"/>
                </a:solidFill>
                <a:latin typeface="+mj-ea"/>
                <a:ea typeface="游ゴシック" panose="020B0400000000000000" pitchFamily="50" charset="-128"/>
              </a:rPr>
              <a:t>歎</a:t>
            </a:r>
            <a:r>
              <a:rPr lang="ja-JP" altLang="en-US" sz="4800" b="1" dirty="0">
                <a:latin typeface="+mj-ea"/>
                <a:ea typeface="游ゴシック" panose="020B0400000000000000" pitchFamily="50" charset="-128"/>
              </a:rPr>
              <a:t>いた弟子の唯円が、</a:t>
            </a:r>
            <a:endParaRPr lang="en-US" altLang="ja-JP" sz="4800" b="1" dirty="0">
              <a:latin typeface="+mj-ea"/>
              <a:ea typeface="游ゴシック" panose="020B0400000000000000" pitchFamily="50" charset="-128"/>
            </a:endParaRPr>
          </a:p>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聖人の教えを正しく受け</a:t>
            </a:r>
            <a:endParaRPr lang="en-US" altLang="ja-JP" sz="4800" b="1" dirty="0">
              <a:latin typeface="+mj-ea"/>
              <a:ea typeface="游ゴシック" panose="020B0400000000000000" pitchFamily="50" charset="-128"/>
            </a:endParaRPr>
          </a:p>
          <a:p>
            <a:pPr marL="0" indent="0" algn="ctr">
              <a:lnSpc>
                <a:spcPts val="6300"/>
              </a:lnSpc>
              <a:spcBef>
                <a:spcPts val="0"/>
              </a:spcBef>
              <a:buFont typeface="Arial" panose="020B0604020202020204" pitchFamily="34" charset="0"/>
              <a:buNone/>
            </a:pPr>
            <a:r>
              <a:rPr lang="ja-JP" altLang="en-US" sz="4800" b="1" dirty="0">
                <a:latin typeface="+mj-ea"/>
                <a:ea typeface="游ゴシック" panose="020B0400000000000000" pitchFamily="50" charset="-128"/>
              </a:rPr>
              <a:t>取ってもらうために著した書</a:t>
            </a:r>
          </a:p>
        </p:txBody>
      </p:sp>
    </p:spTree>
    <p:custDataLst>
      <p:tags r:id="rId1"/>
    </p:custDataLst>
    <p:extLst>
      <p:ext uri="{BB962C8B-B14F-4D97-AF65-F5344CB8AC3E}">
        <p14:creationId xmlns:p14="http://schemas.microsoft.com/office/powerpoint/2010/main" val="2979130893"/>
      </p:ext>
    </p:extLst>
  </p:cSld>
  <p:clrMapOvr>
    <a:masterClrMapping/>
  </p:clrMapOvr>
  <mc:AlternateContent xmlns:mc="http://schemas.openxmlformats.org/markup-compatibility/2006" xmlns:p14="http://schemas.microsoft.com/office/powerpoint/2010/main">
    <mc:Choice Requires="p14">
      <p:transition spd="med" p14:dur="700" advTm="38324">
        <p:fade/>
      </p:transition>
    </mc:Choice>
    <mc:Fallback xmlns="">
      <p:transition spd="med" advTm="383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10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1000"/>
                                        <p:tgtEl>
                                          <p:spTgt spid="4">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10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4">
                                            <p:txEl>
                                              <p:pRg st="0" end="0"/>
                                            </p:txEl>
                                          </p:spTgt>
                                        </p:tgtEl>
                                      </p:cBhvr>
                                    </p:animEffect>
                                    <p:set>
                                      <p:cBhvr>
                                        <p:cTn id="23" dur="1" fill="hold">
                                          <p:stCondLst>
                                            <p:cond delay="499"/>
                                          </p:stCondLst>
                                        </p:cTn>
                                        <p:tgtEl>
                                          <p:spTgt spid="4">
                                            <p:txEl>
                                              <p:pRg st="0" end="0"/>
                                            </p:txEl>
                                          </p:spTgt>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4">
                                            <p:txEl>
                                              <p:pRg st="1" end="1"/>
                                            </p:txEl>
                                          </p:spTgt>
                                        </p:tgtEl>
                                      </p:cBhvr>
                                    </p:animEffect>
                                    <p:set>
                                      <p:cBhvr>
                                        <p:cTn id="26" dur="1" fill="hold">
                                          <p:stCondLst>
                                            <p:cond delay="499"/>
                                          </p:stCondLst>
                                        </p:cTn>
                                        <p:tgtEl>
                                          <p:spTgt spid="4">
                                            <p:txEl>
                                              <p:pRg st="1" end="1"/>
                                            </p:tx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xEl>
                                              <p:pRg st="2" end="2"/>
                                            </p:txEl>
                                          </p:spTgt>
                                        </p:tgtEl>
                                      </p:cBhvr>
                                    </p:animEffect>
                                    <p:set>
                                      <p:cBhvr>
                                        <p:cTn id="29" dur="1" fill="hold">
                                          <p:stCondLst>
                                            <p:cond delay="499"/>
                                          </p:stCondLst>
                                        </p:cTn>
                                        <p:tgtEl>
                                          <p:spTgt spid="4">
                                            <p:txEl>
                                              <p:pRg st="2" end="2"/>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xEl>
                                              <p:pRg st="3" end="3"/>
                                            </p:txEl>
                                          </p:spTgt>
                                        </p:tgtEl>
                                      </p:cBhvr>
                                    </p:animEffect>
                                    <p:set>
                                      <p:cBhvr>
                                        <p:cTn id="32" dur="1" fill="hold">
                                          <p:stCondLst>
                                            <p:cond delay="499"/>
                                          </p:stCondLst>
                                        </p:cTn>
                                        <p:tgtEl>
                                          <p:spTgt spid="4">
                                            <p:txEl>
                                              <p:pRg st="3" end="3"/>
                                            </p:txEl>
                                          </p:spTgt>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xEl>
                                              <p:pRg st="4" end="4"/>
                                            </p:txEl>
                                          </p:spTgt>
                                        </p:tgtEl>
                                      </p:cBhvr>
                                    </p:animEffect>
                                    <p:set>
                                      <p:cBhvr>
                                        <p:cTn id="35" dur="1" fill="hold">
                                          <p:stCondLst>
                                            <p:cond delay="499"/>
                                          </p:stCondLst>
                                        </p:cTn>
                                        <p:tgtEl>
                                          <p:spTgt spid="4">
                                            <p:txEl>
                                              <p:pRg st="4" end="4"/>
                                            </p:txEl>
                                          </p:spTgt>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
                                            <p:txEl>
                                              <p:pRg st="5" end="5"/>
                                            </p:txEl>
                                          </p:spTgt>
                                        </p:tgtEl>
                                      </p:cBhvr>
                                    </p:animEffect>
                                    <p:set>
                                      <p:cBhvr>
                                        <p:cTn id="38" dur="1" fill="hold">
                                          <p:stCondLst>
                                            <p:cond delay="499"/>
                                          </p:stCondLst>
                                        </p:cTn>
                                        <p:tgtEl>
                                          <p:spTgt spid="4">
                                            <p:txEl>
                                              <p:pRg st="5" end="5"/>
                                            </p:txEl>
                                          </p:spTgt>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4" grpId="1" build="allAtOnce"/>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ja-JP" altLang="en-US" sz="6600" b="1" dirty="0">
                <a:latin typeface="+mj-ea"/>
                <a:ea typeface="游ゴシック" panose="020B0400000000000000" pitchFamily="50" charset="-128"/>
              </a:rPr>
              <a:t>書名の由来</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770384" y="1458387"/>
            <a:ext cx="8373616" cy="238539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latin typeface="+mj-ea"/>
                <a:ea typeface="游ゴシック" panose="020B0400000000000000" pitchFamily="50" charset="-128"/>
              </a:rPr>
              <a:t>「先師</a:t>
            </a:r>
            <a:r>
              <a:rPr lang="ja-JP" altLang="en-US" sz="3900" b="1" dirty="0">
                <a:latin typeface="+mj-ea"/>
                <a:ea typeface="游ゴシック" panose="020B0400000000000000" pitchFamily="50" charset="-128"/>
              </a:rPr>
              <a:t>（親鸞）</a:t>
            </a:r>
            <a:r>
              <a:rPr lang="ja-JP" altLang="en-US" sz="6600" b="1" dirty="0">
                <a:latin typeface="+mj-ea"/>
                <a:ea typeface="游ゴシック" panose="020B0400000000000000" pitchFamily="50" charset="-128"/>
              </a:rPr>
              <a:t>の口伝の</a:t>
            </a:r>
            <a:endParaRPr lang="en-US" altLang="ja-JP" sz="6600" b="1" dirty="0">
              <a:latin typeface="+mj-ea"/>
              <a:ea typeface="游ゴシック" panose="020B0400000000000000" pitchFamily="50" charset="-128"/>
            </a:endParaRPr>
          </a:p>
          <a:p>
            <a:pPr algn="l"/>
            <a:r>
              <a:rPr lang="ja-JP" altLang="en-US" sz="6600" b="1" dirty="0">
                <a:latin typeface="+mj-ea"/>
                <a:ea typeface="游ゴシック" panose="020B0400000000000000" pitchFamily="50" charset="-128"/>
              </a:rPr>
              <a:t>真信に　なることを　き」</a:t>
            </a:r>
            <a:endParaRPr lang="en-US" altLang="ja-JP" sz="6600" b="1" dirty="0">
              <a:latin typeface="+mj-ea"/>
              <a:ea typeface="游ゴシック" panose="020B0400000000000000" pitchFamily="50" charset="-128"/>
            </a:endParaRPr>
          </a:p>
          <a:p>
            <a:pPr algn="l"/>
            <a:r>
              <a:rPr lang="ja-JP" altLang="en-US" sz="3900" b="1" dirty="0">
                <a:latin typeface="+mj-ea"/>
                <a:ea typeface="游ゴシック" panose="020B0400000000000000" pitchFamily="50" charset="-128"/>
              </a:rPr>
              <a:t>　　　　　　　　　　　　　</a:t>
            </a:r>
            <a:r>
              <a:rPr lang="ja-JP" altLang="en-US" sz="4200" b="1" dirty="0">
                <a:latin typeface="+mj-ea"/>
                <a:ea typeface="游ゴシック" panose="020B0400000000000000" pitchFamily="50" charset="-128"/>
              </a:rPr>
              <a:t>（序・Ｐ１）</a:t>
            </a:r>
          </a:p>
        </p:txBody>
      </p:sp>
      <p:sp>
        <p:nvSpPr>
          <p:cNvPr id="8" name="タイトル 1">
            <a:extLst>
              <a:ext uri="{FF2B5EF4-FFF2-40B4-BE49-F238E27FC236}">
                <a16:creationId xmlns:a16="http://schemas.microsoft.com/office/drawing/2014/main" id="{150A7618-36C5-4205-BCA1-ECFEF6C44DD8}"/>
              </a:ext>
            </a:extLst>
          </p:cNvPr>
          <p:cNvSpPr txBox="1">
            <a:spLocks/>
          </p:cNvSpPr>
          <p:nvPr/>
        </p:nvSpPr>
        <p:spPr>
          <a:xfrm>
            <a:off x="136104" y="3808649"/>
            <a:ext cx="8892480" cy="2538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latin typeface="ＭＳ ゴシック" panose="020B0609070205080204" pitchFamily="49" charset="-128"/>
                <a:ea typeface="ＭＳ ゴシック" panose="020B0609070205080204" pitchFamily="49" charset="-128"/>
              </a:rPr>
              <a:t>親鸞聖人から直接お聞きした</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真実の信心とは異なることが</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説かれていて、</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歎かわしいことです</a:t>
            </a:r>
            <a:endParaRPr lang="ja-JP" altLang="en-US" sz="6600" b="1"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78C2933C-2A2B-4320-8FBE-D3C9234AAD52}"/>
              </a:ext>
            </a:extLst>
          </p:cNvPr>
          <p:cNvSpPr txBox="1"/>
          <p:nvPr/>
        </p:nvSpPr>
        <p:spPr>
          <a:xfrm>
            <a:off x="2771800" y="2291506"/>
            <a:ext cx="1020589" cy="877163"/>
          </a:xfrm>
          <a:prstGeom prst="rect">
            <a:avLst/>
          </a:prstGeom>
          <a:noFill/>
        </p:spPr>
        <p:txBody>
          <a:bodyPr wrap="square">
            <a:spAutoFit/>
          </a:bodyPr>
          <a:lstStyle/>
          <a:p>
            <a:r>
              <a:rPr kumimoji="1" lang="ja-JP" altLang="en-US" sz="5100" b="1" i="0" u="none" strike="noStrike" kern="1200" cap="none" spc="0" normalizeH="0" baseline="0" noProof="0" dirty="0">
                <a:ln>
                  <a:noFill/>
                </a:ln>
                <a:effectLst/>
                <a:uLnTx/>
                <a:uFillTx/>
                <a:latin typeface="ＭＳ Ｐゴシック" panose="020B0600070205080204" pitchFamily="50" charset="-128"/>
                <a:ea typeface="游ゴシック" panose="020B0400000000000000" pitchFamily="50" charset="-128"/>
              </a:rPr>
              <a:t>異</a:t>
            </a:r>
            <a:endParaRPr lang="ja-JP" altLang="en-US" sz="5100" b="1" dirty="0"/>
          </a:p>
        </p:txBody>
      </p:sp>
      <p:sp>
        <p:nvSpPr>
          <p:cNvPr id="10" name="テキスト ボックス 9">
            <a:extLst>
              <a:ext uri="{FF2B5EF4-FFF2-40B4-BE49-F238E27FC236}">
                <a16:creationId xmlns:a16="http://schemas.microsoft.com/office/drawing/2014/main" id="{EE56AB58-07AD-46B0-92A2-DFA6A07EA539}"/>
              </a:ext>
            </a:extLst>
          </p:cNvPr>
          <p:cNvSpPr txBox="1"/>
          <p:nvPr/>
        </p:nvSpPr>
        <p:spPr>
          <a:xfrm>
            <a:off x="6588224" y="2279722"/>
            <a:ext cx="876573" cy="877163"/>
          </a:xfrm>
          <a:prstGeom prst="rect">
            <a:avLst/>
          </a:prstGeom>
          <a:noFill/>
        </p:spPr>
        <p:txBody>
          <a:bodyPr wrap="square">
            <a:spAutoFit/>
          </a:bodyPr>
          <a:lstStyle/>
          <a:p>
            <a:r>
              <a:rPr kumimoji="1" lang="ja-JP" altLang="en-US" sz="5100" b="1" i="0" u="none" strike="noStrike" kern="1200" cap="none" spc="0" normalizeH="0" baseline="0" noProof="0" dirty="0">
                <a:ln>
                  <a:noFill/>
                </a:ln>
                <a:effectLst/>
                <a:uLnTx/>
                <a:uFillTx/>
                <a:latin typeface="ＭＳ Ｐゴシック" panose="020B0600070205080204" pitchFamily="50" charset="-128"/>
                <a:ea typeface="游ゴシック" panose="020B0400000000000000" pitchFamily="50" charset="-128"/>
              </a:rPr>
              <a:t>歎</a:t>
            </a:r>
            <a:endParaRPr lang="ja-JP" altLang="en-US" sz="5100" b="1" dirty="0"/>
          </a:p>
        </p:txBody>
      </p:sp>
    </p:spTree>
    <p:extLst>
      <p:ext uri="{BB962C8B-B14F-4D97-AF65-F5344CB8AC3E}">
        <p14:creationId xmlns:p14="http://schemas.microsoft.com/office/powerpoint/2010/main" val="1457549200"/>
      </p:ext>
    </p:extLst>
  </p:cSld>
  <p:clrMapOvr>
    <a:masterClrMapping/>
  </p:clrMapOvr>
  <mc:AlternateContent xmlns:mc="http://schemas.openxmlformats.org/markup-compatibility/2006" xmlns:p14="http://schemas.microsoft.com/office/powerpoint/2010/main">
    <mc:Choice Requires="p14">
      <p:transition spd="med" p14:dur="700" advTm="34185">
        <p:fade/>
      </p:transition>
    </mc:Choice>
    <mc:Fallback xmlns="">
      <p:transition spd="med" advTm="34185">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ja-JP" altLang="en-US" sz="6600" b="1" dirty="0">
                <a:latin typeface="+mj-ea"/>
                <a:ea typeface="游ゴシック" panose="020B0400000000000000" pitchFamily="50" charset="-128"/>
              </a:rPr>
              <a:t>書名の由来</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7" name="タイトル 1">
            <a:extLst>
              <a:ext uri="{FF2B5EF4-FFF2-40B4-BE49-F238E27FC236}">
                <a16:creationId xmlns:a16="http://schemas.microsoft.com/office/drawing/2014/main" id="{9E4593BC-D51B-4A88-94F7-E285F27B5286}"/>
              </a:ext>
            </a:extLst>
          </p:cNvPr>
          <p:cNvSpPr txBox="1">
            <a:spLocks/>
          </p:cNvSpPr>
          <p:nvPr/>
        </p:nvSpPr>
        <p:spPr>
          <a:xfrm>
            <a:off x="770384" y="1458387"/>
            <a:ext cx="8373616" cy="2385392"/>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6600" b="1" dirty="0">
                <a:latin typeface="+mj-ea"/>
                <a:ea typeface="游ゴシック" panose="020B0400000000000000" pitchFamily="50" charset="-128"/>
              </a:rPr>
              <a:t>「先師</a:t>
            </a:r>
            <a:r>
              <a:rPr lang="ja-JP" altLang="en-US" sz="3900" b="1" dirty="0">
                <a:latin typeface="+mj-ea"/>
                <a:ea typeface="游ゴシック" panose="020B0400000000000000" pitchFamily="50" charset="-128"/>
              </a:rPr>
              <a:t>（親鸞）</a:t>
            </a:r>
            <a:r>
              <a:rPr lang="ja-JP" altLang="en-US" sz="6600" b="1" dirty="0">
                <a:latin typeface="+mj-ea"/>
                <a:ea typeface="游ゴシック" panose="020B0400000000000000" pitchFamily="50" charset="-128"/>
              </a:rPr>
              <a:t>の口伝の</a:t>
            </a:r>
            <a:endParaRPr lang="en-US" altLang="ja-JP" sz="6600" b="1" dirty="0">
              <a:latin typeface="+mj-ea"/>
              <a:ea typeface="游ゴシック" panose="020B0400000000000000" pitchFamily="50" charset="-128"/>
            </a:endParaRPr>
          </a:p>
          <a:p>
            <a:pPr algn="l"/>
            <a:r>
              <a:rPr lang="ja-JP" altLang="en-US" sz="6600" b="1" dirty="0">
                <a:latin typeface="+mj-ea"/>
                <a:ea typeface="游ゴシック" panose="020B0400000000000000" pitchFamily="50" charset="-128"/>
              </a:rPr>
              <a:t>真信に　なることを　き」</a:t>
            </a:r>
            <a:endParaRPr lang="en-US" altLang="ja-JP" sz="6600" b="1" dirty="0">
              <a:latin typeface="+mj-ea"/>
              <a:ea typeface="游ゴシック" panose="020B0400000000000000" pitchFamily="50" charset="-128"/>
            </a:endParaRPr>
          </a:p>
          <a:p>
            <a:pPr algn="l"/>
            <a:r>
              <a:rPr lang="ja-JP" altLang="en-US" sz="3900" b="1" dirty="0">
                <a:latin typeface="+mj-ea"/>
                <a:ea typeface="游ゴシック" panose="020B0400000000000000" pitchFamily="50" charset="-128"/>
              </a:rPr>
              <a:t>　　　　　　　　　　　　　</a:t>
            </a:r>
            <a:r>
              <a:rPr lang="ja-JP" altLang="en-US" sz="4200" b="1" dirty="0">
                <a:latin typeface="+mj-ea"/>
                <a:ea typeface="游ゴシック" panose="020B0400000000000000" pitchFamily="50" charset="-128"/>
              </a:rPr>
              <a:t>（序・Ｐ１）</a:t>
            </a:r>
          </a:p>
        </p:txBody>
      </p:sp>
      <p:sp>
        <p:nvSpPr>
          <p:cNvPr id="8" name="タイトル 1">
            <a:extLst>
              <a:ext uri="{FF2B5EF4-FFF2-40B4-BE49-F238E27FC236}">
                <a16:creationId xmlns:a16="http://schemas.microsoft.com/office/drawing/2014/main" id="{150A7618-36C5-4205-BCA1-ECFEF6C44DD8}"/>
              </a:ext>
            </a:extLst>
          </p:cNvPr>
          <p:cNvSpPr txBox="1">
            <a:spLocks/>
          </p:cNvSpPr>
          <p:nvPr/>
        </p:nvSpPr>
        <p:spPr>
          <a:xfrm>
            <a:off x="136104" y="3808649"/>
            <a:ext cx="8892480" cy="2538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latin typeface="ＭＳ ゴシック" panose="020B0609070205080204" pitchFamily="49" charset="-128"/>
                <a:ea typeface="ＭＳ ゴシック" panose="020B0609070205080204" pitchFamily="49" charset="-128"/>
              </a:rPr>
              <a:t>親鸞聖人から直接お聞きした</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真実の信心とは</a:t>
            </a:r>
            <a:r>
              <a:rPr lang="ja-JP" altLang="en-US" b="1" dirty="0">
                <a:solidFill>
                  <a:srgbClr val="FF0000"/>
                </a:solidFill>
                <a:latin typeface="ＭＳ ゴシック" panose="020B0609070205080204" pitchFamily="49" charset="-128"/>
                <a:ea typeface="ＭＳ ゴシック" panose="020B0609070205080204" pitchFamily="49" charset="-128"/>
              </a:rPr>
              <a:t>異なること</a:t>
            </a:r>
            <a:r>
              <a:rPr lang="ja-JP" altLang="en-US" b="1" dirty="0">
                <a:latin typeface="ＭＳ ゴシック" panose="020B0609070205080204" pitchFamily="49" charset="-128"/>
                <a:ea typeface="ＭＳ ゴシック" panose="020B0609070205080204" pitchFamily="49" charset="-128"/>
              </a:rPr>
              <a:t>が</a:t>
            </a:r>
            <a:endParaRPr lang="en-US" altLang="ja-JP" b="1" dirty="0">
              <a:latin typeface="ＭＳ ゴシック" panose="020B0609070205080204" pitchFamily="49" charset="-128"/>
              <a:ea typeface="ＭＳ ゴシック" panose="020B0609070205080204" pitchFamily="49" charset="-128"/>
            </a:endParaRPr>
          </a:p>
          <a:p>
            <a:r>
              <a:rPr lang="ja-JP" altLang="en-US" b="1" dirty="0">
                <a:latin typeface="ＭＳ ゴシック" panose="020B0609070205080204" pitchFamily="49" charset="-128"/>
                <a:ea typeface="ＭＳ ゴシック" panose="020B0609070205080204" pitchFamily="49" charset="-128"/>
              </a:rPr>
              <a:t>説かれていて、</a:t>
            </a:r>
            <a:endParaRPr lang="en-US" altLang="ja-JP" b="1" dirty="0">
              <a:latin typeface="ＭＳ ゴシック" panose="020B0609070205080204" pitchFamily="49" charset="-128"/>
              <a:ea typeface="ＭＳ ゴシック" panose="020B0609070205080204" pitchFamily="49" charset="-128"/>
            </a:endParaRPr>
          </a:p>
          <a:p>
            <a:r>
              <a:rPr lang="ja-JP" altLang="en-US" b="1" dirty="0">
                <a:solidFill>
                  <a:srgbClr val="FF0000"/>
                </a:solidFill>
                <a:latin typeface="ＭＳ ゴシック" panose="020B0609070205080204" pitchFamily="49" charset="-128"/>
                <a:ea typeface="ＭＳ ゴシック" panose="020B0609070205080204" pitchFamily="49" charset="-128"/>
              </a:rPr>
              <a:t>歎かわしい</a:t>
            </a:r>
            <a:r>
              <a:rPr lang="ja-JP" altLang="en-US" b="1" dirty="0">
                <a:latin typeface="ＭＳ ゴシック" panose="020B0609070205080204" pitchFamily="49" charset="-128"/>
                <a:ea typeface="ＭＳ ゴシック" panose="020B0609070205080204" pitchFamily="49" charset="-128"/>
              </a:rPr>
              <a:t>ことです</a:t>
            </a:r>
            <a:endParaRPr lang="ja-JP" altLang="en-US" sz="6600" b="1"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78C2933C-2A2B-4320-8FBE-D3C9234AAD52}"/>
              </a:ext>
            </a:extLst>
          </p:cNvPr>
          <p:cNvSpPr txBox="1"/>
          <p:nvPr/>
        </p:nvSpPr>
        <p:spPr>
          <a:xfrm>
            <a:off x="2771800" y="2291506"/>
            <a:ext cx="1020589" cy="877163"/>
          </a:xfrm>
          <a:prstGeom prst="rect">
            <a:avLst/>
          </a:prstGeom>
          <a:noFill/>
        </p:spPr>
        <p:txBody>
          <a:bodyPr wrap="square">
            <a:spAutoFit/>
          </a:bodyPr>
          <a:lstStyle/>
          <a:p>
            <a:r>
              <a:rPr kumimoji="1" lang="ja-JP" altLang="en-US" sz="5100" b="1" i="0" u="none" strike="noStrike" kern="1200" cap="none" spc="0" normalizeH="0" baseline="0" noProof="0" dirty="0">
                <a:ln>
                  <a:noFill/>
                </a:ln>
                <a:solidFill>
                  <a:srgbClr val="FF0000"/>
                </a:solidFill>
                <a:effectLst/>
                <a:uLnTx/>
                <a:uFillTx/>
                <a:latin typeface="ＭＳ Ｐゴシック" panose="020B0600070205080204" pitchFamily="50" charset="-128"/>
                <a:ea typeface="游ゴシック" panose="020B0400000000000000" pitchFamily="50" charset="-128"/>
              </a:rPr>
              <a:t>異</a:t>
            </a:r>
            <a:endParaRPr lang="ja-JP" altLang="en-US" sz="5100" b="1" dirty="0"/>
          </a:p>
        </p:txBody>
      </p:sp>
      <p:sp>
        <p:nvSpPr>
          <p:cNvPr id="10" name="テキスト ボックス 9">
            <a:extLst>
              <a:ext uri="{FF2B5EF4-FFF2-40B4-BE49-F238E27FC236}">
                <a16:creationId xmlns:a16="http://schemas.microsoft.com/office/drawing/2014/main" id="{EE56AB58-07AD-46B0-92A2-DFA6A07EA539}"/>
              </a:ext>
            </a:extLst>
          </p:cNvPr>
          <p:cNvSpPr txBox="1"/>
          <p:nvPr/>
        </p:nvSpPr>
        <p:spPr>
          <a:xfrm>
            <a:off x="6588224" y="2279722"/>
            <a:ext cx="876573" cy="877163"/>
          </a:xfrm>
          <a:prstGeom prst="rect">
            <a:avLst/>
          </a:prstGeom>
          <a:noFill/>
        </p:spPr>
        <p:txBody>
          <a:bodyPr wrap="square">
            <a:spAutoFit/>
          </a:bodyPr>
          <a:lstStyle/>
          <a:p>
            <a:r>
              <a:rPr kumimoji="1" lang="ja-JP" altLang="en-US" sz="5100" b="1" i="0" u="none" strike="noStrike" kern="1200" cap="none" spc="0" normalizeH="0" baseline="0" noProof="0" dirty="0">
                <a:ln>
                  <a:noFill/>
                </a:ln>
                <a:solidFill>
                  <a:srgbClr val="FF0000"/>
                </a:solidFill>
                <a:effectLst/>
                <a:uLnTx/>
                <a:uFillTx/>
                <a:latin typeface="ＭＳ Ｐゴシック" panose="020B0600070205080204" pitchFamily="50" charset="-128"/>
                <a:ea typeface="游ゴシック" panose="020B0400000000000000" pitchFamily="50" charset="-128"/>
              </a:rPr>
              <a:t>歎</a:t>
            </a:r>
            <a:endParaRPr lang="ja-JP" altLang="en-US" sz="5100" b="1" dirty="0"/>
          </a:p>
        </p:txBody>
      </p:sp>
    </p:spTree>
    <p:extLst>
      <p:ext uri="{BB962C8B-B14F-4D97-AF65-F5344CB8AC3E}">
        <p14:creationId xmlns:p14="http://schemas.microsoft.com/office/powerpoint/2010/main" val="2633268917"/>
      </p:ext>
    </p:extLst>
  </p:cSld>
  <p:clrMapOvr>
    <a:masterClrMapping/>
  </p:clrMapOvr>
  <mc:AlternateContent xmlns:mc="http://schemas.openxmlformats.org/markup-compatibility/2006" xmlns:p14="http://schemas.microsoft.com/office/powerpoint/2010/main">
    <mc:Choice Requires="p14">
      <p:transition spd="med" p14:dur="700" advTm="11657">
        <p:fade/>
      </p:transition>
    </mc:Choice>
    <mc:Fallback xmlns="">
      <p:transition spd="med" advTm="1165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909517" y="1153647"/>
            <a:ext cx="8229600" cy="1143000"/>
          </a:xfrm>
          <a:scene3d>
            <a:camera prst="orthographicFront"/>
            <a:lightRig rig="threePt" dir="t"/>
          </a:scene3d>
          <a:sp3d>
            <a:bevelT/>
          </a:sp3d>
        </p:spPr>
        <p:txBody>
          <a:bodyPr>
            <a:normAutofit/>
          </a:body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の魅力</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タイトル 1">
            <a:extLst>
              <a:ext uri="{FF2B5EF4-FFF2-40B4-BE49-F238E27FC236}">
                <a16:creationId xmlns:a16="http://schemas.microsoft.com/office/drawing/2014/main" id="{2A828182-09BA-4123-A3E8-27C2A79173BD}"/>
              </a:ext>
            </a:extLst>
          </p:cNvPr>
          <p:cNvSpPr txBox="1">
            <a:spLocks/>
          </p:cNvSpPr>
          <p:nvPr/>
        </p:nvSpPr>
        <p:spPr>
          <a:xfrm>
            <a:off x="909517" y="2190662"/>
            <a:ext cx="7704856" cy="497768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２、</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の概要と構成</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３、</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誕生の背景</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親鸞聖人のご生涯から</a:t>
            </a: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４、著者・唯円について</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５、序</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「歎異」の思い</a:t>
            </a: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6" name="タイトル 1">
            <a:extLst>
              <a:ext uri="{FF2B5EF4-FFF2-40B4-BE49-F238E27FC236}">
                <a16:creationId xmlns:a16="http://schemas.microsoft.com/office/drawing/2014/main" id="{AF061D47-6C8C-4563-94A4-573DF71515B3}"/>
              </a:ext>
            </a:extLst>
          </p:cNvPr>
          <p:cNvSpPr txBox="1">
            <a:spLocks/>
          </p:cNvSpPr>
          <p:nvPr/>
        </p:nvSpPr>
        <p:spPr>
          <a:xfrm>
            <a:off x="395536" y="116632"/>
            <a:ext cx="8229600" cy="1143000"/>
          </a:xfrm>
          <a:prstGeom prst="rect">
            <a:avLst/>
          </a:prstGeom>
          <a:scene3d>
            <a:camera prst="orthographicFront"/>
            <a:lightRig rig="threePt" dir="t"/>
          </a:scene3d>
          <a:sp3d>
            <a:bevelT/>
          </a:sp3d>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a:solidFill>
                  <a:schemeClr val="bg1"/>
                </a:solidFill>
              </a:rPr>
              <a:t>本日の内容</a:t>
            </a:r>
            <a:endParaRPr lang="ja-JP" altLang="en-US" sz="6000" dirty="0">
              <a:solidFill>
                <a:schemeClr val="bg1"/>
              </a:solidFill>
            </a:endParaRPr>
          </a:p>
        </p:txBody>
      </p:sp>
    </p:spTree>
    <p:custDataLst>
      <p:tags r:id="rId1"/>
    </p:custDataLst>
    <p:extLst>
      <p:ext uri="{BB962C8B-B14F-4D97-AF65-F5344CB8AC3E}">
        <p14:creationId xmlns:p14="http://schemas.microsoft.com/office/powerpoint/2010/main" val="4186445646"/>
      </p:ext>
    </p:extLst>
  </p:cSld>
  <p:clrMapOvr>
    <a:masterClrMapping/>
  </p:clrMapOvr>
  <mc:AlternateContent xmlns:mc="http://schemas.openxmlformats.org/markup-compatibility/2006" xmlns:p14="http://schemas.microsoft.com/office/powerpoint/2010/main">
    <mc:Choice Requires="p14">
      <p:transition spd="med" p14:dur="700" advTm="109350">
        <p:fade/>
      </p:transition>
    </mc:Choice>
    <mc:Fallback xmlns="">
      <p:transition spd="med" advTm="1093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fade">
                                      <p:cBhvr>
                                        <p:cTn id="30" dur="500"/>
                                        <p:tgtEl>
                                          <p:spTgt spid="1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Effect transition="in" filter="fade">
                                      <p:cBhvr>
                                        <p:cTn id="35"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1143000"/>
          </a:xfrm>
        </p:spPr>
        <p:txBody>
          <a:bodyPr>
            <a:normAutofit/>
          </a:bodyPr>
          <a:lstStyle/>
          <a:p>
            <a:r>
              <a:rPr lang="ja-JP" altLang="en-US" sz="6600" b="1" dirty="0">
                <a:latin typeface="+mj-ea"/>
                <a:ea typeface="游ゴシック" panose="020B0400000000000000" pitchFamily="50" charset="-128"/>
              </a:rPr>
              <a:t>書名の由来</a:t>
            </a:r>
            <a:endParaRPr kumimoji="1" lang="ja-JP" altLang="en-US" sz="6600" b="1" dirty="0">
              <a:latin typeface="+mj-ea"/>
              <a:ea typeface="游ゴシック" panose="020B0400000000000000" pitchFamily="50" charset="-128"/>
            </a:endParaRPr>
          </a:p>
        </p:txBody>
      </p:sp>
      <p:sp>
        <p:nvSpPr>
          <p:cNvPr id="5" name="タイトル 1">
            <a:extLst>
              <a:ext uri="{FF2B5EF4-FFF2-40B4-BE49-F238E27FC236}">
                <a16:creationId xmlns:a16="http://schemas.microsoft.com/office/drawing/2014/main" id="{E99B797C-E573-48A4-873C-E85DE1BC87DA}"/>
              </a:ext>
            </a:extLst>
          </p:cNvPr>
          <p:cNvSpPr txBox="1">
            <a:spLocks/>
          </p:cNvSpPr>
          <p:nvPr/>
        </p:nvSpPr>
        <p:spPr>
          <a:xfrm>
            <a:off x="958788" y="3861048"/>
            <a:ext cx="8208912"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endParaRPr lang="ja-JP" altLang="en-US" sz="5400" b="1" dirty="0">
              <a:latin typeface="+mj-ea"/>
              <a:ea typeface="+mj-ea"/>
            </a:endParaRPr>
          </a:p>
        </p:txBody>
      </p:sp>
      <p:sp>
        <p:nvSpPr>
          <p:cNvPr id="9" name="テキスト ボックス 8">
            <a:extLst>
              <a:ext uri="{FF2B5EF4-FFF2-40B4-BE49-F238E27FC236}">
                <a16:creationId xmlns:a16="http://schemas.microsoft.com/office/drawing/2014/main" id="{78C2933C-2A2B-4320-8FBE-D3C9234AAD52}"/>
              </a:ext>
            </a:extLst>
          </p:cNvPr>
          <p:cNvSpPr txBox="1"/>
          <p:nvPr/>
        </p:nvSpPr>
        <p:spPr>
          <a:xfrm>
            <a:off x="3690638" y="2360502"/>
            <a:ext cx="1020589" cy="1938992"/>
          </a:xfrm>
          <a:prstGeom prst="rect">
            <a:avLst/>
          </a:prstGeom>
          <a:noFill/>
        </p:spPr>
        <p:txBody>
          <a:bodyPr wrap="square">
            <a:spAutoFit/>
          </a:bodyPr>
          <a:lstStyle/>
          <a:p>
            <a:r>
              <a:rPr kumimoji="1" lang="ja-JP" altLang="en-US" sz="12000" b="1" i="0" u="none" strike="noStrike" kern="1200" cap="none" spc="0" normalizeH="0" baseline="0" noProof="0" dirty="0">
                <a:ln>
                  <a:noFill/>
                </a:ln>
                <a:solidFill>
                  <a:srgbClr val="FF0000"/>
                </a:solidFill>
                <a:effectLst/>
                <a:uLnTx/>
                <a:uFillTx/>
                <a:latin typeface="ＭＳ Ｐゴシック" panose="020B0600070205080204" pitchFamily="50" charset="-128"/>
                <a:ea typeface="游ゴシック" panose="020B0400000000000000" pitchFamily="50" charset="-128"/>
              </a:rPr>
              <a:t>異</a:t>
            </a:r>
            <a:endParaRPr lang="ja-JP" altLang="en-US" sz="12000" b="1" dirty="0"/>
          </a:p>
        </p:txBody>
      </p:sp>
      <p:sp>
        <p:nvSpPr>
          <p:cNvPr id="10" name="テキスト ボックス 9">
            <a:extLst>
              <a:ext uri="{FF2B5EF4-FFF2-40B4-BE49-F238E27FC236}">
                <a16:creationId xmlns:a16="http://schemas.microsoft.com/office/drawing/2014/main" id="{EE56AB58-07AD-46B0-92A2-DFA6A07EA539}"/>
              </a:ext>
            </a:extLst>
          </p:cNvPr>
          <p:cNvSpPr txBox="1"/>
          <p:nvPr/>
        </p:nvSpPr>
        <p:spPr>
          <a:xfrm>
            <a:off x="2051720" y="2332394"/>
            <a:ext cx="876573" cy="1938992"/>
          </a:xfrm>
          <a:prstGeom prst="rect">
            <a:avLst/>
          </a:prstGeom>
          <a:noFill/>
        </p:spPr>
        <p:txBody>
          <a:bodyPr wrap="square">
            <a:spAutoFit/>
          </a:bodyPr>
          <a:lstStyle/>
          <a:p>
            <a:r>
              <a:rPr kumimoji="1" lang="ja-JP" altLang="en-US" sz="12000" b="1" i="0" u="none" strike="noStrike" kern="1200" cap="none" spc="0" normalizeH="0" baseline="0" noProof="0" dirty="0">
                <a:ln>
                  <a:noFill/>
                </a:ln>
                <a:solidFill>
                  <a:srgbClr val="FF0000"/>
                </a:solidFill>
                <a:effectLst/>
                <a:uLnTx/>
                <a:uFillTx/>
                <a:latin typeface="ＭＳ Ｐゴシック" panose="020B0600070205080204" pitchFamily="50" charset="-128"/>
                <a:ea typeface="游ゴシック" panose="020B0400000000000000" pitchFamily="50" charset="-128"/>
              </a:rPr>
              <a:t>歎</a:t>
            </a:r>
            <a:endParaRPr lang="ja-JP" altLang="en-US" sz="12000" b="1" dirty="0"/>
          </a:p>
        </p:txBody>
      </p:sp>
      <p:sp>
        <p:nvSpPr>
          <p:cNvPr id="11" name="テキスト ボックス 10">
            <a:extLst>
              <a:ext uri="{FF2B5EF4-FFF2-40B4-BE49-F238E27FC236}">
                <a16:creationId xmlns:a16="http://schemas.microsoft.com/office/drawing/2014/main" id="{D59F749B-EECF-4238-A59C-47FD92EACA8C}"/>
              </a:ext>
            </a:extLst>
          </p:cNvPr>
          <p:cNvSpPr txBox="1"/>
          <p:nvPr/>
        </p:nvSpPr>
        <p:spPr>
          <a:xfrm>
            <a:off x="5452584" y="2362730"/>
            <a:ext cx="1486879" cy="1938992"/>
          </a:xfrm>
          <a:prstGeom prst="rect">
            <a:avLst/>
          </a:prstGeom>
          <a:noFill/>
        </p:spPr>
        <p:txBody>
          <a:bodyPr wrap="square">
            <a:spAutoFit/>
          </a:bodyPr>
          <a:lstStyle/>
          <a:p>
            <a:r>
              <a:rPr lang="ja-JP" altLang="en-US" sz="12000" b="1" dirty="0">
                <a:solidFill>
                  <a:srgbClr val="FF0000"/>
                </a:solidFill>
                <a:latin typeface="游ゴシック" panose="020B0400000000000000" pitchFamily="50" charset="-128"/>
                <a:ea typeface="游ゴシック" panose="020B0400000000000000" pitchFamily="50" charset="-128"/>
              </a:rPr>
              <a:t>抄</a:t>
            </a:r>
          </a:p>
        </p:txBody>
      </p:sp>
    </p:spTree>
    <p:extLst>
      <p:ext uri="{BB962C8B-B14F-4D97-AF65-F5344CB8AC3E}">
        <p14:creationId xmlns:p14="http://schemas.microsoft.com/office/powerpoint/2010/main" val="3576236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Tm="14403">
        <p159:morph option="byObject"/>
      </p:transition>
    </mc:Choice>
    <mc:Fallback xmlns="">
      <p:transition spd="slow" advTm="14403">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20F48C-607A-437A-8C15-EDDFA8117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5" y="-1416"/>
            <a:ext cx="9468545" cy="6859416"/>
          </a:xfrm>
          <a:prstGeom prst="rect">
            <a:avLst/>
          </a:prstGeom>
        </p:spPr>
      </p:pic>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899592" y="3140968"/>
            <a:ext cx="8387308"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en-US" altLang="ja-JP" sz="8000" b="0" i="0" u="none" strike="noStrike" kern="1200" cap="none" spc="0" normalizeH="0" baseline="0" noProof="0" dirty="0">
                <a:ln>
                  <a:noFill/>
                </a:ln>
                <a:solidFill>
                  <a:prstClr val="black"/>
                </a:solidFill>
                <a:effectLst>
                  <a:glow rad="190500">
                    <a:prstClr val="white"/>
                  </a:glow>
                </a:effectLst>
                <a:uLnTx/>
                <a:uFillTx/>
                <a:latin typeface="Calibri"/>
                <a:ea typeface="ＭＳ Ｐゴシック" panose="020B0600070205080204" pitchFamily="50" charset="-128"/>
                <a:cs typeface="+mj-cs"/>
              </a:rPr>
              <a:t>『</a:t>
            </a:r>
            <a:r>
              <a:rPr kumimoji="1" lang="ja-JP" altLang="en-US" sz="8000" b="0" i="0" u="none" strike="noStrike" kern="1200" cap="none" spc="0" normalizeH="0" baseline="0" noProof="0" dirty="0">
                <a:ln>
                  <a:noFill/>
                </a:ln>
                <a:solidFill>
                  <a:prstClr val="black"/>
                </a:solidFill>
                <a:effectLst>
                  <a:glow rad="190500">
                    <a:prstClr val="white"/>
                  </a:glow>
                </a:effectLst>
                <a:uLnTx/>
                <a:uFillTx/>
                <a:latin typeface="Calibri"/>
                <a:ea typeface="ＭＳ Ｐゴシック" panose="020B0600070205080204" pitchFamily="50" charset="-128"/>
                <a:cs typeface="+mj-cs"/>
              </a:rPr>
              <a:t>歎異抄</a:t>
            </a:r>
            <a:r>
              <a:rPr kumimoji="1" lang="en-US" altLang="ja-JP" sz="8000" b="0" i="0" u="none" strike="noStrike" kern="1200" cap="none" spc="0" normalizeH="0" baseline="0" noProof="0" dirty="0">
                <a:ln>
                  <a:noFill/>
                </a:ln>
                <a:solidFill>
                  <a:prstClr val="black"/>
                </a:solidFill>
                <a:effectLst>
                  <a:glow rad="190500">
                    <a:prstClr val="white"/>
                  </a:glow>
                </a:effectLst>
                <a:uLnTx/>
                <a:uFillTx/>
                <a:latin typeface="Calibri"/>
                <a:ea typeface="ＭＳ Ｐゴシック" panose="020B0600070205080204" pitchFamily="50" charset="-128"/>
                <a:cs typeface="+mj-cs"/>
              </a:rPr>
              <a:t>』</a:t>
            </a:r>
            <a:r>
              <a:rPr kumimoji="1" lang="ja-JP" altLang="en-US" sz="8000" b="0" i="0" u="none" strike="noStrike" kern="1200" cap="none" spc="0" normalizeH="0" baseline="0" noProof="0" dirty="0">
                <a:ln>
                  <a:noFill/>
                </a:ln>
                <a:solidFill>
                  <a:prstClr val="black"/>
                </a:solidFill>
                <a:effectLst>
                  <a:glow rad="190500">
                    <a:prstClr val="white"/>
                  </a:glow>
                </a:effectLst>
                <a:uLnTx/>
                <a:uFillTx/>
                <a:latin typeface="Calibri"/>
                <a:ea typeface="ＭＳ Ｐゴシック" panose="020B0600070205080204" pitchFamily="50" charset="-128"/>
                <a:cs typeface="+mj-cs"/>
              </a:rPr>
              <a:t>の構成</a:t>
            </a:r>
            <a:endParaRPr kumimoji="1" lang="en-US" altLang="ja-JP" sz="8000" b="0" i="0" u="none" strike="noStrike" kern="1200" cap="none" spc="0" normalizeH="0" baseline="0" noProof="0" dirty="0">
              <a:ln>
                <a:noFill/>
              </a:ln>
              <a:solidFill>
                <a:prstClr val="black"/>
              </a:solidFill>
              <a:effectLst>
                <a:glow rad="190500">
                  <a:prstClr val="white"/>
                </a:glow>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8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3254376898"/>
      </p:ext>
    </p:extLst>
  </p:cSld>
  <p:clrMapOvr>
    <a:masterClrMapping/>
  </p:clrMapOvr>
  <mc:AlternateContent xmlns:mc="http://schemas.openxmlformats.org/markup-compatibility/2006" xmlns:p14="http://schemas.microsoft.com/office/powerpoint/2010/main">
    <mc:Choice Requires="p14">
      <p:transition p14:dur="10" advTm="11297"/>
    </mc:Choice>
    <mc:Fallback xmlns="">
      <p:transition advTm="11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4762" y="332656"/>
            <a:ext cx="8229600" cy="748679"/>
          </a:xfrm>
        </p:spPr>
        <p:txBody>
          <a:bodyPr>
            <a:noAutofit/>
          </a:bodyPr>
          <a:lstStyle/>
          <a:p>
            <a:pPr marL="0" indent="0">
              <a:buNone/>
            </a:pPr>
            <a:r>
              <a:rPr kumimoji="1" lang="ja-JP" altLang="en-US" sz="4000" b="1" dirty="0">
                <a:ea typeface="游ゴシック" panose="020B0400000000000000" pitchFamily="50" charset="-128"/>
              </a:rPr>
              <a:t>① 序 </a:t>
            </a:r>
            <a:r>
              <a:rPr lang="ja-JP" altLang="en-US" sz="4000" b="1" dirty="0">
                <a:ea typeface="游ゴシック" panose="020B0400000000000000" pitchFamily="50" charset="-128"/>
              </a:rPr>
              <a:t>･･･ </a:t>
            </a:r>
            <a:r>
              <a:rPr kumimoji="1" lang="en-US" altLang="ja-JP" sz="4000" b="1" dirty="0" smtClean="0">
                <a:ea typeface="游ゴシック" panose="020B0400000000000000" pitchFamily="50" charset="-128"/>
              </a:rPr>
              <a:t>『</a:t>
            </a:r>
            <a:r>
              <a:rPr kumimoji="1" lang="ja-JP" altLang="en-US" sz="4000" b="1" dirty="0">
                <a:ea typeface="游ゴシック" panose="020B0400000000000000" pitchFamily="50" charset="-128"/>
              </a:rPr>
              <a:t>歎異抄</a:t>
            </a:r>
            <a:r>
              <a:rPr kumimoji="1" lang="en-US" altLang="ja-JP" sz="4000" b="1" dirty="0">
                <a:ea typeface="游ゴシック" panose="020B0400000000000000" pitchFamily="50" charset="-128"/>
              </a:rPr>
              <a:t>』</a:t>
            </a:r>
            <a:r>
              <a:rPr kumimoji="1" lang="ja-JP" altLang="en-US" sz="4000" b="1" dirty="0">
                <a:ea typeface="游ゴシック" panose="020B0400000000000000" pitchFamily="50" charset="-128"/>
              </a:rPr>
              <a:t>撰述の趣旨</a:t>
            </a:r>
          </a:p>
        </p:txBody>
      </p:sp>
      <p:sp>
        <p:nvSpPr>
          <p:cNvPr id="4" name="コンテンツ プレースホルダー 2"/>
          <p:cNvSpPr txBox="1">
            <a:spLocks/>
          </p:cNvSpPr>
          <p:nvPr/>
        </p:nvSpPr>
        <p:spPr>
          <a:xfrm>
            <a:off x="464786" y="1196752"/>
            <a:ext cx="8679213"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b="1" dirty="0">
                <a:ea typeface="游ゴシック" panose="020B0400000000000000" pitchFamily="50" charset="-128"/>
              </a:rPr>
              <a:t>②第一条～第十条</a:t>
            </a:r>
            <a:endParaRPr lang="en-US" altLang="ja-JP" sz="4000" b="1" dirty="0">
              <a:ea typeface="游ゴシック" panose="020B0400000000000000" pitchFamily="50" charset="-128"/>
            </a:endParaRPr>
          </a:p>
          <a:p>
            <a:pPr marL="0" indent="0">
              <a:buNone/>
            </a:pPr>
            <a:r>
              <a:rPr lang="ja-JP" altLang="en-US" sz="4000" b="1" dirty="0">
                <a:ea typeface="游ゴシック" panose="020B0400000000000000" pitchFamily="50" charset="-128"/>
              </a:rPr>
              <a:t>　　 </a:t>
            </a:r>
            <a:r>
              <a:rPr lang="ja-JP" altLang="en-US" sz="4000" b="1" dirty="0" smtClean="0">
                <a:ea typeface="游ゴシック" panose="020B0400000000000000" pitchFamily="50" charset="-128"/>
              </a:rPr>
              <a:t>　･</a:t>
            </a:r>
            <a:r>
              <a:rPr lang="ja-JP" altLang="en-US" sz="4000" b="1" dirty="0">
                <a:ea typeface="游ゴシック" panose="020B0400000000000000" pitchFamily="50" charset="-128"/>
              </a:rPr>
              <a:t>･･親鸞聖人の語録（師訓篇）</a:t>
            </a:r>
          </a:p>
        </p:txBody>
      </p:sp>
      <p:sp>
        <p:nvSpPr>
          <p:cNvPr id="5" name="コンテンツ プレースホルダー 2"/>
          <p:cNvSpPr txBox="1">
            <a:spLocks/>
          </p:cNvSpPr>
          <p:nvPr/>
        </p:nvSpPr>
        <p:spPr>
          <a:xfrm>
            <a:off x="473362" y="3429000"/>
            <a:ext cx="8229600"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b="1" dirty="0">
                <a:ea typeface="游ゴシック" panose="020B0400000000000000" pitchFamily="50" charset="-128"/>
              </a:rPr>
              <a:t>④第十一条～第十八条</a:t>
            </a:r>
            <a:endParaRPr lang="en-US" altLang="ja-JP" sz="4000" b="1" dirty="0">
              <a:ea typeface="游ゴシック" panose="020B0400000000000000" pitchFamily="50" charset="-128"/>
            </a:endParaRPr>
          </a:p>
          <a:p>
            <a:pPr marL="0" indent="0">
              <a:buNone/>
            </a:pPr>
            <a:r>
              <a:rPr lang="ja-JP" altLang="en-US" sz="4000" b="1" dirty="0">
                <a:ea typeface="游ゴシック" panose="020B0400000000000000" pitchFamily="50" charset="-128"/>
              </a:rPr>
              <a:t>　　 </a:t>
            </a:r>
            <a:r>
              <a:rPr lang="ja-JP" altLang="en-US" sz="4000" b="1" dirty="0" smtClean="0">
                <a:ea typeface="游ゴシック" panose="020B0400000000000000" pitchFamily="50" charset="-128"/>
              </a:rPr>
              <a:t>　･</a:t>
            </a:r>
            <a:r>
              <a:rPr lang="ja-JP" altLang="en-US" sz="4000" b="1" dirty="0">
                <a:ea typeface="游ゴシック" panose="020B0400000000000000" pitchFamily="50" charset="-128"/>
              </a:rPr>
              <a:t>･･唯円の歎異（異義篇）</a:t>
            </a:r>
          </a:p>
        </p:txBody>
      </p:sp>
      <p:sp>
        <p:nvSpPr>
          <p:cNvPr id="6" name="コンテンツ プレースホルダー 2"/>
          <p:cNvSpPr txBox="1">
            <a:spLocks/>
          </p:cNvSpPr>
          <p:nvPr/>
        </p:nvSpPr>
        <p:spPr>
          <a:xfrm>
            <a:off x="473362" y="2564904"/>
            <a:ext cx="8229600" cy="7486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③</a:t>
            </a:r>
            <a:r>
              <a:rPr lang="ja-JP" altLang="en-US" sz="4000" b="1" dirty="0" smtClean="0">
                <a:ea typeface="游ゴシック" panose="020B0400000000000000" pitchFamily="50" charset="-128"/>
              </a:rPr>
              <a:t>中序･･･後</a:t>
            </a:r>
            <a:r>
              <a:rPr lang="ja-JP" altLang="en-US" sz="4000" b="1" dirty="0">
                <a:ea typeface="游ゴシック" panose="020B0400000000000000" pitchFamily="50" charset="-128"/>
              </a:rPr>
              <a:t>の八条の序文</a:t>
            </a:r>
          </a:p>
        </p:txBody>
      </p:sp>
      <p:sp>
        <p:nvSpPr>
          <p:cNvPr id="7" name="コンテンツ プレースホルダー 2"/>
          <p:cNvSpPr txBox="1">
            <a:spLocks/>
          </p:cNvSpPr>
          <p:nvPr/>
        </p:nvSpPr>
        <p:spPr>
          <a:xfrm>
            <a:off x="475402" y="4941168"/>
            <a:ext cx="8229600" cy="7486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⑤後序･･･結び</a:t>
            </a:r>
          </a:p>
        </p:txBody>
      </p:sp>
      <p:sp>
        <p:nvSpPr>
          <p:cNvPr id="8" name="コンテンツ プレースホルダー 2"/>
          <p:cNvSpPr txBox="1">
            <a:spLocks/>
          </p:cNvSpPr>
          <p:nvPr/>
        </p:nvSpPr>
        <p:spPr>
          <a:xfrm>
            <a:off x="475402" y="5805264"/>
            <a:ext cx="8668598" cy="748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⑥付録･･･ 「承元の法難</a:t>
            </a:r>
            <a:r>
              <a:rPr lang="ja-JP" altLang="en-US" sz="4000" b="1" dirty="0" smtClean="0">
                <a:ea typeface="游ゴシック" panose="020B0400000000000000" pitchFamily="50" charset="-128"/>
              </a:rPr>
              <a:t>」流罪</a:t>
            </a:r>
            <a:r>
              <a:rPr lang="ja-JP" altLang="en-US" sz="4000" b="1" dirty="0">
                <a:ea typeface="游ゴシック" panose="020B0400000000000000" pitchFamily="50" charset="-128"/>
              </a:rPr>
              <a:t>記録</a:t>
            </a:r>
          </a:p>
        </p:txBody>
      </p:sp>
    </p:spTree>
    <p:custDataLst>
      <p:tags r:id="rId1"/>
    </p:custDataLst>
    <p:extLst>
      <p:ext uri="{BB962C8B-B14F-4D97-AF65-F5344CB8AC3E}">
        <p14:creationId xmlns:p14="http://schemas.microsoft.com/office/powerpoint/2010/main" val="383639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8650">
        <p15:prstTrans prst="peelOff" invX="1"/>
      </p:transition>
    </mc:Choice>
    <mc:Fallback xmlns="">
      <p:transition spd="slow" advTm="1586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4750" y="3836903"/>
            <a:ext cx="9222254" cy="2664296"/>
          </a:xfrm>
        </p:spPr>
        <p:txBody>
          <a:bodyPr>
            <a:normAutofit fontScale="90000"/>
          </a:bodyPr>
          <a:lstStyle/>
          <a:p>
            <a:r>
              <a:rPr kumimoji="1" lang="ja-JP" altLang="en-US" sz="5400" b="1" dirty="0">
                <a:solidFill>
                  <a:srgbClr val="FF0000"/>
                </a:solidFill>
                <a:ea typeface="游ゴシック" panose="020B0400000000000000" pitchFamily="50" charset="-128"/>
              </a:rPr>
              <a:t>親鸞聖人の言葉（②</a:t>
            </a:r>
            <a:r>
              <a:rPr lang="ja-JP" altLang="en-US" sz="5400" b="1" dirty="0">
                <a:solidFill>
                  <a:srgbClr val="FF0000"/>
                </a:solidFill>
                <a:ea typeface="游ゴシック" panose="020B0400000000000000" pitchFamily="50" charset="-128"/>
              </a:rPr>
              <a:t>）</a:t>
            </a:r>
            <a:r>
              <a:rPr kumimoji="1" lang="ja-JP" altLang="en-US" sz="5400" b="1" dirty="0">
                <a:solidFill>
                  <a:srgbClr val="FF0000"/>
                </a:solidFill>
                <a:ea typeface="游ゴシック" panose="020B0400000000000000" pitchFamily="50" charset="-128"/>
              </a:rPr>
              <a:t>を</a:t>
            </a:r>
            <a:r>
              <a:rPr kumimoji="1" lang="en-US" altLang="ja-JP" sz="5400" b="1" dirty="0">
                <a:solidFill>
                  <a:srgbClr val="FF0000"/>
                </a:solidFill>
                <a:ea typeface="游ゴシック" panose="020B0400000000000000" pitchFamily="50" charset="-128"/>
              </a:rPr>
              <a:t/>
            </a:r>
            <a:br>
              <a:rPr kumimoji="1" lang="en-US" altLang="ja-JP" sz="5400" b="1" dirty="0">
                <a:solidFill>
                  <a:srgbClr val="FF0000"/>
                </a:solidFill>
                <a:ea typeface="游ゴシック" panose="020B0400000000000000" pitchFamily="50" charset="-128"/>
              </a:rPr>
            </a:br>
            <a:r>
              <a:rPr kumimoji="1" lang="ja-JP" altLang="en-US" sz="5400" b="1" dirty="0">
                <a:solidFill>
                  <a:srgbClr val="FF0000"/>
                </a:solidFill>
                <a:ea typeface="游ゴシック" panose="020B0400000000000000" pitchFamily="50" charset="-128"/>
              </a:rPr>
              <a:t>基準・よりどころとして、</a:t>
            </a:r>
            <a:r>
              <a:rPr kumimoji="1" lang="en-US" altLang="ja-JP" sz="5400" b="1" dirty="0">
                <a:solidFill>
                  <a:srgbClr val="FF0000"/>
                </a:solidFill>
                <a:ea typeface="游ゴシック" panose="020B0400000000000000" pitchFamily="50" charset="-128"/>
              </a:rPr>
              <a:t/>
            </a:r>
            <a:br>
              <a:rPr kumimoji="1" lang="en-US" altLang="ja-JP" sz="5400" b="1" dirty="0">
                <a:solidFill>
                  <a:srgbClr val="FF0000"/>
                </a:solidFill>
                <a:ea typeface="游ゴシック" panose="020B0400000000000000" pitchFamily="50" charset="-128"/>
              </a:rPr>
            </a:br>
            <a:r>
              <a:rPr lang="ja-JP" altLang="en-US" sz="5400" b="1" dirty="0">
                <a:solidFill>
                  <a:srgbClr val="FF0000"/>
                </a:solidFill>
                <a:ea typeface="游ゴシック" panose="020B0400000000000000" pitchFamily="50" charset="-128"/>
              </a:rPr>
              <a:t>異義を歎異（批判）する（④）</a:t>
            </a:r>
            <a:endParaRPr kumimoji="1" lang="ja-JP" altLang="en-US" sz="5400" b="1" dirty="0">
              <a:solidFill>
                <a:srgbClr val="FF0000"/>
              </a:solidFill>
              <a:ea typeface="游ゴシック" panose="020B0400000000000000" pitchFamily="50" charset="-128"/>
            </a:endParaRPr>
          </a:p>
        </p:txBody>
      </p:sp>
      <p:sp>
        <p:nvSpPr>
          <p:cNvPr id="3" name="タイトル 1">
            <a:extLst>
              <a:ext uri="{FF2B5EF4-FFF2-40B4-BE49-F238E27FC236}">
                <a16:creationId xmlns:a16="http://schemas.microsoft.com/office/drawing/2014/main" id="{8C967F22-6520-4ADB-8979-EF3D3D34D12A}"/>
              </a:ext>
            </a:extLst>
          </p:cNvPr>
          <p:cNvSpPr txBox="1">
            <a:spLocks/>
          </p:cNvSpPr>
          <p:nvPr/>
        </p:nvSpPr>
        <p:spPr>
          <a:xfrm>
            <a:off x="313711" y="188640"/>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600" b="1" dirty="0">
                <a:latin typeface="+mj-ea"/>
                <a:ea typeface="游ゴシック" panose="020B0400000000000000" pitchFamily="50" charset="-128"/>
              </a:rPr>
              <a:t>構成を大きく分けると</a:t>
            </a:r>
          </a:p>
        </p:txBody>
      </p:sp>
      <p:sp>
        <p:nvSpPr>
          <p:cNvPr id="4" name="タイトル 1">
            <a:extLst>
              <a:ext uri="{FF2B5EF4-FFF2-40B4-BE49-F238E27FC236}">
                <a16:creationId xmlns:a16="http://schemas.microsoft.com/office/drawing/2014/main" id="{837C8D92-E35B-4208-BD54-85C730982DA7}"/>
              </a:ext>
            </a:extLst>
          </p:cNvPr>
          <p:cNvSpPr txBox="1">
            <a:spLocks/>
          </p:cNvSpPr>
          <p:nvPr/>
        </p:nvSpPr>
        <p:spPr>
          <a:xfrm>
            <a:off x="539552" y="1191443"/>
            <a:ext cx="8777452" cy="2168279"/>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前半：親鸞聖人の言葉（②）</a:t>
            </a:r>
            <a:endParaRPr lang="en-US" altLang="ja-JP" sz="5400" b="1" dirty="0">
              <a:ea typeface="游ゴシック" panose="020B0400000000000000" pitchFamily="50" charset="-128"/>
            </a:endParaRPr>
          </a:p>
          <a:p>
            <a:pPr algn="l"/>
            <a:r>
              <a:rPr lang="ja-JP" altLang="en-US" sz="5400" b="1" dirty="0">
                <a:ea typeface="游ゴシック" panose="020B0400000000000000" pitchFamily="50" charset="-128"/>
              </a:rPr>
              <a:t>後半：唯円の歎異（④）</a:t>
            </a:r>
          </a:p>
        </p:txBody>
      </p:sp>
      <p:sp>
        <p:nvSpPr>
          <p:cNvPr id="5" name="矢印: 下 4">
            <a:extLst>
              <a:ext uri="{FF2B5EF4-FFF2-40B4-BE49-F238E27FC236}">
                <a16:creationId xmlns:a16="http://schemas.microsoft.com/office/drawing/2014/main" id="{A341FE4A-EB4F-4805-A7AD-F8D2CE111B97}"/>
              </a:ext>
            </a:extLst>
          </p:cNvPr>
          <p:cNvSpPr/>
          <p:nvPr/>
        </p:nvSpPr>
        <p:spPr>
          <a:xfrm>
            <a:off x="3203848" y="3140969"/>
            <a:ext cx="2736304" cy="720080"/>
          </a:xfrm>
          <a:prstGeom prst="downArrow">
            <a:avLst>
              <a:gd name="adj1" fmla="val 41094"/>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2419941830"/>
      </p:ext>
    </p:extLst>
  </p:cSld>
  <p:clrMapOvr>
    <a:masterClrMapping/>
  </p:clrMapOvr>
  <mc:AlternateContent xmlns:mc="http://schemas.openxmlformats.org/markup-compatibility/2006" xmlns:p14="http://schemas.microsoft.com/office/powerpoint/2010/main">
    <mc:Choice Requires="p14">
      <p:transition spd="med" p14:dur="700" advTm="63406">
        <p:fade/>
      </p:transition>
    </mc:Choice>
    <mc:Fallback xmlns="">
      <p:transition spd="med" advTm="634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4762" y="332656"/>
            <a:ext cx="8229600" cy="748679"/>
          </a:xfrm>
        </p:spPr>
        <p:txBody>
          <a:bodyPr>
            <a:noAutofit/>
          </a:bodyPr>
          <a:lstStyle/>
          <a:p>
            <a:pPr marL="0" indent="0">
              <a:buNone/>
            </a:pPr>
            <a:r>
              <a:rPr kumimoji="1" lang="ja-JP" altLang="en-US" sz="4000" b="1" dirty="0">
                <a:ea typeface="游ゴシック" panose="020B0400000000000000" pitchFamily="50" charset="-128"/>
              </a:rPr>
              <a:t>①  序 </a:t>
            </a:r>
            <a:r>
              <a:rPr lang="ja-JP" altLang="en-US" sz="4000" b="1" dirty="0">
                <a:ea typeface="游ゴシック" panose="020B0400000000000000" pitchFamily="50" charset="-128"/>
              </a:rPr>
              <a:t>･･･ </a:t>
            </a:r>
            <a:r>
              <a:rPr kumimoji="1" lang="en-US" altLang="ja-JP" sz="4000" b="1" dirty="0" smtClean="0">
                <a:ea typeface="游ゴシック" panose="020B0400000000000000" pitchFamily="50" charset="-128"/>
              </a:rPr>
              <a:t>『</a:t>
            </a:r>
            <a:r>
              <a:rPr kumimoji="1" lang="ja-JP" altLang="en-US" sz="4000" b="1" dirty="0">
                <a:ea typeface="游ゴシック" panose="020B0400000000000000" pitchFamily="50" charset="-128"/>
              </a:rPr>
              <a:t>歎異抄</a:t>
            </a:r>
            <a:r>
              <a:rPr kumimoji="1" lang="en-US" altLang="ja-JP" sz="4000" b="1" dirty="0">
                <a:ea typeface="游ゴシック" panose="020B0400000000000000" pitchFamily="50" charset="-128"/>
              </a:rPr>
              <a:t>』</a:t>
            </a:r>
            <a:r>
              <a:rPr kumimoji="1" lang="ja-JP" altLang="en-US" sz="4000" b="1" dirty="0">
                <a:ea typeface="游ゴシック" panose="020B0400000000000000" pitchFamily="50" charset="-128"/>
              </a:rPr>
              <a:t>撰述の趣旨</a:t>
            </a:r>
          </a:p>
        </p:txBody>
      </p:sp>
      <p:grpSp>
        <p:nvGrpSpPr>
          <p:cNvPr id="2" name="グループ化 1"/>
          <p:cNvGrpSpPr/>
          <p:nvPr/>
        </p:nvGrpSpPr>
        <p:grpSpPr>
          <a:xfrm>
            <a:off x="464786" y="1196752"/>
            <a:ext cx="8679214" cy="5357191"/>
            <a:chOff x="464786" y="1196752"/>
            <a:chExt cx="8679214" cy="5357191"/>
          </a:xfrm>
        </p:grpSpPr>
        <p:sp>
          <p:nvSpPr>
            <p:cNvPr id="4" name="コンテンツ プレースホルダー 2"/>
            <p:cNvSpPr txBox="1">
              <a:spLocks/>
            </p:cNvSpPr>
            <p:nvPr/>
          </p:nvSpPr>
          <p:spPr>
            <a:xfrm>
              <a:off x="464786" y="1196752"/>
              <a:ext cx="8499701"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b="1" dirty="0">
                  <a:ea typeface="游ゴシック" panose="020B0400000000000000" pitchFamily="50" charset="-128"/>
                </a:rPr>
                <a:t>②第一条～第十条</a:t>
              </a:r>
              <a:endParaRPr lang="en-US" altLang="ja-JP" sz="4000" b="1" dirty="0">
                <a:ea typeface="游ゴシック" panose="020B0400000000000000" pitchFamily="50" charset="-128"/>
              </a:endParaRPr>
            </a:p>
            <a:p>
              <a:pPr marL="0" indent="0">
                <a:buNone/>
              </a:pPr>
              <a:r>
                <a:rPr lang="ja-JP" altLang="en-US" sz="4000" b="1" dirty="0">
                  <a:ea typeface="游ゴシック" panose="020B0400000000000000" pitchFamily="50" charset="-128"/>
                </a:rPr>
                <a:t>　　  </a:t>
              </a:r>
              <a:r>
                <a:rPr lang="ja-JP" altLang="en-US" sz="4000" b="1" dirty="0" smtClean="0">
                  <a:ea typeface="游ゴシック" panose="020B0400000000000000" pitchFamily="50" charset="-128"/>
                </a:rPr>
                <a:t> ･</a:t>
              </a:r>
              <a:r>
                <a:rPr lang="ja-JP" altLang="en-US" sz="4000" b="1" dirty="0">
                  <a:ea typeface="游ゴシック" panose="020B0400000000000000" pitchFamily="50" charset="-128"/>
                </a:rPr>
                <a:t>･･親鸞聖人の語録（師訓篇）</a:t>
              </a:r>
            </a:p>
          </p:txBody>
        </p:sp>
        <p:sp>
          <p:nvSpPr>
            <p:cNvPr id="5" name="コンテンツ プレースホルダー 2"/>
            <p:cNvSpPr txBox="1">
              <a:spLocks/>
            </p:cNvSpPr>
            <p:nvPr/>
          </p:nvSpPr>
          <p:spPr>
            <a:xfrm>
              <a:off x="473362" y="3429000"/>
              <a:ext cx="8229600" cy="13681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b="1" dirty="0">
                  <a:ea typeface="游ゴシック" panose="020B0400000000000000" pitchFamily="50" charset="-128"/>
                </a:rPr>
                <a:t>④第十一条～第十八条</a:t>
              </a:r>
              <a:endParaRPr lang="en-US" altLang="ja-JP" sz="4000" b="1" dirty="0">
                <a:ea typeface="游ゴシック" panose="020B0400000000000000" pitchFamily="50" charset="-128"/>
              </a:endParaRPr>
            </a:p>
            <a:p>
              <a:pPr marL="0" indent="0">
                <a:buNone/>
              </a:pPr>
              <a:r>
                <a:rPr lang="ja-JP" altLang="en-US" sz="4000" b="1" dirty="0">
                  <a:ea typeface="游ゴシック" panose="020B0400000000000000" pitchFamily="50" charset="-128"/>
                </a:rPr>
                <a:t>　　 ･･･唯円の歎異（異義篇）</a:t>
              </a:r>
            </a:p>
          </p:txBody>
        </p:sp>
        <p:sp>
          <p:nvSpPr>
            <p:cNvPr id="6" name="コンテンツ プレースホルダー 2"/>
            <p:cNvSpPr txBox="1">
              <a:spLocks/>
            </p:cNvSpPr>
            <p:nvPr/>
          </p:nvSpPr>
          <p:spPr>
            <a:xfrm>
              <a:off x="473362" y="2564904"/>
              <a:ext cx="8229600" cy="7486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③中序･･･後の八条の序文</a:t>
              </a:r>
            </a:p>
          </p:txBody>
        </p:sp>
        <p:sp>
          <p:nvSpPr>
            <p:cNvPr id="7" name="コンテンツ プレースホルダー 2"/>
            <p:cNvSpPr txBox="1">
              <a:spLocks/>
            </p:cNvSpPr>
            <p:nvPr/>
          </p:nvSpPr>
          <p:spPr>
            <a:xfrm>
              <a:off x="475402" y="4941168"/>
              <a:ext cx="8229600" cy="7486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⑤後序･･･結び</a:t>
              </a:r>
            </a:p>
          </p:txBody>
        </p:sp>
        <p:sp>
          <p:nvSpPr>
            <p:cNvPr id="8" name="コンテンツ プレースホルダー 2"/>
            <p:cNvSpPr txBox="1">
              <a:spLocks/>
            </p:cNvSpPr>
            <p:nvPr/>
          </p:nvSpPr>
          <p:spPr>
            <a:xfrm>
              <a:off x="475402" y="5805264"/>
              <a:ext cx="8668598" cy="7486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000" b="1" dirty="0">
                  <a:ea typeface="游ゴシック" panose="020B0400000000000000" pitchFamily="50" charset="-128"/>
                </a:rPr>
                <a:t>⑥付録･･･ 「承元の法難</a:t>
              </a:r>
              <a:r>
                <a:rPr lang="ja-JP" altLang="en-US" sz="4000" b="1" dirty="0" smtClean="0">
                  <a:ea typeface="游ゴシック" panose="020B0400000000000000" pitchFamily="50" charset="-128"/>
                </a:rPr>
                <a:t>」流罪</a:t>
              </a:r>
              <a:r>
                <a:rPr lang="ja-JP" altLang="en-US" sz="4000" b="1" dirty="0">
                  <a:ea typeface="游ゴシック" panose="020B0400000000000000" pitchFamily="50" charset="-128"/>
                </a:rPr>
                <a:t>記録</a:t>
              </a:r>
            </a:p>
          </p:txBody>
        </p:sp>
      </p:grpSp>
      <p:sp>
        <p:nvSpPr>
          <p:cNvPr id="10" name="正方形/長方形 9"/>
          <p:cNvSpPr/>
          <p:nvPr/>
        </p:nvSpPr>
        <p:spPr>
          <a:xfrm>
            <a:off x="496828" y="260648"/>
            <a:ext cx="7315532" cy="82809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11" name="正方形/長方形 10"/>
          <p:cNvSpPr/>
          <p:nvPr/>
        </p:nvSpPr>
        <p:spPr>
          <a:xfrm>
            <a:off x="496828" y="1196752"/>
            <a:ext cx="8035612" cy="136815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12" name="正方形/長方形 11"/>
          <p:cNvSpPr/>
          <p:nvPr/>
        </p:nvSpPr>
        <p:spPr>
          <a:xfrm>
            <a:off x="496828" y="4901461"/>
            <a:ext cx="3427100" cy="78838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1774633224"/>
      </p:ext>
    </p:extLst>
  </p:cSld>
  <p:clrMapOvr>
    <a:masterClrMapping/>
  </p:clrMapOvr>
  <mc:AlternateContent xmlns:mc="http://schemas.openxmlformats.org/markup-compatibility/2006" xmlns:p14="http://schemas.microsoft.com/office/powerpoint/2010/main">
    <mc:Choice Requires="p14">
      <p:transition spd="med" p14:dur="700" advTm="28970">
        <p:fade/>
      </p:transition>
    </mc:Choice>
    <mc:Fallback xmlns="">
      <p:transition spd="med" advTm="28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12" name="タイトル 1">
            <a:extLst>
              <a:ext uri="{FF2B5EF4-FFF2-40B4-BE49-F238E27FC236}">
                <a16:creationId xmlns:a16="http://schemas.microsoft.com/office/drawing/2014/main" id="{2A828182-09BA-4123-A3E8-27C2A79173BD}"/>
              </a:ext>
            </a:extLst>
          </p:cNvPr>
          <p:cNvSpPr txBox="1">
            <a:spLocks/>
          </p:cNvSpPr>
          <p:nvPr/>
        </p:nvSpPr>
        <p:spPr>
          <a:xfrm>
            <a:off x="920280" y="1259632"/>
            <a:ext cx="7704856" cy="10172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１、</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の魅力</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908076" y="2101354"/>
            <a:ext cx="7704856"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２、</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の概要と構成</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7" name="タイトル 1">
            <a:extLst>
              <a:ext uri="{FF2B5EF4-FFF2-40B4-BE49-F238E27FC236}">
                <a16:creationId xmlns:a16="http://schemas.microsoft.com/office/drawing/2014/main" id="{925E23B0-B929-4CFA-87B1-E3E07663B9CB}"/>
              </a:ext>
            </a:extLst>
          </p:cNvPr>
          <p:cNvSpPr txBox="1">
            <a:spLocks/>
          </p:cNvSpPr>
          <p:nvPr/>
        </p:nvSpPr>
        <p:spPr>
          <a:xfrm>
            <a:off x="929880" y="2956744"/>
            <a:ext cx="7704856" cy="17684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３、</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誕生の背景</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親鸞聖人のご生涯から</a:t>
            </a: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9" name="正方形/長方形 8">
            <a:extLst>
              <a:ext uri="{FF2B5EF4-FFF2-40B4-BE49-F238E27FC236}">
                <a16:creationId xmlns:a16="http://schemas.microsoft.com/office/drawing/2014/main" id="{275964F1-E697-4239-B800-AC7AE2A9BCF7}"/>
              </a:ext>
            </a:extLst>
          </p:cNvPr>
          <p:cNvSpPr/>
          <p:nvPr/>
        </p:nvSpPr>
        <p:spPr>
          <a:xfrm>
            <a:off x="683568" y="2995599"/>
            <a:ext cx="7552356" cy="162680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8" name="タイトル 1">
            <a:extLst>
              <a:ext uri="{FF2B5EF4-FFF2-40B4-BE49-F238E27FC236}">
                <a16:creationId xmlns:a16="http://schemas.microsoft.com/office/drawing/2014/main" id="{78FCC707-9530-431D-AD9E-647992D09986}"/>
              </a:ext>
            </a:extLst>
          </p:cNvPr>
          <p:cNvSpPr txBox="1">
            <a:spLocks/>
          </p:cNvSpPr>
          <p:nvPr/>
        </p:nvSpPr>
        <p:spPr>
          <a:xfrm>
            <a:off x="929880" y="4622403"/>
            <a:ext cx="7704856" cy="191241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４、著者・唯円について</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５、序</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「歎異」の思い</a:t>
            </a: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3" name="正方形/長方形 2">
            <a:extLst>
              <a:ext uri="{FF2B5EF4-FFF2-40B4-BE49-F238E27FC236}">
                <a16:creationId xmlns:a16="http://schemas.microsoft.com/office/drawing/2014/main" id="{09714E3F-2994-AA44-9B9A-B936B326A33F}"/>
              </a:ext>
            </a:extLst>
          </p:cNvPr>
          <p:cNvSpPr/>
          <p:nvPr/>
        </p:nvSpPr>
        <p:spPr>
          <a:xfrm>
            <a:off x="683568" y="2129210"/>
            <a:ext cx="7552356" cy="820688"/>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186670053"/>
      </p:ext>
    </p:extLst>
  </p:cSld>
  <p:clrMapOvr>
    <a:masterClrMapping/>
  </p:clrMapOvr>
  <mc:AlternateContent xmlns:mc="http://schemas.openxmlformats.org/markup-compatibility/2006" xmlns:p14="http://schemas.microsoft.com/office/powerpoint/2010/main">
    <mc:Choice Requires="p14">
      <p:transition spd="med" p14:dur="700" advTm="18957">
        <p:fade/>
      </p:transition>
    </mc:Choice>
    <mc:Fallback xmlns="">
      <p:transition spd="med" advTm="189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7" name="タイトル 1">
            <a:extLst>
              <a:ext uri="{FF2B5EF4-FFF2-40B4-BE49-F238E27FC236}">
                <a16:creationId xmlns:a16="http://schemas.microsoft.com/office/drawing/2014/main" id="{925E23B0-B929-4CFA-87B1-E3E07663B9CB}"/>
              </a:ext>
            </a:extLst>
          </p:cNvPr>
          <p:cNvSpPr txBox="1">
            <a:spLocks/>
          </p:cNvSpPr>
          <p:nvPr/>
        </p:nvSpPr>
        <p:spPr>
          <a:xfrm>
            <a:off x="308384" y="2636912"/>
            <a:ext cx="8527232" cy="17684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３、</a:t>
            </a:r>
            <a:r>
              <a:rPr kumimoji="1" lang="en-US" altLang="ja-JP"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誕生の背景</a:t>
            </a:r>
            <a:endParaRPr kumimoji="1" lang="en-US" altLang="ja-JP"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親鸞聖人のご生涯から</a:t>
            </a:r>
            <a:endParaRPr kumimoji="1" lang="en-US" altLang="ja-JP" sz="5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188916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9990">
        <p159:morph option="byObject"/>
      </p:transition>
    </mc:Choice>
    <mc:Fallback xmlns="">
      <p:transition spd="slow" advTm="3999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348" y="0"/>
            <a:ext cx="4166417" cy="6049451"/>
          </a:xfrm>
          <a:prstGeom prst="rect">
            <a:avLst/>
          </a:prstGeom>
          <a:ln>
            <a:noFill/>
          </a:ln>
          <a:effectLst/>
        </p:spPr>
      </p:pic>
      <p:sp>
        <p:nvSpPr>
          <p:cNvPr id="11" name="コンテンツ プレースホルダー 2"/>
          <p:cNvSpPr>
            <a:spLocks noGrp="1"/>
          </p:cNvSpPr>
          <p:nvPr>
            <p:ph idx="1"/>
          </p:nvPr>
        </p:nvSpPr>
        <p:spPr>
          <a:xfrm>
            <a:off x="21416" y="571748"/>
            <a:ext cx="5194924" cy="1244466"/>
          </a:xfrm>
        </p:spPr>
        <p:txBody>
          <a:bodyPr>
            <a:noAutofit/>
          </a:bodyPr>
          <a:lstStyle/>
          <a:p>
            <a:pPr marL="0" indent="0" algn="ctr">
              <a:buNone/>
            </a:pPr>
            <a:r>
              <a:rPr kumimoji="1" lang="ja-JP" altLang="en-US" sz="5400" b="1" dirty="0">
                <a:ea typeface="游ゴシック" panose="020B0400000000000000" pitchFamily="50" charset="-128"/>
              </a:rPr>
              <a:t>浄土真宗の宗祖</a:t>
            </a:r>
            <a:endParaRPr kumimoji="1" lang="en-US" altLang="ja-JP" sz="5400" b="1" dirty="0">
              <a:ea typeface="游ゴシック" panose="020B0400000000000000" pitchFamily="50" charset="-128"/>
            </a:endParaRPr>
          </a:p>
          <a:p>
            <a:pPr marL="0" indent="0" algn="ctr">
              <a:buNone/>
            </a:pPr>
            <a:endParaRPr kumimoji="1" lang="ja-JP" altLang="en-US" sz="8000" b="1" dirty="0">
              <a:ea typeface="游ゴシック" panose="020B0400000000000000" pitchFamily="50" charset="-128"/>
            </a:endParaRPr>
          </a:p>
        </p:txBody>
      </p:sp>
      <p:grpSp>
        <p:nvGrpSpPr>
          <p:cNvPr id="6" name="グループ化 5"/>
          <p:cNvGrpSpPr/>
          <p:nvPr/>
        </p:nvGrpSpPr>
        <p:grpSpPr>
          <a:xfrm>
            <a:off x="332878" y="1916832"/>
            <a:ext cx="4572000" cy="3136146"/>
            <a:chOff x="4009019" y="3320722"/>
            <a:chExt cx="4572000" cy="3136146"/>
          </a:xfrm>
        </p:grpSpPr>
        <p:sp>
          <p:nvSpPr>
            <p:cNvPr id="2" name="テキスト ボックス 1"/>
            <p:cNvSpPr txBox="1"/>
            <p:nvPr/>
          </p:nvSpPr>
          <p:spPr>
            <a:xfrm>
              <a:off x="4170783" y="3320722"/>
              <a:ext cx="4248472" cy="1323439"/>
            </a:xfrm>
            <a:prstGeom prst="rect">
              <a:avLst/>
            </a:prstGeom>
            <a:noFill/>
          </p:spPr>
          <p:txBody>
            <a:bodyPr wrap="square" rtlCol="0">
              <a:spAutoFit/>
            </a:bodyPr>
            <a:lstStyle/>
            <a:p>
              <a:pPr algn="ctr"/>
              <a:r>
                <a:rPr lang="en-US" altLang="ja-JP" sz="4800" b="1" dirty="0">
                  <a:ea typeface="游ゴシック" panose="020B0400000000000000" pitchFamily="50" charset="-128"/>
                </a:rPr>
                <a:t>1173</a:t>
              </a:r>
              <a:r>
                <a:rPr lang="ja-JP" altLang="en-US" sz="4800" b="1" dirty="0">
                  <a:ea typeface="游ゴシック" panose="020B0400000000000000" pitchFamily="50" charset="-128"/>
                </a:rPr>
                <a:t>年</a:t>
              </a:r>
              <a:r>
                <a:rPr lang="en-US" altLang="ja-JP" sz="4800" b="1" dirty="0">
                  <a:ea typeface="游ゴシック" panose="020B0400000000000000" pitchFamily="50" charset="-128"/>
                </a:rPr>
                <a:t>5</a:t>
              </a:r>
              <a:r>
                <a:rPr lang="ja-JP" altLang="en-US" sz="4800" b="1" dirty="0">
                  <a:ea typeface="游ゴシック" panose="020B0400000000000000" pitchFamily="50" charset="-128"/>
                </a:rPr>
                <a:t>月</a:t>
              </a:r>
              <a:r>
                <a:rPr lang="en-US" altLang="ja-JP" sz="4800" b="1" dirty="0">
                  <a:ea typeface="游ゴシック" panose="020B0400000000000000" pitchFamily="50" charset="-128"/>
                </a:rPr>
                <a:t>21</a:t>
              </a:r>
              <a:r>
                <a:rPr lang="ja-JP" altLang="en-US" sz="4800" b="1" dirty="0">
                  <a:ea typeface="游ゴシック" panose="020B0400000000000000" pitchFamily="50" charset="-128"/>
                </a:rPr>
                <a:t>日</a:t>
              </a:r>
              <a:endParaRPr lang="en-US" altLang="ja-JP" sz="4800" b="1" dirty="0">
                <a:ea typeface="游ゴシック" panose="020B0400000000000000" pitchFamily="50" charset="-128"/>
              </a:endParaRPr>
            </a:p>
            <a:p>
              <a:pPr algn="ctr"/>
              <a:r>
                <a:rPr lang="ja-JP" altLang="en-US" sz="3200" b="1" dirty="0">
                  <a:ea typeface="游ゴシック" panose="020B0400000000000000" pitchFamily="50" charset="-128"/>
                </a:rPr>
                <a:t>（承安</a:t>
              </a:r>
              <a:r>
                <a:rPr lang="en-US" altLang="ja-JP" sz="3200" b="1" dirty="0">
                  <a:ea typeface="游ゴシック" panose="020B0400000000000000" pitchFamily="50" charset="-128"/>
                </a:rPr>
                <a:t>3</a:t>
              </a:r>
              <a:r>
                <a:rPr lang="ja-JP" altLang="en-US" sz="3200" b="1" dirty="0">
                  <a:ea typeface="游ゴシック" panose="020B0400000000000000" pitchFamily="50" charset="-128"/>
                </a:rPr>
                <a:t>年</a:t>
              </a:r>
              <a:r>
                <a:rPr lang="en-US" altLang="ja-JP" sz="3200" b="1" dirty="0">
                  <a:ea typeface="游ゴシック" panose="020B0400000000000000" pitchFamily="50" charset="-128"/>
                </a:rPr>
                <a:t>4</a:t>
              </a:r>
              <a:r>
                <a:rPr lang="ja-JP" altLang="en-US" sz="3200" b="1" dirty="0">
                  <a:ea typeface="游ゴシック" panose="020B0400000000000000" pitchFamily="50" charset="-128"/>
                </a:rPr>
                <a:t>月</a:t>
              </a:r>
              <a:r>
                <a:rPr lang="en-US" altLang="ja-JP" sz="3200" b="1" dirty="0">
                  <a:ea typeface="游ゴシック" panose="020B0400000000000000" pitchFamily="50" charset="-128"/>
                </a:rPr>
                <a:t>1</a:t>
              </a:r>
              <a:r>
                <a:rPr lang="ja-JP" altLang="en-US" sz="3200" b="1" dirty="0">
                  <a:ea typeface="游ゴシック" panose="020B0400000000000000" pitchFamily="50" charset="-128"/>
                </a:rPr>
                <a:t>日）</a:t>
              </a:r>
              <a:endParaRPr lang="en-US" altLang="ja-JP" sz="3200" b="1" dirty="0">
                <a:ea typeface="游ゴシック" panose="020B0400000000000000" pitchFamily="50" charset="-128"/>
              </a:endParaRPr>
            </a:p>
          </p:txBody>
        </p:sp>
        <p:grpSp>
          <p:nvGrpSpPr>
            <p:cNvPr id="5" name="グループ化 4"/>
            <p:cNvGrpSpPr/>
            <p:nvPr/>
          </p:nvGrpSpPr>
          <p:grpSpPr>
            <a:xfrm>
              <a:off x="4009019" y="4464407"/>
              <a:ext cx="4572000" cy="1992461"/>
              <a:chOff x="4009019" y="4464407"/>
              <a:chExt cx="4572000" cy="1992461"/>
            </a:xfrm>
          </p:grpSpPr>
          <p:sp>
            <p:nvSpPr>
              <p:cNvPr id="15" name="コンテンツ プレースホルダー 2"/>
              <p:cNvSpPr txBox="1">
                <a:spLocks/>
              </p:cNvSpPr>
              <p:nvPr/>
            </p:nvSpPr>
            <p:spPr>
              <a:xfrm>
                <a:off x="5905633" y="4464407"/>
                <a:ext cx="778772" cy="928012"/>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800" b="1" dirty="0">
                    <a:ea typeface="游ゴシック" panose="020B0400000000000000" pitchFamily="50" charset="-128"/>
                  </a:rPr>
                  <a:t>～</a:t>
                </a:r>
              </a:p>
            </p:txBody>
          </p:sp>
          <p:sp>
            <p:nvSpPr>
              <p:cNvPr id="4" name="正方形/長方形 3"/>
              <p:cNvSpPr/>
              <p:nvPr/>
            </p:nvSpPr>
            <p:spPr>
              <a:xfrm>
                <a:off x="4009019" y="5133429"/>
                <a:ext cx="4572000" cy="1323439"/>
              </a:xfrm>
              <a:prstGeom prst="rect">
                <a:avLst/>
              </a:prstGeom>
            </p:spPr>
            <p:txBody>
              <a:bodyPr>
                <a:spAutoFit/>
              </a:bodyPr>
              <a:lstStyle/>
              <a:p>
                <a:pPr algn="ctr"/>
                <a:r>
                  <a:rPr lang="en-US" altLang="ja-JP" sz="4800" b="1" dirty="0">
                    <a:ea typeface="游ゴシック" panose="020B0400000000000000" pitchFamily="50" charset="-128"/>
                  </a:rPr>
                  <a:t>1263</a:t>
                </a:r>
                <a:r>
                  <a:rPr lang="ja-JP" altLang="en-US" sz="4800" b="1" dirty="0">
                    <a:ea typeface="游ゴシック" panose="020B0400000000000000" pitchFamily="50" charset="-128"/>
                  </a:rPr>
                  <a:t>年</a:t>
                </a:r>
                <a:r>
                  <a:rPr lang="en-US" altLang="ja-JP" sz="4800" b="1" dirty="0">
                    <a:ea typeface="游ゴシック" panose="020B0400000000000000" pitchFamily="50" charset="-128"/>
                  </a:rPr>
                  <a:t>1</a:t>
                </a:r>
                <a:r>
                  <a:rPr lang="ja-JP" altLang="en-US" sz="4800" b="1" dirty="0">
                    <a:ea typeface="游ゴシック" panose="020B0400000000000000" pitchFamily="50" charset="-128"/>
                  </a:rPr>
                  <a:t>月</a:t>
                </a:r>
                <a:r>
                  <a:rPr lang="en-US" altLang="ja-JP" sz="4800" b="1" dirty="0">
                    <a:ea typeface="游ゴシック" panose="020B0400000000000000" pitchFamily="50" charset="-128"/>
                  </a:rPr>
                  <a:t>16</a:t>
                </a:r>
                <a:r>
                  <a:rPr lang="ja-JP" altLang="en-US" sz="4800" b="1" dirty="0">
                    <a:ea typeface="游ゴシック" panose="020B0400000000000000" pitchFamily="50" charset="-128"/>
                  </a:rPr>
                  <a:t>日</a:t>
                </a:r>
                <a:endParaRPr lang="en-US" altLang="ja-JP" sz="4800" b="1" dirty="0">
                  <a:ea typeface="游ゴシック" panose="020B0400000000000000" pitchFamily="50" charset="-128"/>
                </a:endParaRPr>
              </a:p>
              <a:p>
                <a:pPr algn="ctr"/>
                <a:r>
                  <a:rPr lang="ja-JP" altLang="en-US" sz="3200" b="1" dirty="0">
                    <a:ea typeface="游ゴシック" panose="020B0400000000000000" pitchFamily="50" charset="-128"/>
                  </a:rPr>
                  <a:t>（弘長</a:t>
                </a:r>
                <a:r>
                  <a:rPr lang="en-US" altLang="ja-JP" sz="3200" b="1" dirty="0">
                    <a:ea typeface="游ゴシック" panose="020B0400000000000000" pitchFamily="50" charset="-128"/>
                  </a:rPr>
                  <a:t>2</a:t>
                </a:r>
                <a:r>
                  <a:rPr lang="ja-JP" altLang="en-US" sz="3200" b="1" dirty="0">
                    <a:ea typeface="游ゴシック" panose="020B0400000000000000" pitchFamily="50" charset="-128"/>
                  </a:rPr>
                  <a:t>年</a:t>
                </a:r>
                <a:r>
                  <a:rPr lang="en-US" altLang="ja-JP" sz="3200" b="1" dirty="0">
                    <a:ea typeface="游ゴシック" panose="020B0400000000000000" pitchFamily="50" charset="-128"/>
                  </a:rPr>
                  <a:t>11</a:t>
                </a:r>
                <a:r>
                  <a:rPr lang="ja-JP" altLang="en-US" sz="3200" b="1" dirty="0">
                    <a:ea typeface="游ゴシック" panose="020B0400000000000000" pitchFamily="50" charset="-128"/>
                  </a:rPr>
                  <a:t>月</a:t>
                </a:r>
                <a:r>
                  <a:rPr lang="en-US" altLang="ja-JP" sz="3200" b="1" dirty="0">
                    <a:ea typeface="游ゴシック" panose="020B0400000000000000" pitchFamily="50" charset="-128"/>
                  </a:rPr>
                  <a:t>28</a:t>
                </a:r>
                <a:r>
                  <a:rPr lang="ja-JP" altLang="en-US" sz="3200" b="1" dirty="0">
                    <a:ea typeface="游ゴシック" panose="020B0400000000000000" pitchFamily="50" charset="-128"/>
                  </a:rPr>
                  <a:t>日）</a:t>
                </a:r>
              </a:p>
            </p:txBody>
          </p:sp>
        </p:grpSp>
      </p:grpSp>
      <p:sp>
        <p:nvSpPr>
          <p:cNvPr id="12" name="テキスト ボックス 11"/>
          <p:cNvSpPr txBox="1"/>
          <p:nvPr/>
        </p:nvSpPr>
        <p:spPr>
          <a:xfrm>
            <a:off x="5339349" y="6042769"/>
            <a:ext cx="3837351" cy="830997"/>
          </a:xfrm>
          <a:prstGeom prst="rect">
            <a:avLst/>
          </a:prstGeom>
          <a:solidFill>
            <a:srgbClr val="002060"/>
          </a:solidFill>
        </p:spPr>
        <p:txBody>
          <a:bodyPr vert="horz" wrap="square" rtlCol="0">
            <a:spAutoFit/>
          </a:bodyPr>
          <a:lstStyle/>
          <a:p>
            <a:pPr algn="ctr"/>
            <a:r>
              <a:rPr lang="ja-JP" altLang="en-US" sz="4800" b="1" dirty="0">
                <a:solidFill>
                  <a:schemeClr val="bg1"/>
                </a:solidFill>
                <a:ea typeface="游ゴシック" panose="020B0400000000000000" pitchFamily="50" charset="-128"/>
              </a:rPr>
              <a:t>親鸞聖人</a:t>
            </a:r>
            <a:endParaRPr kumimoji="1" lang="ja-JP" altLang="en-US" sz="4800" b="1" dirty="0">
              <a:solidFill>
                <a:schemeClr val="bg1"/>
              </a:solidFill>
              <a:ea typeface="游ゴシック" panose="020B0400000000000000" pitchFamily="50" charset="-128"/>
            </a:endParaRPr>
          </a:p>
        </p:txBody>
      </p:sp>
      <p:sp>
        <p:nvSpPr>
          <p:cNvPr id="13" name="コンテンツ プレースホルダー 2">
            <a:extLst>
              <a:ext uri="{FF2B5EF4-FFF2-40B4-BE49-F238E27FC236}">
                <a16:creationId xmlns:a16="http://schemas.microsoft.com/office/drawing/2014/main" id="{85CFA39A-55C2-4190-8512-B6625A65F47E}"/>
              </a:ext>
            </a:extLst>
          </p:cNvPr>
          <p:cNvSpPr txBox="1">
            <a:spLocks/>
          </p:cNvSpPr>
          <p:nvPr/>
        </p:nvSpPr>
        <p:spPr>
          <a:xfrm>
            <a:off x="21416" y="5493919"/>
            <a:ext cx="5194924" cy="8624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buFont typeface="Arial" panose="020B0604020202020204" pitchFamily="34" charset="0"/>
              <a:buNone/>
            </a:pPr>
            <a:r>
              <a:rPr lang="ja-JP" altLang="en-US" sz="4800" b="1" dirty="0">
                <a:ea typeface="游ゴシック" panose="020B0400000000000000" pitchFamily="50" charset="-128"/>
              </a:rPr>
              <a:t>９０年のご生涯</a:t>
            </a:r>
          </a:p>
        </p:txBody>
      </p:sp>
      <p:sp>
        <p:nvSpPr>
          <p:cNvPr id="7" name="正方形/長方形 6"/>
          <p:cNvSpPr/>
          <p:nvPr/>
        </p:nvSpPr>
        <p:spPr>
          <a:xfrm>
            <a:off x="7092280" y="5648903"/>
            <a:ext cx="2262158" cy="369332"/>
          </a:xfrm>
          <a:prstGeom prst="rect">
            <a:avLst/>
          </a:prstGeom>
        </p:spPr>
        <p:txBody>
          <a:bodyPr wrap="none">
            <a:spAutoFit/>
          </a:bodyPr>
          <a:lstStyle/>
          <a:p>
            <a:r>
              <a:rPr lang="ja-JP" altLang="en-US" b="1" dirty="0">
                <a:effectLst>
                  <a:glow rad="63500">
                    <a:schemeClr val="bg1"/>
                  </a:glow>
                </a:effectLst>
                <a:ea typeface="游ゴシック" panose="020B0400000000000000" pitchFamily="50" charset="-128"/>
              </a:rPr>
              <a:t>鏡御影（本願寺蔵）</a:t>
            </a:r>
            <a:endParaRPr lang="ja-JP" altLang="en-US" dirty="0"/>
          </a:p>
        </p:txBody>
      </p:sp>
    </p:spTree>
    <p:custDataLst>
      <p:tags r:id="rId1"/>
    </p:custDataLst>
    <p:extLst>
      <p:ext uri="{BB962C8B-B14F-4D97-AF65-F5344CB8AC3E}">
        <p14:creationId xmlns:p14="http://schemas.microsoft.com/office/powerpoint/2010/main" val="3695550917"/>
      </p:ext>
    </p:extLst>
  </p:cSld>
  <p:clrMapOvr>
    <a:masterClrMapping/>
  </p:clrMapOvr>
  <mc:AlternateContent xmlns:mc="http://schemas.openxmlformats.org/markup-compatibility/2006" xmlns:p14="http://schemas.microsoft.com/office/powerpoint/2010/main">
    <mc:Choice Requires="p14">
      <p:transition spd="med" p14:dur="700" advTm="65696">
        <p:fade/>
      </p:transition>
    </mc:Choice>
    <mc:Fallback xmlns="">
      <p:transition spd="med" advTm="656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図 3" descr="シャツ が含まれている画像&#10;&#10;自動的に生成された説明">
            <a:extLst>
              <a:ext uri="{FF2B5EF4-FFF2-40B4-BE49-F238E27FC236}">
                <a16:creationId xmlns:a16="http://schemas.microsoft.com/office/drawing/2014/main" id="{E2E119F1-B7EB-40D4-BF24-FA791EB424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39652" y="-459431"/>
            <a:ext cx="6264696" cy="8712968"/>
          </a:xfrm>
          <a:prstGeom prst="rect">
            <a:avLst/>
          </a:prstGeom>
        </p:spPr>
      </p:pic>
      <p:sp>
        <p:nvSpPr>
          <p:cNvPr id="11" name="テキスト ボックス 10"/>
          <p:cNvSpPr txBox="1"/>
          <p:nvPr/>
        </p:nvSpPr>
        <p:spPr>
          <a:xfrm>
            <a:off x="407723" y="2636912"/>
            <a:ext cx="8688594" cy="1876603"/>
          </a:xfrm>
          <a:prstGeom prst="rect">
            <a:avLst/>
          </a:prstGeom>
          <a:noFill/>
        </p:spPr>
        <p:txBody>
          <a:bodyPr wrap="square" rtlCol="0">
            <a:noAutofit/>
          </a:bodyPr>
          <a:lstStyle/>
          <a:p>
            <a:pPr algn="ctr"/>
            <a:r>
              <a:rPr kumimoji="1" lang="ja-JP" altLang="en-US" sz="5400" b="1" dirty="0">
                <a:effectLst>
                  <a:glow rad="381000">
                    <a:schemeClr val="bg1">
                      <a:alpha val="80000"/>
                    </a:schemeClr>
                  </a:glow>
                </a:effectLst>
                <a:ea typeface="游ゴシック" panose="020B0400000000000000" pitchFamily="50" charset="-128"/>
              </a:rPr>
              <a:t>親鸞聖人が</a:t>
            </a:r>
            <a:endParaRPr kumimoji="1" lang="en-US" altLang="ja-JP" sz="5400" b="1" dirty="0">
              <a:effectLst>
                <a:glow rad="381000">
                  <a:schemeClr val="bg1">
                    <a:alpha val="80000"/>
                  </a:schemeClr>
                </a:glow>
              </a:effectLst>
              <a:ea typeface="游ゴシック" panose="020B0400000000000000" pitchFamily="50" charset="-128"/>
            </a:endParaRPr>
          </a:p>
          <a:p>
            <a:pPr algn="ctr"/>
            <a:r>
              <a:rPr kumimoji="1" lang="ja-JP" altLang="en-US" sz="5400" b="1" dirty="0">
                <a:effectLst>
                  <a:glow rad="381000">
                    <a:schemeClr val="bg1">
                      <a:alpha val="80000"/>
                    </a:schemeClr>
                  </a:glow>
                </a:effectLst>
                <a:ea typeface="游ゴシック" panose="020B0400000000000000" pitchFamily="50" charset="-128"/>
              </a:rPr>
              <a:t>生涯求め、伝えられたもの</a:t>
            </a:r>
          </a:p>
        </p:txBody>
      </p:sp>
      <p:sp>
        <p:nvSpPr>
          <p:cNvPr id="5" name="テキスト ボックス 4"/>
          <p:cNvSpPr txBox="1"/>
          <p:nvPr/>
        </p:nvSpPr>
        <p:spPr>
          <a:xfrm>
            <a:off x="593812" y="4513515"/>
            <a:ext cx="8316416" cy="1296144"/>
          </a:xfrm>
          <a:prstGeom prst="rect">
            <a:avLst/>
          </a:prstGeom>
          <a:noFill/>
        </p:spPr>
        <p:txBody>
          <a:bodyPr wrap="square" rtlCol="0">
            <a:noAutofit/>
          </a:bodyPr>
          <a:lstStyle/>
          <a:p>
            <a:r>
              <a:rPr kumimoji="1" lang="ja-JP" altLang="en-US" sz="8000" b="1" dirty="0">
                <a:solidFill>
                  <a:srgbClr val="FF0000"/>
                </a:solidFill>
                <a:effectLst>
                  <a:glow rad="190500">
                    <a:schemeClr val="bg1"/>
                  </a:glow>
                </a:effectLst>
                <a:ea typeface="游ゴシック" panose="020B0400000000000000" pitchFamily="50" charset="-128"/>
              </a:rPr>
              <a:t>本当の依りどころ</a:t>
            </a:r>
          </a:p>
        </p:txBody>
      </p:sp>
    </p:spTree>
    <p:custDataLst>
      <p:tags r:id="rId1"/>
    </p:custDataLst>
    <p:extLst>
      <p:ext uri="{BB962C8B-B14F-4D97-AF65-F5344CB8AC3E}">
        <p14:creationId xmlns:p14="http://schemas.microsoft.com/office/powerpoint/2010/main" val="2755335708"/>
      </p:ext>
    </p:extLst>
  </p:cSld>
  <p:clrMapOvr>
    <a:masterClrMapping/>
  </p:clrMapOvr>
  <mc:AlternateContent xmlns:mc="http://schemas.openxmlformats.org/markup-compatibility/2006" xmlns:p14="http://schemas.microsoft.com/office/powerpoint/2010/main">
    <mc:Choice Requires="p14">
      <p:transition spd="med" p14:dur="700" advTm="71527">
        <p:fade/>
      </p:transition>
    </mc:Choice>
    <mc:Fallback xmlns="">
      <p:transition spd="med" advTm="715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16632"/>
            <a:ext cx="8589640" cy="1143000"/>
          </a:xfrm>
        </p:spPr>
        <p:txBody>
          <a:bodyPr>
            <a:normAutofit/>
          </a:bodyPr>
          <a:lstStyle/>
          <a:p>
            <a:r>
              <a:rPr kumimoji="1" lang="ja-JP" altLang="en-US" sz="5400" dirty="0"/>
              <a:t>親鸞聖人のご生涯の概要</a:t>
            </a:r>
          </a:p>
        </p:txBody>
      </p:sp>
      <p:sp>
        <p:nvSpPr>
          <p:cNvPr id="5" name="コンテンツ プレースホルダー 2"/>
          <p:cNvSpPr txBox="1">
            <a:spLocks/>
          </p:cNvSpPr>
          <p:nvPr/>
        </p:nvSpPr>
        <p:spPr>
          <a:xfrm>
            <a:off x="722391" y="1412776"/>
            <a:ext cx="7704856"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①比叡山時代（９歳～２９歳）</a:t>
            </a:r>
          </a:p>
        </p:txBody>
      </p:sp>
      <p:sp>
        <p:nvSpPr>
          <p:cNvPr id="6" name="コンテンツ プレースホルダー 2"/>
          <p:cNvSpPr txBox="1">
            <a:spLocks/>
          </p:cNvSpPr>
          <p:nvPr/>
        </p:nvSpPr>
        <p:spPr>
          <a:xfrm>
            <a:off x="722391" y="2333814"/>
            <a:ext cx="784887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②吉水時代　（２９歳～３５歳）</a:t>
            </a:r>
          </a:p>
        </p:txBody>
      </p:sp>
      <p:sp>
        <p:nvSpPr>
          <p:cNvPr id="7" name="コンテンツ プレースホルダー 2"/>
          <p:cNvSpPr txBox="1">
            <a:spLocks/>
          </p:cNvSpPr>
          <p:nvPr/>
        </p:nvSpPr>
        <p:spPr>
          <a:xfrm>
            <a:off x="724000" y="3275856"/>
            <a:ext cx="8244408"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③越後時代　（３５歳～４２歳）</a:t>
            </a:r>
          </a:p>
        </p:txBody>
      </p:sp>
      <p:sp>
        <p:nvSpPr>
          <p:cNvPr id="8" name="コンテンツ プレースホルダー 2"/>
          <p:cNvSpPr txBox="1">
            <a:spLocks/>
          </p:cNvSpPr>
          <p:nvPr/>
        </p:nvSpPr>
        <p:spPr>
          <a:xfrm>
            <a:off x="724000" y="4204778"/>
            <a:ext cx="878341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④関東時代　（４２歳～６２歳頃）</a:t>
            </a:r>
          </a:p>
        </p:txBody>
      </p:sp>
      <p:sp>
        <p:nvSpPr>
          <p:cNvPr id="9" name="コンテンツ プレースホルダー 2"/>
          <p:cNvSpPr txBox="1">
            <a:spLocks/>
          </p:cNvSpPr>
          <p:nvPr/>
        </p:nvSpPr>
        <p:spPr>
          <a:xfrm>
            <a:off x="730213" y="5174219"/>
            <a:ext cx="8623607"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⑤京都時代　（６２歳頃～９０歳）</a:t>
            </a:r>
          </a:p>
        </p:txBody>
      </p:sp>
      <p:sp>
        <p:nvSpPr>
          <p:cNvPr id="10" name="正方形/長方形 9"/>
          <p:cNvSpPr/>
          <p:nvPr/>
        </p:nvSpPr>
        <p:spPr>
          <a:xfrm>
            <a:off x="668823" y="1412776"/>
            <a:ext cx="7758424" cy="1741726"/>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1808176666"/>
      </p:ext>
    </p:extLst>
  </p:cSld>
  <p:clrMapOvr>
    <a:masterClrMapping/>
  </p:clrMapOvr>
  <mc:AlternateContent xmlns:mc="http://schemas.openxmlformats.org/markup-compatibility/2006" xmlns:p14="http://schemas.microsoft.com/office/powerpoint/2010/main">
    <mc:Choice Requires="p14">
      <p:transition spd="med" p14:dur="700" advTm="40154">
        <p:fade/>
      </p:transition>
    </mc:Choice>
    <mc:Fallback xmlns="">
      <p:transition spd="med" advTm="401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539552" y="2857499"/>
            <a:ext cx="8229600" cy="1143000"/>
          </a:xfrm>
          <a:scene3d>
            <a:camera prst="orthographicFront"/>
            <a:lightRig rig="threePt" dir="t"/>
          </a:scene3d>
          <a:sp3d>
            <a:bevelT/>
          </a:sp3d>
        </p:spPr>
        <p:txBody>
          <a:bodyPr>
            <a:normAutofit/>
          </a:body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１、</a:t>
            </a:r>
            <a:r>
              <a:rPr kumimoji="1" lang="en-US" altLang="ja-JP"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r>
              <a:rPr kumimoji="1" lang="ja-JP" altLang="en-US"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歎異抄</a:t>
            </a:r>
            <a:r>
              <a:rPr kumimoji="1" lang="en-US" altLang="ja-JP"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a:t>
            </a:r>
            <a:r>
              <a:rPr kumimoji="1" lang="ja-JP" altLang="en-US"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の魅力</a:t>
            </a:r>
            <a:endParaRPr kumimoji="1" lang="en-US" altLang="ja-JP" sz="7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 name="タイトル 1">
            <a:extLst>
              <a:ext uri="{FF2B5EF4-FFF2-40B4-BE49-F238E27FC236}">
                <a16:creationId xmlns:a16="http://schemas.microsoft.com/office/drawing/2014/main" id="{AF061D47-6C8C-4563-94A4-573DF71515B3}"/>
              </a:ext>
            </a:extLst>
          </p:cNvPr>
          <p:cNvSpPr txBox="1">
            <a:spLocks/>
          </p:cNvSpPr>
          <p:nvPr/>
        </p:nvSpPr>
        <p:spPr>
          <a:xfrm>
            <a:off x="395536" y="116632"/>
            <a:ext cx="8229600" cy="1143000"/>
          </a:xfrm>
          <a:prstGeom prst="rect">
            <a:avLst/>
          </a:prstGeom>
          <a:scene3d>
            <a:camera prst="orthographicFront"/>
            <a:lightRig rig="threePt" dir="t"/>
          </a:scene3d>
          <a:sp3d>
            <a:bevelT/>
          </a:sp3d>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dirty="0">
                <a:solidFill>
                  <a:schemeClr val="bg1"/>
                </a:solidFill>
              </a:rPr>
              <a:t>本日の内容</a:t>
            </a:r>
          </a:p>
        </p:txBody>
      </p:sp>
    </p:spTree>
    <p:extLst>
      <p:ext uri="{BB962C8B-B14F-4D97-AF65-F5344CB8AC3E}">
        <p14:creationId xmlns:p14="http://schemas.microsoft.com/office/powerpoint/2010/main" val="422351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098">
        <p159:morph option="byObject"/>
      </p:transition>
    </mc:Choice>
    <mc:Fallback xmlns="">
      <p:transition spd="slow" advTm="8098">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屋外, 草, 水, 川 が含まれている画像&#10;&#10;自動的に生成された説明">
            <a:extLst>
              <a:ext uri="{FF2B5EF4-FFF2-40B4-BE49-F238E27FC236}">
                <a16:creationId xmlns:a16="http://schemas.microsoft.com/office/drawing/2014/main" id="{2DF0D109-25DF-AE21-78C3-DAF02BFBF1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タイトル 1"/>
          <p:cNvSpPr>
            <a:spLocks noGrp="1"/>
          </p:cNvSpPr>
          <p:nvPr>
            <p:ph type="title"/>
          </p:nvPr>
        </p:nvSpPr>
        <p:spPr>
          <a:xfrm>
            <a:off x="359768" y="275145"/>
            <a:ext cx="7812360" cy="764704"/>
          </a:xfrm>
          <a:noFill/>
        </p:spPr>
        <p:txBody>
          <a:bodyPr>
            <a:normAutofit/>
          </a:bodyPr>
          <a:lstStyle/>
          <a:p>
            <a:r>
              <a:rPr kumimoji="1" lang="ja-JP" altLang="en-US" dirty="0">
                <a:solidFill>
                  <a:schemeClr val="bg1"/>
                </a:solidFill>
                <a:effectLst/>
              </a:rPr>
              <a:t>親鸞聖人の足跡（９歳～２９歳）</a:t>
            </a:r>
            <a:endParaRPr kumimoji="1" lang="ja-JP" altLang="en-US" sz="3600" dirty="0">
              <a:solidFill>
                <a:schemeClr val="bg1"/>
              </a:solidFill>
              <a:effectLst/>
            </a:endParaRPr>
          </a:p>
        </p:txBody>
      </p:sp>
      <p:sp>
        <p:nvSpPr>
          <p:cNvPr id="9" name="タイトル 1">
            <a:extLst>
              <a:ext uri="{FF2B5EF4-FFF2-40B4-BE49-F238E27FC236}">
                <a16:creationId xmlns:a16="http://schemas.microsoft.com/office/drawing/2014/main" id="{74F99B35-5EC5-CB3E-1C47-EAD1F26E1EF0}"/>
              </a:ext>
            </a:extLst>
          </p:cNvPr>
          <p:cNvSpPr txBox="1">
            <a:spLocks/>
          </p:cNvSpPr>
          <p:nvPr/>
        </p:nvSpPr>
        <p:spPr>
          <a:xfrm>
            <a:off x="107504" y="908720"/>
            <a:ext cx="8517632" cy="1503040"/>
          </a:xfrm>
          <a:prstGeom prst="rect">
            <a:avLst/>
          </a:prstGeom>
          <a:effectLst>
            <a:glow rad="101600">
              <a:schemeClr val="accent1">
                <a:satMod val="175000"/>
                <a:alpha val="40000"/>
              </a:schemeClr>
            </a:glo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ln>
                  <a:solidFill>
                    <a:schemeClr val="tx1"/>
                  </a:solidFill>
                </a:ln>
                <a:solidFill>
                  <a:schemeClr val="bg1"/>
                </a:solidFill>
                <a:effectLst>
                  <a:glow rad="254000">
                    <a:srgbClr val="0070C0"/>
                  </a:glow>
                </a:effectLst>
                <a:ea typeface="游ゴシック" panose="020B0400000000000000" pitchFamily="50" charset="-128"/>
              </a:rPr>
              <a:t>比叡山時代</a:t>
            </a:r>
          </a:p>
        </p:txBody>
      </p:sp>
    </p:spTree>
    <p:custDataLst>
      <p:tags r:id="rId1"/>
    </p:custDataLst>
    <p:extLst>
      <p:ext uri="{BB962C8B-B14F-4D97-AF65-F5344CB8AC3E}">
        <p14:creationId xmlns:p14="http://schemas.microsoft.com/office/powerpoint/2010/main" val="1532343428"/>
      </p:ext>
    </p:extLst>
  </p:cSld>
  <p:clrMapOvr>
    <a:masterClrMapping/>
  </p:clrMapOvr>
  <mc:AlternateContent xmlns:mc="http://schemas.openxmlformats.org/markup-compatibility/2006" xmlns:p14="http://schemas.microsoft.com/office/powerpoint/2010/main">
    <mc:Choice Requires="p14">
      <p:transition spd="med" p14:dur="700" advTm="17055">
        <p:fade/>
      </p:transition>
    </mc:Choice>
    <mc:Fallback xmlns="">
      <p:transition spd="med" advTm="17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8560" y="-862433"/>
            <a:ext cx="9721080" cy="7720433"/>
          </a:xfrm>
          <a:prstGeom prst="rect">
            <a:avLst/>
          </a:prstGeom>
        </p:spPr>
      </p:pic>
      <p:sp>
        <p:nvSpPr>
          <p:cNvPr id="2" name="タイトル 1"/>
          <p:cNvSpPr>
            <a:spLocks noGrp="1"/>
          </p:cNvSpPr>
          <p:nvPr>
            <p:ph type="title"/>
          </p:nvPr>
        </p:nvSpPr>
        <p:spPr>
          <a:xfrm>
            <a:off x="395536" y="476672"/>
            <a:ext cx="8517632" cy="1503040"/>
          </a:xfrm>
        </p:spPr>
        <p:txBody>
          <a:bodyPr>
            <a:noAutofit/>
          </a:bodyPr>
          <a:lstStyle/>
          <a:p>
            <a:r>
              <a:rPr lang="ja-JP" altLang="en-US" sz="6000" b="1" dirty="0">
                <a:ln>
                  <a:solidFill>
                    <a:schemeClr val="tx1"/>
                  </a:solidFill>
                </a:ln>
                <a:effectLst>
                  <a:glow rad="228600">
                    <a:schemeClr val="bg1"/>
                  </a:glow>
                </a:effectLst>
                <a:ea typeface="游ゴシック" panose="020B0400000000000000" pitchFamily="50" charset="-128"/>
              </a:rPr>
              <a:t>天台宗の本山</a:t>
            </a:r>
            <a:r>
              <a:rPr lang="en-US" altLang="ja-JP" sz="6000" b="1" dirty="0">
                <a:ln>
                  <a:solidFill>
                    <a:schemeClr val="tx1"/>
                  </a:solidFill>
                </a:ln>
                <a:effectLst>
                  <a:glow rad="228600">
                    <a:schemeClr val="bg1"/>
                  </a:glow>
                </a:effectLst>
                <a:ea typeface="游ゴシック" panose="020B0400000000000000" pitchFamily="50" charset="-128"/>
              </a:rPr>
              <a:t/>
            </a:r>
            <a:br>
              <a:rPr lang="en-US" altLang="ja-JP" sz="6000" b="1" dirty="0">
                <a:ln>
                  <a:solidFill>
                    <a:schemeClr val="tx1"/>
                  </a:solidFill>
                </a:ln>
                <a:effectLst>
                  <a:glow rad="228600">
                    <a:schemeClr val="bg1"/>
                  </a:glow>
                </a:effectLst>
                <a:ea typeface="游ゴシック" panose="020B0400000000000000" pitchFamily="50" charset="-128"/>
              </a:rPr>
            </a:br>
            <a:r>
              <a:rPr lang="ja-JP" altLang="en-US" sz="6000" b="1" dirty="0">
                <a:ln>
                  <a:solidFill>
                    <a:schemeClr val="tx1"/>
                  </a:solidFill>
                </a:ln>
                <a:effectLst>
                  <a:glow rad="228600">
                    <a:schemeClr val="bg1"/>
                  </a:glow>
                </a:effectLst>
                <a:ea typeface="游ゴシック" panose="020B0400000000000000" pitchFamily="50" charset="-128"/>
              </a:rPr>
              <a:t>比叡山延暦寺</a:t>
            </a:r>
            <a:endParaRPr kumimoji="1" lang="ja-JP" altLang="en-US" sz="6000" b="1" dirty="0">
              <a:ln>
                <a:solidFill>
                  <a:schemeClr val="tx1"/>
                </a:solidFill>
              </a:ln>
              <a:effectLst>
                <a:glow rad="228600">
                  <a:schemeClr val="bg1"/>
                </a:glow>
              </a:effectLst>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1CF5E7DA-6FDC-A719-72E2-ADCEF1ABCA1E}"/>
              </a:ext>
            </a:extLst>
          </p:cNvPr>
          <p:cNvSpPr txBox="1"/>
          <p:nvPr/>
        </p:nvSpPr>
        <p:spPr>
          <a:xfrm>
            <a:off x="1475656" y="3318817"/>
            <a:ext cx="6608390" cy="1015663"/>
          </a:xfrm>
          <a:prstGeom prst="rect">
            <a:avLst/>
          </a:prstGeom>
          <a:noFill/>
        </p:spPr>
        <p:txBody>
          <a:bodyPr wrap="square">
            <a:spAutoFit/>
          </a:bodyPr>
          <a:lstStyle/>
          <a:p>
            <a:r>
              <a:rPr lang="ja-JP" altLang="en-US" sz="6000" b="1" dirty="0">
                <a:solidFill>
                  <a:schemeClr val="bg1"/>
                </a:solidFill>
                <a:effectLst>
                  <a:glow rad="203200">
                    <a:schemeClr val="accent2">
                      <a:satMod val="175000"/>
                    </a:schemeClr>
                  </a:glow>
                </a:effectLst>
                <a:latin typeface="游ゴシック" panose="020B0400000000000000" pitchFamily="50" charset="-128"/>
                <a:ea typeface="游ゴシック" panose="020B0400000000000000" pitchFamily="50" charset="-128"/>
              </a:rPr>
              <a:t>日本仏教の中心地</a:t>
            </a:r>
          </a:p>
        </p:txBody>
      </p:sp>
    </p:spTree>
    <p:custDataLst>
      <p:tags r:id="rId1"/>
    </p:custDataLst>
    <p:extLst>
      <p:ext uri="{BB962C8B-B14F-4D97-AF65-F5344CB8AC3E}">
        <p14:creationId xmlns:p14="http://schemas.microsoft.com/office/powerpoint/2010/main" val="1749541201"/>
      </p:ext>
    </p:extLst>
  </p:cSld>
  <p:clrMapOvr>
    <a:masterClrMapping/>
  </p:clrMapOvr>
  <mc:AlternateContent xmlns:mc="http://schemas.openxmlformats.org/markup-compatibility/2006" xmlns:p14="http://schemas.microsoft.com/office/powerpoint/2010/main">
    <mc:Choice Requires="p14">
      <p:transition spd="med" p14:dur="700" advTm="30598">
        <p:fade/>
      </p:transition>
    </mc:Choice>
    <mc:Fallback xmlns="">
      <p:transition spd="med" advTm="305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8560" y="-862433"/>
            <a:ext cx="9721080" cy="7720433"/>
          </a:xfrm>
          <a:prstGeom prst="rect">
            <a:avLst/>
          </a:prstGeom>
        </p:spPr>
      </p:pic>
      <p:sp>
        <p:nvSpPr>
          <p:cNvPr id="2" name="タイトル 1"/>
          <p:cNvSpPr>
            <a:spLocks noGrp="1"/>
          </p:cNvSpPr>
          <p:nvPr>
            <p:ph type="title"/>
          </p:nvPr>
        </p:nvSpPr>
        <p:spPr>
          <a:xfrm>
            <a:off x="657770" y="476672"/>
            <a:ext cx="8517632" cy="1503040"/>
          </a:xfrm>
        </p:spPr>
        <p:txBody>
          <a:bodyPr>
            <a:noAutofit/>
          </a:bodyPr>
          <a:lstStyle/>
          <a:p>
            <a:r>
              <a:rPr lang="ja-JP" altLang="en-US" sz="6000" b="1" dirty="0">
                <a:ln>
                  <a:solidFill>
                    <a:schemeClr val="tx1"/>
                  </a:solidFill>
                </a:ln>
                <a:effectLst>
                  <a:glow rad="228600">
                    <a:schemeClr val="bg1"/>
                  </a:glow>
                </a:effectLst>
                <a:ea typeface="游ゴシック" panose="020B0400000000000000" pitchFamily="50" charset="-128"/>
              </a:rPr>
              <a:t>二十年間の</a:t>
            </a:r>
            <a:r>
              <a:rPr lang="en-US" altLang="ja-JP" sz="6000" b="1" dirty="0">
                <a:ln>
                  <a:solidFill>
                    <a:schemeClr val="tx1"/>
                  </a:solidFill>
                </a:ln>
                <a:effectLst>
                  <a:glow rad="228600">
                    <a:schemeClr val="bg1"/>
                  </a:glow>
                </a:effectLst>
                <a:ea typeface="游ゴシック" panose="020B0400000000000000" pitchFamily="50" charset="-128"/>
              </a:rPr>
              <a:t/>
            </a:r>
            <a:br>
              <a:rPr lang="en-US" altLang="ja-JP" sz="6000" b="1" dirty="0">
                <a:ln>
                  <a:solidFill>
                    <a:schemeClr val="tx1"/>
                  </a:solidFill>
                </a:ln>
                <a:effectLst>
                  <a:glow rad="228600">
                    <a:schemeClr val="bg1"/>
                  </a:glow>
                </a:effectLst>
                <a:ea typeface="游ゴシック" panose="020B0400000000000000" pitchFamily="50" charset="-128"/>
              </a:rPr>
            </a:br>
            <a:r>
              <a:rPr lang="ja-JP" altLang="en-US" sz="6000" b="1" dirty="0">
                <a:ln>
                  <a:solidFill>
                    <a:schemeClr val="tx1"/>
                  </a:solidFill>
                </a:ln>
                <a:effectLst>
                  <a:glow rad="228600">
                    <a:schemeClr val="bg1"/>
                  </a:glow>
                </a:effectLst>
                <a:ea typeface="游ゴシック" panose="020B0400000000000000" pitchFamily="50" charset="-128"/>
              </a:rPr>
              <a:t>厳しい修行と勉学</a:t>
            </a:r>
            <a:endParaRPr kumimoji="1" lang="ja-JP" altLang="en-US" sz="6000" b="1" dirty="0">
              <a:ln>
                <a:solidFill>
                  <a:schemeClr val="tx1"/>
                </a:solidFill>
              </a:ln>
              <a:effectLst>
                <a:glow rad="228600">
                  <a:schemeClr val="bg1"/>
                </a:glow>
              </a:effectLst>
              <a:ea typeface="游ゴシック" panose="020B0400000000000000" pitchFamily="50" charset="-128"/>
            </a:endParaRPr>
          </a:p>
        </p:txBody>
      </p:sp>
      <p:pic>
        <p:nvPicPr>
          <p:cNvPr id="6" name="図 5" descr="写真, 暗い, 男, 光 が含まれている画像&#10;&#10;自動的に生成された説明">
            <a:extLst>
              <a:ext uri="{FF2B5EF4-FFF2-40B4-BE49-F238E27FC236}">
                <a16:creationId xmlns:a16="http://schemas.microsoft.com/office/drawing/2014/main" id="{32808CC8-8BDD-15AA-74BB-D84A5F7595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979712"/>
            <a:ext cx="1463985" cy="4365104"/>
          </a:xfrm>
          <a:prstGeom prst="rect">
            <a:avLst/>
          </a:prstGeom>
        </p:spPr>
      </p:pic>
      <p:sp>
        <p:nvSpPr>
          <p:cNvPr id="5" name="タイトル 1"/>
          <p:cNvSpPr txBox="1">
            <a:spLocks/>
          </p:cNvSpPr>
          <p:nvPr/>
        </p:nvSpPr>
        <p:spPr>
          <a:xfrm>
            <a:off x="-123974" y="3861048"/>
            <a:ext cx="10081120" cy="2232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ct val="110000"/>
              </a:lnSpc>
            </a:pPr>
            <a:r>
              <a:rPr lang="ja-JP" altLang="en-US" sz="7200" b="1" dirty="0">
                <a:solidFill>
                  <a:srgbClr val="FF0000"/>
                </a:solidFill>
                <a:effectLst>
                  <a:glow rad="228600">
                    <a:schemeClr val="bg1"/>
                  </a:glow>
                </a:effectLst>
                <a:ea typeface="游ゴシック" panose="020B0400000000000000" pitchFamily="50" charset="-128"/>
              </a:rPr>
              <a:t>煩悩</a:t>
            </a:r>
            <a:r>
              <a:rPr lang="ja-JP" altLang="en-US" sz="6000" b="1" dirty="0">
                <a:solidFill>
                  <a:srgbClr val="FF0000"/>
                </a:solidFill>
                <a:effectLst>
                  <a:glow rad="228600">
                    <a:schemeClr val="bg1"/>
                  </a:glow>
                </a:effectLst>
                <a:ea typeface="游ゴシック" panose="020B0400000000000000" pitchFamily="50" charset="-128"/>
              </a:rPr>
              <a:t>を断ずることが</a:t>
            </a:r>
            <a:endParaRPr lang="en-US" altLang="ja-JP" sz="6000" b="1" dirty="0">
              <a:solidFill>
                <a:srgbClr val="FF0000"/>
              </a:solidFill>
              <a:effectLst>
                <a:glow rad="228600">
                  <a:schemeClr val="bg1"/>
                </a:glow>
              </a:effectLst>
              <a:ea typeface="游ゴシック" panose="020B0400000000000000" pitchFamily="50" charset="-128"/>
            </a:endParaRPr>
          </a:p>
          <a:p>
            <a:pPr>
              <a:lnSpc>
                <a:spcPct val="110000"/>
              </a:lnSpc>
            </a:pPr>
            <a:r>
              <a:rPr lang="ja-JP" altLang="en-US" sz="6000" b="1" dirty="0">
                <a:solidFill>
                  <a:srgbClr val="FF0000"/>
                </a:solidFill>
                <a:effectLst>
                  <a:glow rad="228600">
                    <a:schemeClr val="bg1"/>
                  </a:glow>
                </a:effectLst>
                <a:ea typeface="游ゴシック" panose="020B0400000000000000" pitchFamily="50" charset="-128"/>
              </a:rPr>
              <a:t>できなかった</a:t>
            </a:r>
          </a:p>
        </p:txBody>
      </p:sp>
    </p:spTree>
    <p:custDataLst>
      <p:tags r:id="rId1"/>
    </p:custDataLst>
    <p:extLst>
      <p:ext uri="{BB962C8B-B14F-4D97-AF65-F5344CB8AC3E}">
        <p14:creationId xmlns:p14="http://schemas.microsoft.com/office/powerpoint/2010/main" val="352506704"/>
      </p:ext>
    </p:extLst>
  </p:cSld>
  <p:clrMapOvr>
    <a:masterClrMapping/>
  </p:clrMapOvr>
  <mc:AlternateContent xmlns:mc="http://schemas.openxmlformats.org/markup-compatibility/2006" xmlns:p14="http://schemas.microsoft.com/office/powerpoint/2010/main">
    <mc:Choice Requires="p14">
      <p:transition spd="med" p14:dur="700" advTm="60178">
        <p:fade/>
      </p:transition>
    </mc:Choice>
    <mc:Fallback xmlns="">
      <p:transition spd="med" advTm="601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250"/>
                                        <p:tgtEl>
                                          <p:spTgt spid="6"/>
                                        </p:tgtEl>
                                      </p:cBhvr>
                                    </p:animEffect>
                                    <p:anim calcmode="lin" valueType="num">
                                      <p:cBhvr>
                                        <p:cTn id="8" dur="2250" fill="hold"/>
                                        <p:tgtEl>
                                          <p:spTgt spid="6"/>
                                        </p:tgtEl>
                                        <p:attrNameLst>
                                          <p:attrName>ppt_x</p:attrName>
                                        </p:attrNameLst>
                                      </p:cBhvr>
                                      <p:tavLst>
                                        <p:tav tm="0">
                                          <p:val>
                                            <p:strVal val="#ppt_x"/>
                                          </p:val>
                                        </p:tav>
                                        <p:tav tm="100000">
                                          <p:val>
                                            <p:strVal val="#ppt_x"/>
                                          </p:val>
                                        </p:tav>
                                      </p:tavLst>
                                    </p:anim>
                                    <p:anim calcmode="lin" valueType="num">
                                      <p:cBhvr>
                                        <p:cTn id="9" dur="2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80728" y="-2327772"/>
            <a:ext cx="11092730" cy="9218677"/>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398" y="476672"/>
            <a:ext cx="1666478" cy="4248472"/>
          </a:xfrm>
          <a:prstGeom prst="rect">
            <a:avLst/>
          </a:prstGeom>
        </p:spPr>
      </p:pic>
      <p:sp>
        <p:nvSpPr>
          <p:cNvPr id="6" name="角丸四角形吹き出し 5"/>
          <p:cNvSpPr/>
          <p:nvPr/>
        </p:nvSpPr>
        <p:spPr>
          <a:xfrm>
            <a:off x="4716017" y="4236640"/>
            <a:ext cx="3418333" cy="1437692"/>
          </a:xfrm>
          <a:prstGeom prst="wedgeRoundRectCallout">
            <a:avLst>
              <a:gd name="adj1" fmla="val -9201"/>
              <a:gd name="adj2" fmla="val -113170"/>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nSpc>
                <a:spcPct val="130000"/>
              </a:lnSpc>
            </a:pPr>
            <a:r>
              <a:rPr lang="ja-JP" altLang="en-US" sz="6000" b="1" dirty="0">
                <a:solidFill>
                  <a:schemeClr val="tx1"/>
                </a:solidFill>
                <a:latin typeface="+mj-ea"/>
                <a:ea typeface="+mj-ea"/>
              </a:rPr>
              <a:t>吉水草庵</a:t>
            </a:r>
            <a:endParaRPr kumimoji="1" lang="ja-JP" altLang="en-US" sz="6000" b="1" dirty="0">
              <a:solidFill>
                <a:schemeClr val="tx1"/>
              </a:solidFill>
              <a:latin typeface="+mj-ea"/>
              <a:ea typeface="+mj-ea"/>
            </a:endParaRPr>
          </a:p>
        </p:txBody>
      </p:sp>
    </p:spTree>
    <p:custDataLst>
      <p:tags r:id="rId1"/>
    </p:custDataLst>
    <p:extLst>
      <p:ext uri="{BB962C8B-B14F-4D97-AF65-F5344CB8AC3E}">
        <p14:creationId xmlns:p14="http://schemas.microsoft.com/office/powerpoint/2010/main" val="2753085802"/>
      </p:ext>
    </p:extLst>
  </p:cSld>
  <p:clrMapOvr>
    <a:masterClrMapping/>
  </p:clrMapOvr>
  <mc:AlternateContent xmlns:mc="http://schemas.openxmlformats.org/markup-compatibility/2006" xmlns:p14="http://schemas.microsoft.com/office/powerpoint/2010/main">
    <mc:Choice Requires="p14">
      <p:transition spd="med" p14:dur="700" advTm="25697">
        <p:fade/>
      </p:transition>
    </mc:Choice>
    <mc:Fallback xmlns="">
      <p:transition spd="med" advTm="25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b="1" dirty="0"/>
          </a:p>
        </p:txBody>
      </p:sp>
      <p:pic>
        <p:nvPicPr>
          <p:cNvPr id="8" name="図 7">
            <a:extLst>
              <a:ext uri="{FF2B5EF4-FFF2-40B4-BE49-F238E27FC236}">
                <a16:creationId xmlns:a16="http://schemas.microsoft.com/office/drawing/2014/main" id="{F9C53F39-495C-4C69-BB77-20640B7D5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346" y="0"/>
            <a:ext cx="11380692" cy="6872936"/>
          </a:xfrm>
          <a:prstGeom prst="rect">
            <a:avLst/>
          </a:prstGeom>
        </p:spPr>
      </p:pic>
      <p:sp>
        <p:nvSpPr>
          <p:cNvPr id="7" name="タイトル 1"/>
          <p:cNvSpPr txBox="1">
            <a:spLocks/>
          </p:cNvSpPr>
          <p:nvPr/>
        </p:nvSpPr>
        <p:spPr>
          <a:xfrm>
            <a:off x="8063880" y="404664"/>
            <a:ext cx="1080120" cy="4579939"/>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8000" b="1" dirty="0">
                <a:solidFill>
                  <a:srgbClr val="FFC000"/>
                </a:solidFill>
                <a:effectLst>
                  <a:glow rad="63500">
                    <a:schemeClr val="bg1"/>
                  </a:glow>
                </a:effectLst>
                <a:ea typeface="游ゴシック" panose="020B0400000000000000" pitchFamily="50" charset="-128"/>
              </a:rPr>
              <a:t>法然聖人</a:t>
            </a:r>
          </a:p>
        </p:txBody>
      </p:sp>
      <p:grpSp>
        <p:nvGrpSpPr>
          <p:cNvPr id="9" name="グループ化 8"/>
          <p:cNvGrpSpPr/>
          <p:nvPr/>
        </p:nvGrpSpPr>
        <p:grpSpPr>
          <a:xfrm>
            <a:off x="3448" y="692696"/>
            <a:ext cx="5400600" cy="5616624"/>
            <a:chOff x="3448" y="692696"/>
            <a:chExt cx="5400600" cy="5616624"/>
          </a:xfrm>
        </p:grpSpPr>
        <p:sp>
          <p:nvSpPr>
            <p:cNvPr id="5" name="円形吹き出し 4"/>
            <p:cNvSpPr/>
            <p:nvPr/>
          </p:nvSpPr>
          <p:spPr>
            <a:xfrm>
              <a:off x="3448" y="692696"/>
              <a:ext cx="5400600" cy="5616624"/>
            </a:xfrm>
            <a:prstGeom prst="wedgeEllipseCallout">
              <a:avLst>
                <a:gd name="adj1" fmla="val 60836"/>
                <a:gd name="adj2" fmla="val -28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
          <p:nvSpPr>
            <p:cNvPr id="3" name="正方形/長方形 2"/>
            <p:cNvSpPr/>
            <p:nvPr/>
          </p:nvSpPr>
          <p:spPr>
            <a:xfrm>
              <a:off x="836509" y="1417638"/>
              <a:ext cx="3570208" cy="4634354"/>
            </a:xfrm>
            <a:prstGeom prst="rect">
              <a:avLst/>
            </a:prstGeom>
          </p:spPr>
          <p:txBody>
            <a:bodyPr vert="eaVert" wrap="square">
              <a:spAutoFit/>
            </a:bodyPr>
            <a:lstStyle/>
            <a:p>
              <a:r>
                <a:rPr lang="ja-JP" altLang="en-US" sz="3600" b="1" dirty="0">
                  <a:ea typeface="游ゴシック" panose="020B0400000000000000" pitchFamily="50" charset="-128"/>
                </a:rPr>
                <a:t>阿弥陀仏の救いの前では、煩悩は邪魔にはなりません。</a:t>
              </a:r>
              <a:endParaRPr lang="en-US" altLang="ja-JP" sz="3600" b="1" dirty="0">
                <a:ea typeface="游ゴシック" panose="020B0400000000000000" pitchFamily="50" charset="-128"/>
              </a:endParaRPr>
            </a:p>
            <a:p>
              <a:r>
                <a:rPr lang="ja-JP" altLang="en-US" sz="3600" b="1" dirty="0">
                  <a:ea typeface="游ゴシック" panose="020B0400000000000000" pitchFamily="50" charset="-128"/>
                </a:rPr>
                <a:t>阿弥陀仏はどんな人もわけへだてなくお救いくださるのです</a:t>
              </a:r>
              <a:r>
                <a:rPr lang="ja-JP" altLang="en-US" sz="4000" b="1" dirty="0">
                  <a:ea typeface="游ゴシック" panose="020B0400000000000000" pitchFamily="50" charset="-128"/>
                </a:rPr>
                <a:t>。</a:t>
              </a:r>
              <a:endParaRPr lang="en-US" altLang="ja-JP" sz="4000" b="1" dirty="0">
                <a:ea typeface="游ゴシック" panose="020B0400000000000000" pitchFamily="50" charset="-128"/>
              </a:endParaRPr>
            </a:p>
          </p:txBody>
        </p:sp>
      </p:grpSp>
    </p:spTree>
    <p:custDataLst>
      <p:tags r:id="rId1"/>
    </p:custDataLst>
    <p:extLst>
      <p:ext uri="{BB962C8B-B14F-4D97-AF65-F5344CB8AC3E}">
        <p14:creationId xmlns:p14="http://schemas.microsoft.com/office/powerpoint/2010/main" val="3641199360"/>
      </p:ext>
    </p:extLst>
  </p:cSld>
  <p:clrMapOvr>
    <a:masterClrMapping/>
  </p:clrMapOvr>
  <mc:AlternateContent xmlns:mc="http://schemas.openxmlformats.org/markup-compatibility/2006" xmlns:p14="http://schemas.microsoft.com/office/powerpoint/2010/main">
    <mc:Choice Requires="p14">
      <p:transition spd="med" p14:dur="700" advTm="34467">
        <p:fade/>
      </p:transition>
    </mc:Choice>
    <mc:Fallback xmlns="">
      <p:transition spd="med" advTm="344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b="1" dirty="0"/>
          </a:p>
        </p:txBody>
      </p:sp>
      <p:pic>
        <p:nvPicPr>
          <p:cNvPr id="8" name="図 7">
            <a:extLst>
              <a:ext uri="{FF2B5EF4-FFF2-40B4-BE49-F238E27FC236}">
                <a16:creationId xmlns:a16="http://schemas.microsoft.com/office/drawing/2014/main" id="{F9C53F39-495C-4C69-BB77-20640B7D5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346" y="0"/>
            <a:ext cx="11380692" cy="6872936"/>
          </a:xfrm>
          <a:prstGeom prst="rect">
            <a:avLst/>
          </a:prstGeom>
        </p:spPr>
      </p:pic>
      <p:sp>
        <p:nvSpPr>
          <p:cNvPr id="7" name="タイトル 1"/>
          <p:cNvSpPr txBox="1">
            <a:spLocks/>
          </p:cNvSpPr>
          <p:nvPr/>
        </p:nvSpPr>
        <p:spPr>
          <a:xfrm>
            <a:off x="8063880" y="404664"/>
            <a:ext cx="1080120" cy="4579939"/>
          </a:xfrm>
          <a:prstGeom prst="rect">
            <a:avLst/>
          </a:prstGeom>
        </p:spPr>
        <p:txBody>
          <a:bodyPr vert="eaVert"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8000" b="1" dirty="0">
                <a:solidFill>
                  <a:srgbClr val="FFC000"/>
                </a:solidFill>
                <a:effectLst>
                  <a:glow rad="63500">
                    <a:schemeClr val="bg1"/>
                  </a:glow>
                </a:effectLst>
                <a:ea typeface="游ゴシック" panose="020B0400000000000000" pitchFamily="50" charset="-128"/>
              </a:rPr>
              <a:t>法然聖人</a:t>
            </a:r>
          </a:p>
        </p:txBody>
      </p:sp>
      <p:grpSp>
        <p:nvGrpSpPr>
          <p:cNvPr id="4" name="グループ化 3"/>
          <p:cNvGrpSpPr/>
          <p:nvPr/>
        </p:nvGrpSpPr>
        <p:grpSpPr>
          <a:xfrm>
            <a:off x="3448" y="692696"/>
            <a:ext cx="5400600" cy="5616624"/>
            <a:chOff x="3448" y="692696"/>
            <a:chExt cx="5400600" cy="5616624"/>
          </a:xfrm>
        </p:grpSpPr>
        <p:sp>
          <p:nvSpPr>
            <p:cNvPr id="5" name="円形吹き出し 4"/>
            <p:cNvSpPr/>
            <p:nvPr/>
          </p:nvSpPr>
          <p:spPr>
            <a:xfrm>
              <a:off x="3448" y="692696"/>
              <a:ext cx="5400600" cy="5616624"/>
            </a:xfrm>
            <a:prstGeom prst="wedgeEllipseCallout">
              <a:avLst>
                <a:gd name="adj1" fmla="val 60836"/>
                <a:gd name="adj2" fmla="val -28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ＤＨＰ平成明朝体W7" panose="02010601000101010101" pitchFamily="2" charset="-128"/>
              </a:endParaRPr>
            </a:p>
          </p:txBody>
        </p:sp>
        <p:sp>
          <p:nvSpPr>
            <p:cNvPr id="10" name="正方形/長方形 9"/>
            <p:cNvSpPr/>
            <p:nvPr/>
          </p:nvSpPr>
          <p:spPr>
            <a:xfrm>
              <a:off x="1257198" y="1268760"/>
              <a:ext cx="2893100" cy="4708140"/>
            </a:xfrm>
            <a:prstGeom prst="rect">
              <a:avLst/>
            </a:prstGeom>
          </p:spPr>
          <p:txBody>
            <a:bodyPr vert="eaVert" wrap="square">
              <a:spAutoFit/>
            </a:bodyPr>
            <a:lstStyle/>
            <a:p>
              <a:r>
                <a:rPr lang="ja-JP" altLang="en-US" sz="4400" b="1" dirty="0">
                  <a:ea typeface="游ゴシック" panose="020B0400000000000000" pitchFamily="50" charset="-128"/>
                </a:rPr>
                <a:t>ただ念仏して、</a:t>
              </a:r>
              <a:endParaRPr lang="en-US" altLang="ja-JP" sz="4400" b="1" dirty="0">
                <a:ea typeface="游ゴシック" panose="020B0400000000000000" pitchFamily="50" charset="-128"/>
              </a:endParaRPr>
            </a:p>
            <a:p>
              <a:r>
                <a:rPr lang="ja-JP" altLang="en-US" sz="4400" b="1" dirty="0">
                  <a:ea typeface="游ゴシック" panose="020B0400000000000000" pitchFamily="50" charset="-128"/>
                </a:rPr>
                <a:t>阿弥陀仏に救われ</a:t>
              </a:r>
              <a:endParaRPr lang="en-US" altLang="ja-JP" sz="4400" b="1" dirty="0">
                <a:ea typeface="游ゴシック" panose="020B0400000000000000" pitchFamily="50" charset="-128"/>
              </a:endParaRPr>
            </a:p>
            <a:p>
              <a:r>
                <a:rPr lang="ja-JP" altLang="en-US" sz="4400" b="1" dirty="0">
                  <a:ea typeface="游ゴシック" panose="020B0400000000000000" pitchFamily="50" charset="-128"/>
                </a:rPr>
                <a:t>往生させていただくのですぞ。</a:t>
              </a:r>
              <a:endParaRPr lang="en-US" altLang="ja-JP" sz="4400" b="1" dirty="0">
                <a:ea typeface="游ゴシック" panose="020B0400000000000000" pitchFamily="50" charset="-128"/>
              </a:endParaRPr>
            </a:p>
          </p:txBody>
        </p:sp>
      </p:grpSp>
    </p:spTree>
    <p:extLst>
      <p:ext uri="{BB962C8B-B14F-4D97-AF65-F5344CB8AC3E}">
        <p14:creationId xmlns:p14="http://schemas.microsoft.com/office/powerpoint/2010/main" val="622244049"/>
      </p:ext>
    </p:extLst>
  </p:cSld>
  <p:clrMapOvr>
    <a:masterClrMapping/>
  </p:clrMapOvr>
  <mc:AlternateContent xmlns:mc="http://schemas.openxmlformats.org/markup-compatibility/2006" xmlns:p14="http://schemas.microsoft.com/office/powerpoint/2010/main">
    <mc:Choice Requires="p14">
      <p:transition spd="med" p14:dur="700" advTm="62600">
        <p:fade/>
      </p:transition>
    </mc:Choice>
    <mc:Fallback xmlns="">
      <p:transition spd="med" advTm="626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16632"/>
            <a:ext cx="8589640" cy="1143000"/>
          </a:xfrm>
        </p:spPr>
        <p:txBody>
          <a:bodyPr>
            <a:normAutofit/>
          </a:bodyPr>
          <a:lstStyle/>
          <a:p>
            <a:r>
              <a:rPr kumimoji="1" lang="ja-JP" altLang="en-US" sz="5400" dirty="0"/>
              <a:t>親鸞聖人のご生涯の概要</a:t>
            </a:r>
          </a:p>
        </p:txBody>
      </p:sp>
      <p:grpSp>
        <p:nvGrpSpPr>
          <p:cNvPr id="3" name="グループ化 2"/>
          <p:cNvGrpSpPr/>
          <p:nvPr/>
        </p:nvGrpSpPr>
        <p:grpSpPr>
          <a:xfrm>
            <a:off x="722391" y="1412776"/>
            <a:ext cx="8785021" cy="4582131"/>
            <a:chOff x="722391" y="1412776"/>
            <a:chExt cx="8785021" cy="4582131"/>
          </a:xfrm>
        </p:grpSpPr>
        <p:sp>
          <p:nvSpPr>
            <p:cNvPr id="5" name="コンテンツ プレースホルダー 2"/>
            <p:cNvSpPr txBox="1">
              <a:spLocks/>
            </p:cNvSpPr>
            <p:nvPr/>
          </p:nvSpPr>
          <p:spPr>
            <a:xfrm>
              <a:off x="722391" y="1412776"/>
              <a:ext cx="7704856"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①比叡山時代（９歳～２９歳）</a:t>
              </a:r>
            </a:p>
          </p:txBody>
        </p:sp>
        <p:sp>
          <p:nvSpPr>
            <p:cNvPr id="6" name="コンテンツ プレースホルダー 2"/>
            <p:cNvSpPr txBox="1">
              <a:spLocks/>
            </p:cNvSpPr>
            <p:nvPr/>
          </p:nvSpPr>
          <p:spPr>
            <a:xfrm>
              <a:off x="722391" y="2333814"/>
              <a:ext cx="784887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②吉水時代　（２９歳～３５歳）</a:t>
              </a:r>
            </a:p>
          </p:txBody>
        </p:sp>
        <p:sp>
          <p:nvSpPr>
            <p:cNvPr id="7" name="コンテンツ プレースホルダー 2"/>
            <p:cNvSpPr txBox="1">
              <a:spLocks/>
            </p:cNvSpPr>
            <p:nvPr/>
          </p:nvSpPr>
          <p:spPr>
            <a:xfrm>
              <a:off x="724000" y="3275856"/>
              <a:ext cx="8244408"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③越後時代　（３５歳～４２歳）</a:t>
              </a:r>
            </a:p>
          </p:txBody>
        </p:sp>
        <p:sp>
          <p:nvSpPr>
            <p:cNvPr id="8" name="コンテンツ プレースホルダー 2"/>
            <p:cNvSpPr txBox="1">
              <a:spLocks/>
            </p:cNvSpPr>
            <p:nvPr/>
          </p:nvSpPr>
          <p:spPr>
            <a:xfrm>
              <a:off x="724000" y="4204778"/>
              <a:ext cx="878341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④関東時代　（４２歳～６２歳頃）</a:t>
              </a:r>
            </a:p>
          </p:txBody>
        </p:sp>
        <p:sp>
          <p:nvSpPr>
            <p:cNvPr id="9" name="コンテンツ プレースホルダー 2"/>
            <p:cNvSpPr txBox="1">
              <a:spLocks/>
            </p:cNvSpPr>
            <p:nvPr/>
          </p:nvSpPr>
          <p:spPr>
            <a:xfrm>
              <a:off x="730213" y="5174219"/>
              <a:ext cx="8623607"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⑤京都時代　（６２歳頃～９０歳）</a:t>
              </a:r>
            </a:p>
          </p:txBody>
        </p:sp>
      </p:grpSp>
      <p:sp>
        <p:nvSpPr>
          <p:cNvPr id="10" name="正方形/長方形 9"/>
          <p:cNvSpPr/>
          <p:nvPr/>
        </p:nvSpPr>
        <p:spPr>
          <a:xfrm>
            <a:off x="668823" y="3293395"/>
            <a:ext cx="8367674" cy="1741726"/>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
        <p:nvSpPr>
          <p:cNvPr id="4" name="正方形/長方形 3">
            <a:extLst>
              <a:ext uri="{FF2B5EF4-FFF2-40B4-BE49-F238E27FC236}">
                <a16:creationId xmlns:a16="http://schemas.microsoft.com/office/drawing/2014/main" id="{58176875-5969-BAD0-0792-87314DFF3EF5}"/>
              </a:ext>
            </a:extLst>
          </p:cNvPr>
          <p:cNvSpPr/>
          <p:nvPr/>
        </p:nvSpPr>
        <p:spPr>
          <a:xfrm>
            <a:off x="662367" y="1391128"/>
            <a:ext cx="8367674" cy="1741726"/>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922704765"/>
      </p:ext>
    </p:extLst>
  </p:cSld>
  <p:clrMapOvr>
    <a:masterClrMapping/>
  </p:clrMapOvr>
  <mc:AlternateContent xmlns:mc="http://schemas.openxmlformats.org/markup-compatibility/2006" xmlns:p14="http://schemas.microsoft.com/office/powerpoint/2010/main">
    <mc:Choice Requires="p14">
      <p:transition spd="med" p14:dur="700" advTm="15676">
        <p:fade/>
      </p:transition>
    </mc:Choice>
    <mc:Fallback xmlns="">
      <p:transition spd="med" advTm="156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36902" y="1030514"/>
            <a:ext cx="10306778" cy="6286918"/>
          </a:xfrm>
        </p:spPr>
      </p:pic>
      <p:sp>
        <p:nvSpPr>
          <p:cNvPr id="5" name="タイトル 1"/>
          <p:cNvSpPr>
            <a:spLocks noGrp="1"/>
          </p:cNvSpPr>
          <p:nvPr>
            <p:ph type="title"/>
          </p:nvPr>
        </p:nvSpPr>
        <p:spPr>
          <a:xfrm>
            <a:off x="107504" y="44624"/>
            <a:ext cx="8589640" cy="1143000"/>
          </a:xfrm>
        </p:spPr>
        <p:txBody>
          <a:bodyPr>
            <a:normAutofit fontScale="90000"/>
          </a:bodyPr>
          <a:lstStyle/>
          <a:p>
            <a:r>
              <a:rPr kumimoji="1" lang="ja-JP" altLang="en-US" sz="5400" dirty="0"/>
              <a:t>親鸞聖人の足跡</a:t>
            </a:r>
            <a:r>
              <a:rPr kumimoji="1" lang="ja-JP" altLang="en-US" sz="4900" dirty="0"/>
              <a:t>（３５歳～４２歳）</a:t>
            </a: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847" y="3284984"/>
            <a:ext cx="624760" cy="1592747"/>
          </a:xfrm>
          <a:prstGeom prst="rect">
            <a:avLst/>
          </a:prstGeom>
        </p:spPr>
      </p:pic>
      <p:sp>
        <p:nvSpPr>
          <p:cNvPr id="6" name="角丸四角形吹き出し 5"/>
          <p:cNvSpPr/>
          <p:nvPr/>
        </p:nvSpPr>
        <p:spPr>
          <a:xfrm>
            <a:off x="3707904" y="1556792"/>
            <a:ext cx="1656184" cy="833678"/>
          </a:xfrm>
          <a:prstGeom prst="wedgeRoundRectCallout">
            <a:avLst>
              <a:gd name="adj1" fmla="val 24430"/>
              <a:gd name="adj2" fmla="val 41183"/>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8000" bIns="144000" rtlCol="0" anchor="ctr"/>
          <a:lstStyle/>
          <a:p>
            <a:pPr>
              <a:lnSpc>
                <a:spcPct val="130000"/>
              </a:lnSpc>
            </a:pPr>
            <a:r>
              <a:rPr kumimoji="1" lang="ja-JP" altLang="en-US" sz="5400" dirty="0">
                <a:solidFill>
                  <a:schemeClr val="tx1"/>
                </a:solidFill>
              </a:rPr>
              <a:t>越後</a:t>
            </a:r>
          </a:p>
        </p:txBody>
      </p:sp>
      <p:sp>
        <p:nvSpPr>
          <p:cNvPr id="8" name="角丸四角形吹き出し 7"/>
          <p:cNvSpPr/>
          <p:nvPr/>
        </p:nvSpPr>
        <p:spPr>
          <a:xfrm>
            <a:off x="6300192" y="5301208"/>
            <a:ext cx="1656184" cy="897780"/>
          </a:xfrm>
          <a:prstGeom prst="wedgeRoundRectCallout">
            <a:avLst>
              <a:gd name="adj1" fmla="val 24430"/>
              <a:gd name="adj2" fmla="val 41183"/>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8000" rIns="72000" bIns="180000" rtlCol="0" anchor="ctr"/>
          <a:lstStyle/>
          <a:p>
            <a:pPr>
              <a:lnSpc>
                <a:spcPct val="130000"/>
              </a:lnSpc>
            </a:pPr>
            <a:r>
              <a:rPr kumimoji="1" lang="ja-JP" altLang="en-US" sz="5400" dirty="0">
                <a:solidFill>
                  <a:schemeClr val="tx1"/>
                </a:solidFill>
              </a:rPr>
              <a:t>関東</a:t>
            </a:r>
          </a:p>
        </p:txBody>
      </p:sp>
    </p:spTree>
    <p:custDataLst>
      <p:tags r:id="rId1"/>
    </p:custDataLst>
    <p:extLst>
      <p:ext uri="{BB962C8B-B14F-4D97-AF65-F5344CB8AC3E}">
        <p14:creationId xmlns:p14="http://schemas.microsoft.com/office/powerpoint/2010/main" val="3382499672"/>
      </p:ext>
    </p:extLst>
  </p:cSld>
  <p:clrMapOvr>
    <a:masterClrMapping/>
  </p:clrMapOvr>
  <mc:AlternateContent xmlns:mc="http://schemas.openxmlformats.org/markup-compatibility/2006" xmlns:p14="http://schemas.microsoft.com/office/powerpoint/2010/main">
    <mc:Choice Requires="p14">
      <p:transition spd="med" p14:dur="700" advTm="41058">
        <p:fade/>
      </p:transition>
    </mc:Choice>
    <mc:Fallback xmlns="">
      <p:transition spd="med" advTm="410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22222E-6 5.20231E-6 C 0.00503 -0.00693 0.01093 -0.01248 0.01735 -0.01687 C 0.02065 -0.02335 0.02534 -0.02913 0.03003 -0.03398 C 0.03298 -0.03699 0.03958 -0.04231 0.03958 -0.04231 C 0.04374 -0.0504 0.04982 -0.05549 0.05555 -0.06127 C 0.05867 -0.06427 0.0651 -0.06982 0.0651 -0.06982 C 0.06961 -0.07884 0.07517 -0.08323 0.0809 -0.09086 C 0.08489 -0.10728 0.0927 -0.12508 0.10138 -0.13757 C 0.10503 -0.15121 0.10017 -0.1378 0.10781 -0.14589 C 0.10937 -0.14751 0.10954 -0.15075 0.1111 -0.15236 C 0.11649 -0.15861 0.12343 -0.16392 0.13003 -0.16716 C 0.13419 -0.17225 0.13749 -0.17525 0.14287 -0.17757 C 0.14895 -0.18612 0.16944 -0.19861 0.17777 -0.203 C 0.18576 -0.21387 0.19669 -0.22566 0.20781 -0.23051 C 0.21353 -0.23768 0.22013 -0.23653 0.2269 -0.24115 C 0.23385 -0.24601 0.24149 -0.24971 0.24895 -0.25364 C 0.25225 -0.25525 0.25711 -0.25595 0.26006 -0.25803 C 0.2684 -0.26358 0.27673 -0.26728 0.28558 -0.27075 C 0.29392 -0.27398 0.3026 -0.27884 0.3111 -0.28115 C 0.31371 -0.28184 0.31631 -0.28231 0.31892 -0.28323 C 0.32222 -0.28439 0.32847 -0.28762 0.32847 -0.28762 C 0.35294 -0.28601 0.37569 -0.27953 0.39999 -0.27699 C 0.41562 -0.27861 0.42829 -0.28138 0.44287 -0.28762 C 0.45433 -0.2978 0.46805 -0.29895 0.48072 -0.3045 C 0.50676 -0.30381 0.53263 -0.30427 0.55867 -0.30242 C 0.56805 -0.30173 0.58124 -0.29271 0.59044 -0.28971 C 0.59513 -0.28554 0.59999 -0.28323 0.60451 -0.27907 C 0.60763 -0.26705 0.61527 -0.25618 0.62222 -0.24739 C 0.62465 -0.23768 0.63003 -0.23745 0.63333 -0.22843 " pathEditMode="relative" ptsTypes="ffffffffffffffffffffffffffffA">
                                      <p:cBhvr>
                                        <p:cTn id="6" dur="3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63333 -0.22844 C 0.62587 -0.21318 0.6283 -0.19491 0.62535 -0.17757 C 0.6243 -0.17202 0.62326 -0.16624 0.62222 -0.16069 C 0.62135 -0.1563 0.6191 -0.14797 0.6191 -0.14797 C 0.61944 -0.13109 0.61285 -0.09364 0.62535 -0.07607 C 0.62795 -0.06659 0.63646 -0.05849 0.64288 -0.05294 C 0.64618 -0.03907 0.64149 -0.05248 0.6493 -0.04439 C 0.65087 -0.04277 0.65104 -0.03977 0.65243 -0.03815 C 0.65885 -0.03075 0.66788 -0.02289 0.67621 -0.01919 C 0.67899 -0.01664 0.68125 -0.01294 0.6842 -0.01063 C 0.69427 -0.00277 0.68333 -0.01572 0.69375 -0.00439 C 0.69496 -0.00323 0.69549 -0.00092 0.69687 -2.48555E-6 C 0.69983 0.00208 0.70642 0.00417 0.70642 0.00417 C 0.71146 0.01434 0.72292 0.02035 0.73177 0.02312 C 0.73889 0.0333 0.73038 0.02266 0.74757 0.03168 C 0.75903 0.03769 0.77101 0.04139 0.78264 0.04648 C 0.78698 0.05041 0.7908 0.05549 0.79531 0.05919 C 0.7967 0.06035 0.79844 0.06035 0.8 0.06128 C 0.80174 0.06243 0.8033 0.06405 0.80486 0.06544 C 0.8059 0.06752 0.80642 0.07029 0.80799 0.07191 C 0.8092 0.0733 0.81128 0.07284 0.81267 0.07399 C 0.81406 0.07492 0.81458 0.07723 0.81597 0.07815 C 0.81736 0.07931 0.81927 0.07931 0.82066 0.08023 C 0.8224 0.08139 0.82361 0.08347 0.82535 0.0844 C 0.82847 0.08625 0.8349 0.08879 0.8349 0.08879 " pathEditMode="relative" ptsTypes="ffffffffffffffffffffffffA">
                                      <p:cBhvr>
                                        <p:cTn id="15" dur="3000" fill="hold"/>
                                        <p:tgtEl>
                                          <p:spTgt spid="7"/>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0568" y="3645024"/>
            <a:ext cx="5079653" cy="3312369"/>
          </a:xfrm>
          <a:prstGeom prst="rect">
            <a:avLst/>
          </a:prstGeom>
          <a:ln>
            <a:solidFill>
              <a:schemeClr val="tx1"/>
            </a:solidFill>
          </a:ln>
        </p:spPr>
      </p:pic>
      <p:sp>
        <p:nvSpPr>
          <p:cNvPr id="2" name="タイトル 1"/>
          <p:cNvSpPr>
            <a:spLocks noGrp="1"/>
          </p:cNvSpPr>
          <p:nvPr>
            <p:ph type="title"/>
          </p:nvPr>
        </p:nvSpPr>
        <p:spPr>
          <a:xfrm>
            <a:off x="467544" y="332656"/>
            <a:ext cx="8229600" cy="1143000"/>
          </a:xfrm>
        </p:spPr>
        <p:txBody>
          <a:bodyPr>
            <a:noAutofit/>
          </a:bodyPr>
          <a:lstStyle/>
          <a:p>
            <a:r>
              <a:rPr kumimoji="1" lang="ja-JP" altLang="en-US" sz="5400" b="1" dirty="0">
                <a:ea typeface="游ゴシック" panose="020B0400000000000000" pitchFamily="50" charset="-128"/>
              </a:rPr>
              <a:t>関東時代の親鸞聖人</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r>
              <a:rPr kumimoji="1" lang="ja-JP" altLang="en-US" sz="5400" b="1" dirty="0">
                <a:ea typeface="游ゴシック" panose="020B0400000000000000" pitchFamily="50" charset="-128"/>
              </a:rPr>
              <a:t>（４２歳～６２歳頃）</a:t>
            </a:r>
          </a:p>
        </p:txBody>
      </p:sp>
      <p:sp>
        <p:nvSpPr>
          <p:cNvPr id="3" name="コンテンツ プレースホルダー 2"/>
          <p:cNvSpPr>
            <a:spLocks noGrp="1"/>
          </p:cNvSpPr>
          <p:nvPr>
            <p:ph idx="1"/>
          </p:nvPr>
        </p:nvSpPr>
        <p:spPr>
          <a:xfrm>
            <a:off x="395536" y="1916832"/>
            <a:ext cx="8514272" cy="1684783"/>
          </a:xfrm>
        </p:spPr>
        <p:txBody>
          <a:bodyPr>
            <a:noAutofit/>
          </a:bodyPr>
          <a:lstStyle/>
          <a:p>
            <a:pPr marL="0" indent="0">
              <a:buNone/>
            </a:pPr>
            <a:r>
              <a:rPr kumimoji="1" lang="ja-JP" altLang="en-US" sz="5400" b="1" dirty="0">
                <a:ea typeface="游ゴシック" panose="020B0400000000000000" pitchFamily="50" charset="-128"/>
              </a:rPr>
              <a:t>常陸国稲田の草庵を拠点に、積極的に布教</a:t>
            </a: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00077" y="2924944"/>
            <a:ext cx="4336419" cy="3945587"/>
          </a:xfrm>
          <a:prstGeom prst="rect">
            <a:avLst/>
          </a:prstGeom>
          <a:ln>
            <a:noFill/>
          </a:ln>
        </p:spPr>
      </p:pic>
      <p:sp>
        <p:nvSpPr>
          <p:cNvPr id="7" name="四角形吹き出し 6"/>
          <p:cNvSpPr/>
          <p:nvPr/>
        </p:nvSpPr>
        <p:spPr>
          <a:xfrm>
            <a:off x="2843808" y="5157192"/>
            <a:ext cx="1152128" cy="1035804"/>
          </a:xfrm>
          <a:prstGeom prst="wedgeRectCallout">
            <a:avLst>
              <a:gd name="adj1" fmla="val -18270"/>
              <a:gd name="adj2" fmla="val 3997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8" name="四角形吹き出し 7"/>
          <p:cNvSpPr/>
          <p:nvPr/>
        </p:nvSpPr>
        <p:spPr>
          <a:xfrm>
            <a:off x="5320907" y="2204864"/>
            <a:ext cx="3491652" cy="2376264"/>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9" name="四角形吹き出し 8"/>
          <p:cNvSpPr/>
          <p:nvPr/>
        </p:nvSpPr>
        <p:spPr>
          <a:xfrm>
            <a:off x="4650992" y="2924944"/>
            <a:ext cx="4385504" cy="3933056"/>
          </a:xfrm>
          <a:prstGeom prst="wedgeRectCallout">
            <a:avLst>
              <a:gd name="adj1" fmla="val -64347"/>
              <a:gd name="adj2" fmla="val 2267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cxnSp>
        <p:nvCxnSpPr>
          <p:cNvPr id="15" name="直線矢印コネクタ 14"/>
          <p:cNvCxnSpPr/>
          <p:nvPr/>
        </p:nvCxnSpPr>
        <p:spPr>
          <a:xfrm>
            <a:off x="3203848" y="2756434"/>
            <a:ext cx="3862885" cy="168067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487154" y="1916832"/>
            <a:ext cx="5472608" cy="83960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pic>
        <p:nvPicPr>
          <p:cNvPr id="20" name="図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4998" y="3392996"/>
            <a:ext cx="692010" cy="1764196"/>
          </a:xfrm>
          <a:prstGeom prst="rect">
            <a:avLst/>
          </a:prstGeom>
        </p:spPr>
      </p:pic>
    </p:spTree>
    <p:custDataLst>
      <p:tags r:id="rId1"/>
    </p:custDataLst>
    <p:extLst>
      <p:ext uri="{BB962C8B-B14F-4D97-AF65-F5344CB8AC3E}">
        <p14:creationId xmlns:p14="http://schemas.microsoft.com/office/powerpoint/2010/main" val="1717985907"/>
      </p:ext>
    </p:extLst>
  </p:cSld>
  <p:clrMapOvr>
    <a:masterClrMapping/>
  </p:clrMapOvr>
  <mc:AlternateContent xmlns:mc="http://schemas.openxmlformats.org/markup-compatibility/2006" xmlns:p14="http://schemas.microsoft.com/office/powerpoint/2010/main">
    <mc:Choice Requires="p14">
      <p:transition spd="med" p14:dur="700" advTm="43572">
        <p:fade/>
      </p:transition>
    </mc:Choice>
    <mc:Fallback xmlns="">
      <p:transition spd="med" advTm="435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9"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1633" y="269775"/>
            <a:ext cx="8676456" cy="1143000"/>
          </a:xfrm>
        </p:spPr>
        <p:txBody>
          <a:bodyPr>
            <a:normAutofit fontScale="90000"/>
          </a:bodyPr>
          <a:lstStyle/>
          <a:p>
            <a:r>
              <a:rPr lang="ja-JP" altLang="en-US" sz="5400" b="1" dirty="0">
                <a:ea typeface="游ゴシック" panose="020B0400000000000000" pitchFamily="50" charset="-128"/>
              </a:rPr>
              <a:t>草庵に門弟を迎える親鸞聖人</a:t>
            </a:r>
            <a:endParaRPr kumimoji="1" lang="ja-JP" altLang="en-US" sz="5400" b="1" dirty="0">
              <a:ea typeface="游ゴシック" panose="020B0400000000000000" pitchFamily="50" charset="-128"/>
            </a:endParaRPr>
          </a:p>
        </p:txBody>
      </p:sp>
      <p:grpSp>
        <p:nvGrpSpPr>
          <p:cNvPr id="3" name="グループ化 2"/>
          <p:cNvGrpSpPr/>
          <p:nvPr/>
        </p:nvGrpSpPr>
        <p:grpSpPr>
          <a:xfrm>
            <a:off x="-277579" y="1412775"/>
            <a:ext cx="10001079" cy="5480064"/>
            <a:chOff x="-277579" y="1412775"/>
            <a:chExt cx="10001079" cy="5480064"/>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8893" y="1412775"/>
              <a:ext cx="6384607" cy="548006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579" y="1412775"/>
              <a:ext cx="3616474" cy="5480064"/>
            </a:xfrm>
            <a:prstGeom prst="rect">
              <a:avLst/>
            </a:prstGeom>
          </p:spPr>
        </p:pic>
      </p:grpSp>
      <p:sp>
        <p:nvSpPr>
          <p:cNvPr id="6" name="タイトル 1"/>
          <p:cNvSpPr txBox="1">
            <a:spLocks/>
          </p:cNvSpPr>
          <p:nvPr/>
        </p:nvSpPr>
        <p:spPr>
          <a:xfrm>
            <a:off x="467544" y="6258459"/>
            <a:ext cx="5904656" cy="422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b="1" dirty="0">
                <a:effectLst>
                  <a:glow rad="63500">
                    <a:schemeClr val="bg1"/>
                  </a:glow>
                </a:effectLst>
                <a:ea typeface="游ゴシック" panose="020B0400000000000000" pitchFamily="50" charset="-128"/>
              </a:rPr>
              <a:t>『</a:t>
            </a:r>
            <a:r>
              <a:rPr lang="ja-JP" altLang="en-US" sz="3200" b="1" dirty="0">
                <a:effectLst>
                  <a:glow rad="63500">
                    <a:schemeClr val="bg1"/>
                  </a:glow>
                </a:effectLst>
                <a:ea typeface="游ゴシック" panose="020B0400000000000000" pitchFamily="50" charset="-128"/>
              </a:rPr>
              <a:t>親鸞伝絵</a:t>
            </a:r>
            <a:r>
              <a:rPr lang="en-US" altLang="ja-JP" sz="3200" b="1" dirty="0">
                <a:effectLst>
                  <a:glow rad="63500">
                    <a:schemeClr val="bg1"/>
                  </a:glow>
                </a:effectLst>
                <a:ea typeface="游ゴシック" panose="020B0400000000000000" pitchFamily="50" charset="-128"/>
              </a:rPr>
              <a:t>』</a:t>
            </a:r>
            <a:r>
              <a:rPr lang="ja-JP" altLang="en-US" sz="3200" b="1" dirty="0">
                <a:effectLst>
                  <a:glow rad="63500">
                    <a:schemeClr val="bg1"/>
                  </a:glow>
                </a:effectLst>
                <a:ea typeface="游ゴシック" panose="020B0400000000000000" pitchFamily="50" charset="-128"/>
              </a:rPr>
              <a:t>（本願寺蔵）より</a:t>
            </a:r>
          </a:p>
        </p:txBody>
      </p:sp>
    </p:spTree>
    <p:extLst>
      <p:ext uri="{BB962C8B-B14F-4D97-AF65-F5344CB8AC3E}">
        <p14:creationId xmlns:p14="http://schemas.microsoft.com/office/powerpoint/2010/main" val="170203154"/>
      </p:ext>
    </p:extLst>
  </p:cSld>
  <p:clrMapOvr>
    <a:masterClrMapping/>
  </p:clrMapOvr>
  <mc:AlternateContent xmlns:mc="http://schemas.openxmlformats.org/markup-compatibility/2006" xmlns:p14="http://schemas.microsoft.com/office/powerpoint/2010/main">
    <mc:Choice Requires="p14">
      <p:transition spd="med" p14:dur="700" advTm="22984">
        <p:fade/>
      </p:transition>
    </mc:Choice>
    <mc:Fallback xmlns="">
      <p:transition spd="med" advTm="22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0003" y="1772816"/>
            <a:ext cx="2295512" cy="4392488"/>
          </a:xfrm>
          <a:prstGeom prst="rect">
            <a:avLst/>
          </a:prstGeom>
        </p:spPr>
      </p:pic>
      <p:sp>
        <p:nvSpPr>
          <p:cNvPr id="5" name="タイトル 1">
            <a:extLst>
              <a:ext uri="{FF2B5EF4-FFF2-40B4-BE49-F238E27FC236}">
                <a16:creationId xmlns:a16="http://schemas.microsoft.com/office/drawing/2014/main" id="{B69DED62-B28B-459F-A681-C05C2F6A591A}"/>
              </a:ext>
            </a:extLst>
          </p:cNvPr>
          <p:cNvSpPr txBox="1">
            <a:spLocks/>
          </p:cNvSpPr>
          <p:nvPr/>
        </p:nvSpPr>
        <p:spPr>
          <a:xfrm>
            <a:off x="3275856" y="860348"/>
            <a:ext cx="5616624" cy="55209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endParaRPr lang="ja-JP" altLang="en-US" sz="3600" dirty="0">
              <a:ea typeface="游ゴシック" panose="020B0400000000000000" pitchFamily="50" charset="-128"/>
            </a:endParaRPr>
          </a:p>
        </p:txBody>
      </p:sp>
      <p:sp>
        <p:nvSpPr>
          <p:cNvPr id="6" name="吹き出し: 角を丸めた四角形 5">
            <a:extLst>
              <a:ext uri="{FF2B5EF4-FFF2-40B4-BE49-F238E27FC236}">
                <a16:creationId xmlns:a16="http://schemas.microsoft.com/office/drawing/2014/main" id="{5AAA2A2C-54E5-4DE3-A381-82FE3ECED7B5}"/>
              </a:ext>
            </a:extLst>
          </p:cNvPr>
          <p:cNvSpPr/>
          <p:nvPr/>
        </p:nvSpPr>
        <p:spPr>
          <a:xfrm>
            <a:off x="3419872" y="1124744"/>
            <a:ext cx="4248472" cy="5256584"/>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dirty="0">
              <a:solidFill>
                <a:srgbClr val="FF0000"/>
              </a:solidFill>
              <a:ea typeface="游ゴシック" panose="020B0400000000000000" pitchFamily="50" charset="-128"/>
            </a:endParaRPr>
          </a:p>
        </p:txBody>
      </p:sp>
      <p:sp>
        <p:nvSpPr>
          <p:cNvPr id="7" name="吹き出し: 角を丸めた四角形 6">
            <a:extLst>
              <a:ext uri="{FF2B5EF4-FFF2-40B4-BE49-F238E27FC236}">
                <a16:creationId xmlns:a16="http://schemas.microsoft.com/office/drawing/2014/main" id="{341F53A6-9B87-471F-8E76-BDF0E797BBF6}"/>
              </a:ext>
            </a:extLst>
          </p:cNvPr>
          <p:cNvSpPr/>
          <p:nvPr/>
        </p:nvSpPr>
        <p:spPr>
          <a:xfrm>
            <a:off x="2627784" y="1067618"/>
            <a:ext cx="6386769" cy="5522225"/>
          </a:xfrm>
          <a:custGeom>
            <a:avLst/>
            <a:gdLst>
              <a:gd name="connsiteX0" fmla="*/ 0 w 5760638"/>
              <a:gd name="connsiteY0" fmla="*/ 920007 h 5519932"/>
              <a:gd name="connsiteX1" fmla="*/ 920007 w 5760638"/>
              <a:gd name="connsiteY1" fmla="*/ 0 h 5519932"/>
              <a:gd name="connsiteX2" fmla="*/ 960106 w 5760638"/>
              <a:gd name="connsiteY2" fmla="*/ 0 h 5519932"/>
              <a:gd name="connsiteX3" fmla="*/ 960106 w 5760638"/>
              <a:gd name="connsiteY3" fmla="*/ 0 h 5519932"/>
              <a:gd name="connsiteX4" fmla="*/ 2400266 w 5760638"/>
              <a:gd name="connsiteY4" fmla="*/ 0 h 5519932"/>
              <a:gd name="connsiteX5" fmla="*/ 4840631 w 5760638"/>
              <a:gd name="connsiteY5" fmla="*/ 0 h 5519932"/>
              <a:gd name="connsiteX6" fmla="*/ 5760638 w 5760638"/>
              <a:gd name="connsiteY6" fmla="*/ 920007 h 5519932"/>
              <a:gd name="connsiteX7" fmla="*/ 5760638 w 5760638"/>
              <a:gd name="connsiteY7" fmla="*/ 919989 h 5519932"/>
              <a:gd name="connsiteX8" fmla="*/ 5760638 w 5760638"/>
              <a:gd name="connsiteY8" fmla="*/ 919989 h 5519932"/>
              <a:gd name="connsiteX9" fmla="*/ 5760638 w 5760638"/>
              <a:gd name="connsiteY9" fmla="*/ 2299972 h 5519932"/>
              <a:gd name="connsiteX10" fmla="*/ 5760638 w 5760638"/>
              <a:gd name="connsiteY10" fmla="*/ 4599925 h 5519932"/>
              <a:gd name="connsiteX11" fmla="*/ 4840631 w 5760638"/>
              <a:gd name="connsiteY11" fmla="*/ 5519932 h 5519932"/>
              <a:gd name="connsiteX12" fmla="*/ 2400266 w 5760638"/>
              <a:gd name="connsiteY12" fmla="*/ 5519932 h 5519932"/>
              <a:gd name="connsiteX13" fmla="*/ 960106 w 5760638"/>
              <a:gd name="connsiteY13" fmla="*/ 5519932 h 5519932"/>
              <a:gd name="connsiteX14" fmla="*/ 960106 w 5760638"/>
              <a:gd name="connsiteY14" fmla="*/ 5519932 h 5519932"/>
              <a:gd name="connsiteX15" fmla="*/ 920007 w 5760638"/>
              <a:gd name="connsiteY15" fmla="*/ 5519932 h 5519932"/>
              <a:gd name="connsiteX16" fmla="*/ 0 w 5760638"/>
              <a:gd name="connsiteY16" fmla="*/ 4599925 h 5519932"/>
              <a:gd name="connsiteX17" fmla="*/ 0 w 5760638"/>
              <a:gd name="connsiteY17" fmla="*/ 2299972 h 5519932"/>
              <a:gd name="connsiteX18" fmla="*/ -436944 w 5760638"/>
              <a:gd name="connsiteY18" fmla="*/ 2676505 h 5519932"/>
              <a:gd name="connsiteX19" fmla="*/ 0 w 5760638"/>
              <a:gd name="connsiteY19" fmla="*/ 919989 h 5519932"/>
              <a:gd name="connsiteX20" fmla="*/ 0 w 5760638"/>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299972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762427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52558 w 6313196"/>
              <a:gd name="connsiteY0" fmla="*/ 9200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52558 w 6313196"/>
              <a:gd name="connsiteY20" fmla="*/ 920007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63069 w 6313196"/>
              <a:gd name="connsiteY20" fmla="*/ 1676752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563069 w 6313196"/>
              <a:gd name="connsiteY20" fmla="*/ 1676752 h 5519932"/>
              <a:gd name="connsiteX0" fmla="*/ 626131 w 6313196"/>
              <a:gd name="connsiteY0" fmla="*/ 6152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626131 w 6313196"/>
              <a:gd name="connsiteY20" fmla="*/ 615207 h 5519932"/>
              <a:gd name="connsiteX0" fmla="*/ 699704 w 6386769"/>
              <a:gd name="connsiteY0" fmla="*/ 615207 h 5519932"/>
              <a:gd name="connsiteX1" fmla="*/ 1546138 w 6386769"/>
              <a:gd name="connsiteY1" fmla="*/ 0 h 5519932"/>
              <a:gd name="connsiteX2" fmla="*/ 1586237 w 6386769"/>
              <a:gd name="connsiteY2" fmla="*/ 0 h 5519932"/>
              <a:gd name="connsiteX3" fmla="*/ 1586237 w 6386769"/>
              <a:gd name="connsiteY3" fmla="*/ 0 h 5519932"/>
              <a:gd name="connsiteX4" fmla="*/ 3026397 w 6386769"/>
              <a:gd name="connsiteY4" fmla="*/ 0 h 5519932"/>
              <a:gd name="connsiteX5" fmla="*/ 5466762 w 6386769"/>
              <a:gd name="connsiteY5" fmla="*/ 0 h 5519932"/>
              <a:gd name="connsiteX6" fmla="*/ 6386769 w 6386769"/>
              <a:gd name="connsiteY6" fmla="*/ 920007 h 5519932"/>
              <a:gd name="connsiteX7" fmla="*/ 6386769 w 6386769"/>
              <a:gd name="connsiteY7" fmla="*/ 919989 h 5519932"/>
              <a:gd name="connsiteX8" fmla="*/ 6386769 w 6386769"/>
              <a:gd name="connsiteY8" fmla="*/ 919989 h 5519932"/>
              <a:gd name="connsiteX9" fmla="*/ 6386769 w 6386769"/>
              <a:gd name="connsiteY9" fmla="*/ 2299972 h 5519932"/>
              <a:gd name="connsiteX10" fmla="*/ 6386769 w 6386769"/>
              <a:gd name="connsiteY10" fmla="*/ 4599925 h 5519932"/>
              <a:gd name="connsiteX11" fmla="*/ 5466762 w 6386769"/>
              <a:gd name="connsiteY11" fmla="*/ 5519932 h 5519932"/>
              <a:gd name="connsiteX12" fmla="*/ 3026397 w 6386769"/>
              <a:gd name="connsiteY12" fmla="*/ 5519932 h 5519932"/>
              <a:gd name="connsiteX13" fmla="*/ 1586237 w 6386769"/>
              <a:gd name="connsiteY13" fmla="*/ 5519932 h 5519932"/>
              <a:gd name="connsiteX14" fmla="*/ 1586237 w 6386769"/>
              <a:gd name="connsiteY14" fmla="*/ 5519932 h 5519932"/>
              <a:gd name="connsiteX15" fmla="*/ 1546138 w 6386769"/>
              <a:gd name="connsiteY15" fmla="*/ 5519932 h 5519932"/>
              <a:gd name="connsiteX16" fmla="*/ 626131 w 6386769"/>
              <a:gd name="connsiteY16" fmla="*/ 4599925 h 5519932"/>
              <a:gd name="connsiteX17" fmla="*/ 626131 w 6386769"/>
              <a:gd name="connsiteY17" fmla="*/ 2762427 h 5519932"/>
              <a:gd name="connsiteX18" fmla="*/ 0 w 6386769"/>
              <a:gd name="connsiteY18" fmla="*/ 2939263 h 5519932"/>
              <a:gd name="connsiteX19" fmla="*/ 668173 w 6386769"/>
              <a:gd name="connsiteY19" fmla="*/ 1645203 h 5519932"/>
              <a:gd name="connsiteX20" fmla="*/ 699704 w 6386769"/>
              <a:gd name="connsiteY20" fmla="*/ 615207 h 5519932"/>
              <a:gd name="connsiteX0" fmla="*/ 699704 w 6386769"/>
              <a:gd name="connsiteY0" fmla="*/ 449335 h 5522225"/>
              <a:gd name="connsiteX1" fmla="*/ 1546138 w 6386769"/>
              <a:gd name="connsiteY1" fmla="*/ 2293 h 5522225"/>
              <a:gd name="connsiteX2" fmla="*/ 1586237 w 6386769"/>
              <a:gd name="connsiteY2" fmla="*/ 2293 h 5522225"/>
              <a:gd name="connsiteX3" fmla="*/ 1586237 w 6386769"/>
              <a:gd name="connsiteY3" fmla="*/ 2293 h 5522225"/>
              <a:gd name="connsiteX4" fmla="*/ 3026397 w 6386769"/>
              <a:gd name="connsiteY4" fmla="*/ 2293 h 5522225"/>
              <a:gd name="connsiteX5" fmla="*/ 5466762 w 6386769"/>
              <a:gd name="connsiteY5" fmla="*/ 2293 h 5522225"/>
              <a:gd name="connsiteX6" fmla="*/ 6386769 w 6386769"/>
              <a:gd name="connsiteY6" fmla="*/ 922300 h 5522225"/>
              <a:gd name="connsiteX7" fmla="*/ 6386769 w 6386769"/>
              <a:gd name="connsiteY7" fmla="*/ 922282 h 5522225"/>
              <a:gd name="connsiteX8" fmla="*/ 6386769 w 6386769"/>
              <a:gd name="connsiteY8" fmla="*/ 922282 h 5522225"/>
              <a:gd name="connsiteX9" fmla="*/ 6386769 w 6386769"/>
              <a:gd name="connsiteY9" fmla="*/ 2302265 h 5522225"/>
              <a:gd name="connsiteX10" fmla="*/ 6386769 w 6386769"/>
              <a:gd name="connsiteY10" fmla="*/ 4602218 h 5522225"/>
              <a:gd name="connsiteX11" fmla="*/ 5466762 w 6386769"/>
              <a:gd name="connsiteY11" fmla="*/ 5522225 h 5522225"/>
              <a:gd name="connsiteX12" fmla="*/ 3026397 w 6386769"/>
              <a:gd name="connsiteY12" fmla="*/ 5522225 h 5522225"/>
              <a:gd name="connsiteX13" fmla="*/ 1586237 w 6386769"/>
              <a:gd name="connsiteY13" fmla="*/ 5522225 h 5522225"/>
              <a:gd name="connsiteX14" fmla="*/ 1586237 w 6386769"/>
              <a:gd name="connsiteY14" fmla="*/ 5522225 h 5522225"/>
              <a:gd name="connsiteX15" fmla="*/ 1546138 w 6386769"/>
              <a:gd name="connsiteY15" fmla="*/ 5522225 h 5522225"/>
              <a:gd name="connsiteX16" fmla="*/ 626131 w 6386769"/>
              <a:gd name="connsiteY16" fmla="*/ 4602218 h 5522225"/>
              <a:gd name="connsiteX17" fmla="*/ 626131 w 6386769"/>
              <a:gd name="connsiteY17" fmla="*/ 2764720 h 5522225"/>
              <a:gd name="connsiteX18" fmla="*/ 0 w 6386769"/>
              <a:gd name="connsiteY18" fmla="*/ 2941556 h 5522225"/>
              <a:gd name="connsiteX19" fmla="*/ 668173 w 6386769"/>
              <a:gd name="connsiteY19" fmla="*/ 1647496 h 5522225"/>
              <a:gd name="connsiteX20" fmla="*/ 699704 w 6386769"/>
              <a:gd name="connsiteY20" fmla="*/ 449335 h 55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86769" h="5522225">
                <a:moveTo>
                  <a:pt x="699704" y="449335"/>
                </a:moveTo>
                <a:cubicBezTo>
                  <a:pt x="699704" y="-58771"/>
                  <a:pt x="1038032" y="2293"/>
                  <a:pt x="1546138" y="2293"/>
                </a:cubicBezTo>
                <a:lnTo>
                  <a:pt x="1586237" y="2293"/>
                </a:lnTo>
                <a:lnTo>
                  <a:pt x="1586237" y="2293"/>
                </a:lnTo>
                <a:lnTo>
                  <a:pt x="3026397" y="2293"/>
                </a:lnTo>
                <a:lnTo>
                  <a:pt x="5466762" y="2293"/>
                </a:lnTo>
                <a:cubicBezTo>
                  <a:pt x="5974868" y="2293"/>
                  <a:pt x="6386769" y="414194"/>
                  <a:pt x="6386769" y="922300"/>
                </a:cubicBezTo>
                <a:lnTo>
                  <a:pt x="6386769" y="922282"/>
                </a:lnTo>
                <a:lnTo>
                  <a:pt x="6386769" y="922282"/>
                </a:lnTo>
                <a:lnTo>
                  <a:pt x="6386769" y="2302265"/>
                </a:lnTo>
                <a:lnTo>
                  <a:pt x="6386769" y="4602218"/>
                </a:lnTo>
                <a:cubicBezTo>
                  <a:pt x="6386769" y="5110324"/>
                  <a:pt x="5974868" y="5522225"/>
                  <a:pt x="5466762" y="5522225"/>
                </a:cubicBezTo>
                <a:lnTo>
                  <a:pt x="3026397" y="5522225"/>
                </a:lnTo>
                <a:lnTo>
                  <a:pt x="1586237" y="5522225"/>
                </a:lnTo>
                <a:lnTo>
                  <a:pt x="1586237" y="5522225"/>
                </a:lnTo>
                <a:lnTo>
                  <a:pt x="1546138" y="5522225"/>
                </a:lnTo>
                <a:cubicBezTo>
                  <a:pt x="1038032" y="5522225"/>
                  <a:pt x="626131" y="5110324"/>
                  <a:pt x="626131" y="4602218"/>
                </a:cubicBezTo>
                <a:lnTo>
                  <a:pt x="626131" y="2764720"/>
                </a:lnTo>
                <a:lnTo>
                  <a:pt x="0" y="2941556"/>
                </a:lnTo>
                <a:lnTo>
                  <a:pt x="668173" y="1647496"/>
                </a:lnTo>
                <a:lnTo>
                  <a:pt x="699704" y="44933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0" bIns="0" rtlCol="0" anchor="ctr"/>
          <a:lstStyle/>
          <a:p>
            <a:pPr>
              <a:lnSpc>
                <a:spcPct val="130000"/>
              </a:lnSpc>
            </a:pPr>
            <a:r>
              <a:rPr lang="ja-JP" altLang="en-US" sz="3200" b="1" dirty="0">
                <a:solidFill>
                  <a:schemeClr val="tx1"/>
                </a:solidFill>
                <a:ea typeface="游ゴシック" panose="020B0400000000000000" pitchFamily="50" charset="-128"/>
              </a:rPr>
              <a:t>歎異抄よりも求心的な書物はおそらく世界にあるまい</a:t>
            </a:r>
            <a:r>
              <a:rPr lang="ja-JP" altLang="en-US" b="1" dirty="0">
                <a:solidFill>
                  <a:schemeClr val="tx1"/>
                </a:solidFill>
                <a:ea typeface="游ゴシック" panose="020B0400000000000000" pitchFamily="50" charset="-128"/>
              </a:rPr>
              <a:t>（中略）</a:t>
            </a:r>
            <a:endParaRPr lang="en-US" altLang="ja-JP" b="1" dirty="0">
              <a:solidFill>
                <a:schemeClr val="tx1"/>
              </a:solidFill>
              <a:ea typeface="游ゴシック" panose="020B0400000000000000" pitchFamily="50" charset="-128"/>
            </a:endParaRPr>
          </a:p>
          <a:p>
            <a:pPr>
              <a:lnSpc>
                <a:spcPct val="130000"/>
              </a:lnSpc>
            </a:pPr>
            <a:r>
              <a:rPr lang="ja-JP" altLang="en-US" sz="3200" b="1" dirty="0">
                <a:solidFill>
                  <a:schemeClr val="tx1"/>
                </a:solidFill>
                <a:ea typeface="游ゴシック" panose="020B0400000000000000" pitchFamily="50" charset="-128"/>
              </a:rPr>
              <a:t>どこまでも敬虔な、謙虚な、しかし真理のためには何者をも恐れない態度で書かれているのである。</a:t>
            </a:r>
            <a:endParaRPr lang="en-US" altLang="ja-JP" sz="3200" b="1" dirty="0">
              <a:solidFill>
                <a:schemeClr val="tx1"/>
              </a:solidFill>
              <a:ea typeface="游ゴシック" panose="020B0400000000000000" pitchFamily="50" charset="-128"/>
            </a:endParaRPr>
          </a:p>
          <a:p>
            <a:pPr>
              <a:lnSpc>
                <a:spcPct val="130000"/>
              </a:lnSpc>
            </a:pPr>
            <a:r>
              <a:rPr lang="ja-JP" altLang="en-US" sz="3200" b="1" dirty="0">
                <a:solidFill>
                  <a:schemeClr val="tx1"/>
                </a:solidFill>
                <a:ea typeface="游ゴシック" panose="020B0400000000000000" pitchFamily="50" charset="-128"/>
              </a:rPr>
              <a:t>文章も日本文として実に名文だ。国宝と言っていい。</a:t>
            </a:r>
          </a:p>
          <a:p>
            <a:pPr algn="ctr">
              <a:lnSpc>
                <a:spcPct val="130000"/>
              </a:lnSpc>
            </a:pPr>
            <a:endParaRPr kumimoji="1" lang="ja-JP" altLang="en-US" sz="3200" b="1" dirty="0">
              <a:solidFill>
                <a:srgbClr val="FF0000"/>
              </a:solidFill>
              <a:ea typeface="游ゴシック" panose="020B0400000000000000" pitchFamily="50" charset="-128"/>
            </a:endParaRPr>
          </a:p>
        </p:txBody>
      </p:sp>
      <p:sp>
        <p:nvSpPr>
          <p:cNvPr id="10" name="タイトル 1">
            <a:extLst>
              <a:ext uri="{FF2B5EF4-FFF2-40B4-BE49-F238E27FC236}">
                <a16:creationId xmlns:a16="http://schemas.microsoft.com/office/drawing/2014/main" id="{BAA757D0-ECEB-4C32-996B-0A93273D9A9D}"/>
              </a:ext>
            </a:extLst>
          </p:cNvPr>
          <p:cNvSpPr>
            <a:spLocks noGrp="1"/>
          </p:cNvSpPr>
          <p:nvPr>
            <p:ph type="title"/>
          </p:nvPr>
        </p:nvSpPr>
        <p:spPr>
          <a:xfrm>
            <a:off x="457200" y="-61972"/>
            <a:ext cx="8229600" cy="1143000"/>
          </a:xfrm>
        </p:spPr>
        <p:txBody>
          <a:bodyPr/>
          <a:lstStyle/>
          <a:p>
            <a:r>
              <a:rPr lang="en-US" altLang="ja-JP" dirty="0"/>
              <a:t>『</a:t>
            </a:r>
            <a:r>
              <a:rPr lang="ja-JP" altLang="en-US" dirty="0"/>
              <a:t>歎異抄</a:t>
            </a:r>
            <a:r>
              <a:rPr lang="en-US" altLang="ja-JP" dirty="0"/>
              <a:t>』</a:t>
            </a:r>
            <a:r>
              <a:rPr lang="ja-JP" altLang="en-US" dirty="0"/>
              <a:t>に魅了された人たち①</a:t>
            </a:r>
            <a:endParaRPr kumimoji="1" lang="ja-JP" altLang="en-US" dirty="0"/>
          </a:p>
        </p:txBody>
      </p:sp>
    </p:spTree>
    <p:custDataLst>
      <p:tags r:id="rId1"/>
    </p:custDataLst>
    <p:extLst>
      <p:ext uri="{BB962C8B-B14F-4D97-AF65-F5344CB8AC3E}">
        <p14:creationId xmlns:p14="http://schemas.microsoft.com/office/powerpoint/2010/main" val="265626434"/>
      </p:ext>
    </p:extLst>
  </p:cSld>
  <p:clrMapOvr>
    <a:masterClrMapping/>
  </p:clrMapOvr>
  <mc:AlternateContent xmlns:mc="http://schemas.openxmlformats.org/markup-compatibility/2006" xmlns:p14="http://schemas.microsoft.com/office/powerpoint/2010/main">
    <mc:Choice Requires="p14">
      <p:transition spd="med" p14:dur="700" advTm="89766">
        <p:fade/>
      </p:transition>
    </mc:Choice>
    <mc:Fallback xmlns="">
      <p:transition spd="med" advTm="897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39752" y="188640"/>
            <a:ext cx="4680520" cy="792088"/>
          </a:xfrm>
          <a:ln cmpd="dbl">
            <a:noFill/>
          </a:ln>
        </p:spPr>
        <p:txBody>
          <a:bodyPr>
            <a:normAutofit fontScale="90000"/>
          </a:bodyPr>
          <a:lstStyle/>
          <a:p>
            <a:r>
              <a:rPr kumimoji="1" lang="ja-JP" altLang="en-US" sz="5400" b="1" dirty="0">
                <a:ea typeface="游ゴシック" panose="020B0400000000000000" pitchFamily="50" charset="-128"/>
              </a:rPr>
              <a:t>歩く親鸞聖人</a:t>
            </a:r>
          </a:p>
        </p:txBody>
      </p:sp>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2637" y="1052736"/>
            <a:ext cx="8993652" cy="6120679"/>
          </a:xfrm>
          <a:ln>
            <a:solidFill>
              <a:schemeClr val="tx1"/>
            </a:solidFill>
          </a:ln>
        </p:spPr>
      </p:pic>
      <p:sp>
        <p:nvSpPr>
          <p:cNvPr id="10" name="線吹き出し 1 (枠付き) 9"/>
          <p:cNvSpPr/>
          <p:nvPr/>
        </p:nvSpPr>
        <p:spPr>
          <a:xfrm>
            <a:off x="5252066" y="2276872"/>
            <a:ext cx="3744416" cy="928170"/>
          </a:xfrm>
          <a:prstGeom prst="borderCallout1">
            <a:avLst>
              <a:gd name="adj1" fmla="val 61391"/>
              <a:gd name="adj2" fmla="val -451"/>
              <a:gd name="adj3" fmla="val 120325"/>
              <a:gd name="adj4" fmla="val -3697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Autofit/>
          </a:bodyPr>
          <a:lstStyle/>
          <a:p>
            <a:pPr algn="ctr">
              <a:lnSpc>
                <a:spcPct val="130000"/>
              </a:lnSpc>
            </a:pPr>
            <a:r>
              <a:rPr lang="ja-JP" altLang="en-US" sz="5400" b="1" dirty="0">
                <a:solidFill>
                  <a:srgbClr val="FF0000"/>
                </a:solidFill>
                <a:ea typeface="游ゴシック" panose="020B0400000000000000" pitchFamily="50" charset="-128"/>
              </a:rPr>
              <a:t>稲田の草庵</a:t>
            </a:r>
            <a:endParaRPr kumimoji="1" lang="ja-JP" altLang="en-US" sz="5400" b="1" dirty="0">
              <a:solidFill>
                <a:srgbClr val="FF0000"/>
              </a:solidFill>
              <a:ea typeface="游ゴシック" panose="020B0400000000000000" pitchFamily="50" charset="-128"/>
            </a:endParaRPr>
          </a:p>
        </p:txBody>
      </p:sp>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9342" y="2996951"/>
            <a:ext cx="709171" cy="1807943"/>
          </a:xfrm>
          <a:prstGeom prst="rect">
            <a:avLst/>
          </a:prstGeom>
        </p:spPr>
      </p:pic>
    </p:spTree>
    <p:custDataLst>
      <p:tags r:id="rId1"/>
    </p:custDataLst>
    <p:extLst>
      <p:ext uri="{BB962C8B-B14F-4D97-AF65-F5344CB8AC3E}">
        <p14:creationId xmlns:p14="http://schemas.microsoft.com/office/powerpoint/2010/main" val="2565664655"/>
      </p:ext>
    </p:extLst>
  </p:cSld>
  <p:clrMapOvr>
    <a:masterClrMapping/>
  </p:clrMapOvr>
  <mc:AlternateContent xmlns:mc="http://schemas.openxmlformats.org/markup-compatibility/2006" xmlns:p14="http://schemas.microsoft.com/office/powerpoint/2010/main">
    <mc:Choice Requires="p14">
      <p:transition spd="med" p14:dur="700" advTm="31468">
        <p:fade/>
      </p:transition>
    </mc:Choice>
    <mc:Fallback xmlns="">
      <p:transition spd="med" advTm="314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22222E-6 -2.26232E-6 C -0.00625 0.0111 -0.01962 0.02799 -0.02986 0.03215 C -0.03594 0.03817 -0.04149 0.04464 -0.04826 0.04904 C -0.05278 0.05644 -0.05747 0.0643 -0.06424 0.06754 C -0.07066 0.0761 -0.07917 0.08096 -0.08611 0.08882 C -0.09879 0.10317 -0.11024 0.11982 -0.12413 0.13185 C -0.12934 0.14249 -0.13889 0.15128 -0.14826 0.15475 C -0.15052 0.15568 -0.15295 0.15568 -0.15521 0.15637 C -0.15868 0.1573 -0.16545 0.15938 -0.16545 0.15938 C -0.17188 0.16493 -0.17899 0.1684 -0.18611 0.17164 C -0.19115 0.17835 -0.19705 0.18112 -0.20347 0.18552 C -0.20972 0.18968 -0.21267 0.19755 -0.21945 0.20078 C -0.2224 0.20634 -0.22639 0.20796 -0.22986 0.21304 C -0.2309 0.21883 -0.23229 0.22415 -0.23333 0.22993 C -0.23455 0.24982 -0.23438 0.24219 -0.23438 0.25283 " pathEditMode="relative" ptsTypes="ffffffffffffffA">
                                      <p:cBhvr>
                                        <p:cTn id="16" dur="2000" fill="hold"/>
                                        <p:tgtEl>
                                          <p:spTgt spid="5"/>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3438 0.25283 C -0.23056 0.24519 -0.22587 0.23987 -0.22171 0.23293 C -0.21997 0.23016 -0.21945 0.22576 -0.21719 0.22368 C -0.21233 0.21952 -0.21407 0.22137 -0.20903 0.21466 C -0.20608 0.21073 -0.20487 0.20656 -0.20105 0.20379 C -0.19809 0.20171 -0.19514 0.19939 -0.19184 0.19777 C -0.19063 0.19731 -0.18941 0.19685 -0.18837 0.19615 C -0.18525 0.1943 -0.17917 0.19014 -0.17917 0.19014 C -0.17709 0.18736 -0.1757 0.18343 -0.17344 0.18089 C -0.17257 0.17996 -0.17101 0.17996 -0.16997 0.17927 C -0.16754 0.17742 -0.16546 0.17534 -0.1632 0.17325 L -0.1632 0.17325 C -0.15782 0.16678 -0.15434 0.15891 -0.14827 0.15336 C -0.14271 0.14295 -0.13542 0.13694 -0.12639 0.13347 C -0.12344 0.12953 -0.12136 0.12468 -0.11823 0.12121 C -0.11285 0.11519 -0.10677 0.11103 -0.10105 0.10571 C -0.09671 0.10178 -0.09306 0.09646 -0.08837 0.09368 C -0.08056 0.08928 -0.07205 0.08859 -0.06424 0.08443 C -0.06077 0.08258 -0.05747 0.08003 -0.054 0.07818 C -0.04549 0.06685 -0.03612 0.05459 -0.02518 0.04765 C -0.01841 0.03839 -0.01094 0.02729 -0.00677 0.01549 C -0.00487 0.01017 -0.00382 0.00115 0.00017 -0.00139 " pathEditMode="relative" ptsTypes="ffffffffffFffffffffffA">
                                      <p:cBhvr>
                                        <p:cTn id="20" dur="2000" fill="hold"/>
                                        <p:tgtEl>
                                          <p:spTgt spid="5"/>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77778E-7 -7.54106E-7 C 0.00086 0.00023 0.01198 0.00185 0.01371 0.003 C 0.0151 0.00393 0.01597 0.00624 0.01718 0.00763 C 0.02378 0.01457 0.03073 0.01758 0.03784 0.0229 C 0.04305 0.0266 0.04618 0.03146 0.05173 0.03354 C 0.06111 0.04695 0.04618 0.0266 0.05746 0.03816 C 0.06371 0.04464 0.06684 0.05135 0.07465 0.05505 C 0.07777 0.05921 0.08211 0.06153 0.08507 0.06569 C 0.08923 0.07171 0.09392 0.07795 0.09774 0.0842 C 0.10347 0.09345 0.09635 0.08397 0.10225 0.09484 C 0.10486 0.0997 0.10885 0.10386 0.11145 0.10872 C 0.11684 0.11866 0.11805 0.12514 0.12517 0.13162 C 0.12916 0.14203 0.13576 0.15012 0.1401 0.16076 C 0.14514 0.17326 0.14826 0.18713 0.15399 0.19893 C 0.15607 0.21165 0.15989 0.22206 0.16093 0.23571 C 0.16267 0.25676 0.16371 0.28151 0.16892 0.30164 C 0.17048 0.31691 0.17014 0.30973 0.17014 0.32315 " pathEditMode="relative" ptsTypes="ffffffffffffffffA">
                                      <p:cBhvr>
                                        <p:cTn id="24" dur="2000" fill="hold"/>
                                        <p:tgtEl>
                                          <p:spTgt spid="5"/>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17014 0.32315 C 0.17222 0.31066 0.17465 0.29655 0.1691 0.28498 C 0.16614 0.26694 0.16285 0.24843 0.15746 0.23131 C 0.15538 0.21605 0.15191 0.19986 0.14826 0.18528 C 0.14757 0.18227 0.14722 0.1788 0.14601 0.17626 C 0.14444 0.17325 0.14149 0.16701 0.14149 0.16701 C 0.13906 0.15428 0.13489 0.14388 0.1276 0.13485 C 0.12535 0.12884 0.12291 0.12583 0.11962 0.12097 C 0.11632 0.10825 0.10434 0.10316 0.09896 0.09206 C 0.09323 0.08026 0.08576 0.07055 0.07934 0.05967 C 0.07656 0.05505 0.07344 0.04811 0.07014 0.04441 C 0.06892 0.04302 0.06701 0.04279 0.06562 0.0414 C 0.06041 0.03631 0.06163 0.0333 0.05521 0.02914 C 0.04982 0.02197 0.03958 0.00855 0.03229 0.00624 C 0.02239 -0.00348 0.01111 -0.00301 -0.00104 -0.00301 " pathEditMode="relative" ptsTypes="ffffffffffffffA">
                                      <p:cBhvr>
                                        <p:cTn id="28" dur="2000" fill="hold"/>
                                        <p:tgtEl>
                                          <p:spTgt spid="5"/>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7.5E-6 -8.67916E-6 C 0.00225 -0.0236 0.00225 -0.01782 -7.5E-6 -0.05506 C -0.00087 -0.06801 -0.00573 -0.07935 -0.00799 -0.09184 C -0.0099 -0.10225 -0.01146 -0.11335 -0.01615 -0.12237 C -0.01789 -0.13001 -0.02032 -0.13672 -0.0231 -0.14389 C -0.02414 -0.15337 -0.02657 -0.15962 -0.02883 -0.16841 C -0.02917 -0.19455 -0.02848 -0.22069 -0.02987 -0.24659 C -0.03004 -0.24868 -0.03247 -0.24937 -0.03334 -0.25122 C -0.03369 -0.25215 -0.03334 -0.2533 -0.03334 -0.25423 " pathEditMode="relative" ptsTypes="ffffffffA">
                                      <p:cBhvr>
                                        <p:cTn id="32" dur="2000" fill="hold"/>
                                        <p:tgtEl>
                                          <p:spTgt spid="5"/>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3333 -0.25423 C -0.03142 -0.24891 -0.03003 -0.24382 -0.0276 -0.23896 C -0.025 -0.22601 -0.02812 -0.23873 -0.02413 -0.22832 C -0.02187 -0.22277 -0.02135 -0.21583 -0.01944 -0.20981 C -0.01823 -0.19941 -0.01736 -0.19015 -0.01371 -0.18067 C -0.01233 -0.17003 -0.00868 -0.16054 -0.00694 -0.15013 C -0.00486 -0.13741 -0.00243 -0.12469 -0.00104 -0.11173 C 0.00035 -0.03771 -4.44444E-6 -0.07495 -4.44444E-6 -7.92505E-6 " pathEditMode="relative" ptsTypes="fffffffA">
                                      <p:cBhvr>
                                        <p:cTn id="3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196752"/>
            <a:ext cx="8229600" cy="1872208"/>
          </a:xfrm>
        </p:spPr>
        <p:txBody>
          <a:bodyPr>
            <a:noAutofit/>
          </a:bodyPr>
          <a:lstStyle/>
          <a:p>
            <a:pPr algn="l"/>
            <a:r>
              <a:rPr kumimoji="1" lang="ja-JP" altLang="en-US" sz="5400" b="1" dirty="0">
                <a:ea typeface="游ゴシック" panose="020B0400000000000000" pitchFamily="50" charset="-128"/>
              </a:rPr>
              <a:t>布教により、</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r>
              <a:rPr kumimoji="1" lang="ja-JP" altLang="en-US" sz="5400" b="1" dirty="0">
                <a:ea typeface="游ゴシック" panose="020B0400000000000000" pitchFamily="50" charset="-128"/>
              </a:rPr>
              <a:t>念仏の教えを喜ぶ</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r>
              <a:rPr kumimoji="1" lang="ja-JP" altLang="en-US" sz="5400" b="1" dirty="0">
                <a:ea typeface="游ゴシック" panose="020B0400000000000000" pitchFamily="50" charset="-128"/>
              </a:rPr>
              <a:t>多くの門弟が生まれた</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endParaRPr kumimoji="1" lang="ja-JP" altLang="en-US" sz="5400" b="1" dirty="0">
              <a:ea typeface="游ゴシック" panose="020B0400000000000000" pitchFamily="50" charset="-128"/>
            </a:endParaRPr>
          </a:p>
        </p:txBody>
      </p:sp>
      <p:sp>
        <p:nvSpPr>
          <p:cNvPr id="6" name="タイトル 1">
            <a:extLst>
              <a:ext uri="{FF2B5EF4-FFF2-40B4-BE49-F238E27FC236}">
                <a16:creationId xmlns:a16="http://schemas.microsoft.com/office/drawing/2014/main" id="{F52B3BEA-DA2C-4365-BFE5-6D55AB1942CA}"/>
              </a:ext>
            </a:extLst>
          </p:cNvPr>
          <p:cNvSpPr txBox="1">
            <a:spLocks/>
          </p:cNvSpPr>
          <p:nvPr/>
        </p:nvSpPr>
        <p:spPr>
          <a:xfrm>
            <a:off x="-134180" y="3573016"/>
            <a:ext cx="9721079" cy="17281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7200" b="1" dirty="0">
                <a:solidFill>
                  <a:srgbClr val="FF0000"/>
                </a:solidFill>
                <a:ea typeface="游ゴシック" panose="020B0400000000000000" pitchFamily="50" charset="-128"/>
              </a:rPr>
              <a:t>その数、数百名！！</a:t>
            </a:r>
          </a:p>
        </p:txBody>
      </p:sp>
    </p:spTree>
    <p:custDataLst>
      <p:tags r:id="rId1"/>
    </p:custDataLst>
    <p:extLst>
      <p:ext uri="{BB962C8B-B14F-4D97-AF65-F5344CB8AC3E}">
        <p14:creationId xmlns:p14="http://schemas.microsoft.com/office/powerpoint/2010/main" val="1055360012"/>
      </p:ext>
    </p:extLst>
  </p:cSld>
  <p:clrMapOvr>
    <a:masterClrMapping/>
  </p:clrMapOvr>
  <mc:AlternateContent xmlns:mc="http://schemas.openxmlformats.org/markup-compatibility/2006" xmlns:p14="http://schemas.microsoft.com/office/powerpoint/2010/main">
    <mc:Choice Requires="p14">
      <p:transition spd="med" p14:dur="700" advTm="20606">
        <p:fade/>
      </p:transition>
    </mc:Choice>
    <mc:Fallback xmlns="">
      <p:transition spd="med" advTm="206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16632"/>
            <a:ext cx="8589640" cy="1143000"/>
          </a:xfrm>
        </p:spPr>
        <p:txBody>
          <a:bodyPr>
            <a:normAutofit/>
          </a:bodyPr>
          <a:lstStyle/>
          <a:p>
            <a:r>
              <a:rPr kumimoji="1" lang="ja-JP" altLang="en-US" sz="5400" dirty="0"/>
              <a:t>親鸞聖人のご生涯の概要</a:t>
            </a:r>
          </a:p>
        </p:txBody>
      </p:sp>
      <p:grpSp>
        <p:nvGrpSpPr>
          <p:cNvPr id="3" name="グループ化 2"/>
          <p:cNvGrpSpPr/>
          <p:nvPr/>
        </p:nvGrpSpPr>
        <p:grpSpPr>
          <a:xfrm>
            <a:off x="722391" y="1412776"/>
            <a:ext cx="8785021" cy="4582131"/>
            <a:chOff x="722391" y="1412776"/>
            <a:chExt cx="8785021" cy="4582131"/>
          </a:xfrm>
        </p:grpSpPr>
        <p:sp>
          <p:nvSpPr>
            <p:cNvPr id="5" name="コンテンツ プレースホルダー 2"/>
            <p:cNvSpPr txBox="1">
              <a:spLocks/>
            </p:cNvSpPr>
            <p:nvPr/>
          </p:nvSpPr>
          <p:spPr>
            <a:xfrm>
              <a:off x="722391" y="1412776"/>
              <a:ext cx="7704856"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①比叡山時代（９歳～２９歳）</a:t>
              </a:r>
            </a:p>
          </p:txBody>
        </p:sp>
        <p:sp>
          <p:nvSpPr>
            <p:cNvPr id="6" name="コンテンツ プレースホルダー 2"/>
            <p:cNvSpPr txBox="1">
              <a:spLocks/>
            </p:cNvSpPr>
            <p:nvPr/>
          </p:nvSpPr>
          <p:spPr>
            <a:xfrm>
              <a:off x="722391" y="2333814"/>
              <a:ext cx="784887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②吉水時代　（２９歳～３５歳）</a:t>
              </a:r>
            </a:p>
          </p:txBody>
        </p:sp>
        <p:sp>
          <p:nvSpPr>
            <p:cNvPr id="7" name="コンテンツ プレースホルダー 2"/>
            <p:cNvSpPr txBox="1">
              <a:spLocks/>
            </p:cNvSpPr>
            <p:nvPr/>
          </p:nvSpPr>
          <p:spPr>
            <a:xfrm>
              <a:off x="724000" y="3275856"/>
              <a:ext cx="8244408"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③越後時代　（３５歳～４２歳）</a:t>
              </a:r>
            </a:p>
          </p:txBody>
        </p:sp>
        <p:sp>
          <p:nvSpPr>
            <p:cNvPr id="8" name="コンテンツ プレースホルダー 2"/>
            <p:cNvSpPr txBox="1">
              <a:spLocks/>
            </p:cNvSpPr>
            <p:nvPr/>
          </p:nvSpPr>
          <p:spPr>
            <a:xfrm>
              <a:off x="724000" y="4204778"/>
              <a:ext cx="878341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④関東時代　（４２歳～６２歳頃）</a:t>
              </a:r>
            </a:p>
          </p:txBody>
        </p:sp>
        <p:sp>
          <p:nvSpPr>
            <p:cNvPr id="9" name="コンテンツ プレースホルダー 2"/>
            <p:cNvSpPr txBox="1">
              <a:spLocks/>
            </p:cNvSpPr>
            <p:nvPr/>
          </p:nvSpPr>
          <p:spPr>
            <a:xfrm>
              <a:off x="730213" y="5174219"/>
              <a:ext cx="8623607"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4800" dirty="0"/>
                <a:t>⑤京都時代　（６２歳頃～９０歳）</a:t>
              </a:r>
            </a:p>
          </p:txBody>
        </p:sp>
      </p:grpSp>
      <p:sp>
        <p:nvSpPr>
          <p:cNvPr id="10" name="正方形/長方形 9"/>
          <p:cNvSpPr/>
          <p:nvPr/>
        </p:nvSpPr>
        <p:spPr>
          <a:xfrm>
            <a:off x="662367" y="5124043"/>
            <a:ext cx="8367674" cy="87086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
        <p:nvSpPr>
          <p:cNvPr id="11" name="正方形/長方形 10">
            <a:extLst>
              <a:ext uri="{FF2B5EF4-FFF2-40B4-BE49-F238E27FC236}">
                <a16:creationId xmlns:a16="http://schemas.microsoft.com/office/drawing/2014/main" id="{99505292-23F1-1143-BB5F-1CBD1878501D}"/>
              </a:ext>
            </a:extLst>
          </p:cNvPr>
          <p:cNvSpPr/>
          <p:nvPr/>
        </p:nvSpPr>
        <p:spPr>
          <a:xfrm>
            <a:off x="662367" y="3275855"/>
            <a:ext cx="8367674" cy="1749611"/>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36655935"/>
      </p:ext>
    </p:extLst>
  </p:cSld>
  <p:clrMapOvr>
    <a:masterClrMapping/>
  </p:clrMapOvr>
  <mc:AlternateContent xmlns:mc="http://schemas.openxmlformats.org/markup-compatibility/2006" xmlns:p14="http://schemas.microsoft.com/office/powerpoint/2010/main">
    <mc:Choice Requires="p14">
      <p:transition spd="med" p14:dur="700" advTm="7754">
        <p:fade/>
      </p:transition>
    </mc:Choice>
    <mc:Fallback xmlns="">
      <p:transition spd="med" advTm="77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36902" y="983362"/>
            <a:ext cx="9029460" cy="5814254"/>
          </a:xfrm>
        </p:spPr>
      </p:pic>
      <p:sp>
        <p:nvSpPr>
          <p:cNvPr id="5" name="タイトル 1"/>
          <p:cNvSpPr>
            <a:spLocks noGrp="1"/>
          </p:cNvSpPr>
          <p:nvPr>
            <p:ph type="title"/>
          </p:nvPr>
        </p:nvSpPr>
        <p:spPr>
          <a:xfrm>
            <a:off x="107504" y="44624"/>
            <a:ext cx="8589640" cy="1143000"/>
          </a:xfrm>
        </p:spPr>
        <p:txBody>
          <a:bodyPr>
            <a:normAutofit fontScale="90000"/>
          </a:bodyPr>
          <a:lstStyle/>
          <a:p>
            <a:r>
              <a:rPr kumimoji="1" lang="ja-JP" altLang="en-US" sz="5400" dirty="0"/>
              <a:t>親鸞聖人の足跡</a:t>
            </a:r>
            <a:r>
              <a:rPr kumimoji="1" lang="ja-JP" altLang="en-US" sz="4900" dirty="0"/>
              <a:t>（６２歳～９０歳）</a:t>
            </a: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182" y="3456835"/>
            <a:ext cx="634370" cy="1592747"/>
          </a:xfrm>
          <a:prstGeom prst="rect">
            <a:avLst/>
          </a:prstGeom>
        </p:spPr>
      </p:pic>
      <p:sp>
        <p:nvSpPr>
          <p:cNvPr id="8" name="角丸四角形吹き出し 7"/>
          <p:cNvSpPr/>
          <p:nvPr/>
        </p:nvSpPr>
        <p:spPr>
          <a:xfrm>
            <a:off x="5940152" y="5267524"/>
            <a:ext cx="1656184" cy="897780"/>
          </a:xfrm>
          <a:prstGeom prst="wedgeRoundRectCallout">
            <a:avLst>
              <a:gd name="adj1" fmla="val 24430"/>
              <a:gd name="adj2" fmla="val 41183"/>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8000" rIns="72000" bIns="180000" rtlCol="0" anchor="ctr"/>
          <a:lstStyle/>
          <a:p>
            <a:pPr>
              <a:lnSpc>
                <a:spcPct val="130000"/>
              </a:lnSpc>
            </a:pPr>
            <a:r>
              <a:rPr kumimoji="1" lang="ja-JP" altLang="en-US" sz="5400" dirty="0">
                <a:solidFill>
                  <a:schemeClr val="tx1"/>
                </a:solidFill>
              </a:rPr>
              <a:t>関東</a:t>
            </a:r>
          </a:p>
        </p:txBody>
      </p:sp>
      <p:sp>
        <p:nvSpPr>
          <p:cNvPr id="9" name="角丸四角形吹き出し 8"/>
          <p:cNvSpPr/>
          <p:nvPr/>
        </p:nvSpPr>
        <p:spPr>
          <a:xfrm>
            <a:off x="111854" y="5085184"/>
            <a:ext cx="1656184" cy="855525"/>
          </a:xfrm>
          <a:prstGeom prst="wedgeRoundRectCallout">
            <a:avLst>
              <a:gd name="adj1" fmla="val 24430"/>
              <a:gd name="adj2" fmla="val 41183"/>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8000" rIns="72000" bIns="180000" rtlCol="0" anchor="ctr"/>
          <a:lstStyle/>
          <a:p>
            <a:pPr>
              <a:lnSpc>
                <a:spcPct val="130000"/>
              </a:lnSpc>
            </a:pPr>
            <a:r>
              <a:rPr lang="ja-JP" altLang="en-US" sz="5400" dirty="0">
                <a:solidFill>
                  <a:schemeClr val="tx1"/>
                </a:solidFill>
              </a:rPr>
              <a:t>京都</a:t>
            </a:r>
            <a:endParaRPr kumimoji="1" lang="ja-JP" altLang="en-US" sz="5400" dirty="0">
              <a:solidFill>
                <a:schemeClr val="tx1"/>
              </a:solidFill>
            </a:endParaRPr>
          </a:p>
        </p:txBody>
      </p:sp>
    </p:spTree>
    <p:custDataLst>
      <p:tags r:id="rId1"/>
    </p:custDataLst>
    <p:extLst>
      <p:ext uri="{BB962C8B-B14F-4D97-AF65-F5344CB8AC3E}">
        <p14:creationId xmlns:p14="http://schemas.microsoft.com/office/powerpoint/2010/main" val="1455151131"/>
      </p:ext>
    </p:extLst>
  </p:cSld>
  <p:clrMapOvr>
    <a:masterClrMapping/>
  </p:clrMapOvr>
  <mc:AlternateContent xmlns:mc="http://schemas.openxmlformats.org/markup-compatibility/2006" xmlns:p14="http://schemas.microsoft.com/office/powerpoint/2010/main">
    <mc:Choice Requires="p14">
      <p:transition spd="med" p14:dur="700" advTm="13246">
        <p:fade/>
      </p:transition>
    </mc:Choice>
    <mc:Fallback xmlns="">
      <p:transition spd="med" advTm="132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399 0.07171 L 0.00399 0.07217 L -0.00799 0.06824 C -0.00955 0.06731 -0.01112 0.06662 -0.01302 0.06592 C -0.01511 0.06523 -0.01719 0.06477 -0.01962 0.06384 C -0.02118 0.06361 -0.02292 0.06269 -0.02466 0.06199 C -0.02587 0.06153 -0.02726 0.06037 -0.02865 0.05991 C -0.03073 0.05899 -0.03282 0.05899 -0.0349 0.05806 C -0.03768 0.0569 -0.04046 0.05598 -0.04289 0.05413 C -0.0474 0.05066 -0.0474 0.04996 -0.05191 0.04834 C -0.06112 0.04395 -0.05278 0.04834 -0.06355 0.04395 C -0.06476 0.04372 -0.06615 0.04279 -0.06737 0.0421 C -0.08299 0.04441 -0.07622 0.0421 -0.0882 0.04834 L -0.09184 0.04996 L -0.09584 0.05205 C -0.09792 0.05552 -0.10052 0.05829 -0.10226 0.06199 C -0.10313 0.06384 -0.10365 0.06616 -0.10487 0.06824 C -0.11875 0.08674 -0.10747 0.07032 -0.1165 0.07795 C -0.12987 0.08906 -0.11945 0.08351 -0.12813 0.0879 C -0.13507 0.10386 -0.12605 0.08443 -0.13473 0.09785 C -0.13559 0.09947 -0.13646 0.10178 -0.13716 0.10386 C -0.13785 0.10548 -0.13768 0.10826 -0.13855 0.10964 C -0.14098 0.11335 -0.1441 0.11404 -0.14618 0.11797 C -0.14705 0.1189 -0.14757 0.12075 -0.14879 0.12167 C -0.15 0.12283 -0.15157 0.12283 -0.15278 0.12376 C -0.154 0.12468 -0.15521 0.1263 -0.15643 0.12769 C -0.1573 0.12954 -0.15782 0.13231 -0.15921 0.13347 C -0.16146 0.13578 -0.16459 0.13532 -0.16684 0.13763 L -0.17084 0.1418 C -0.17153 0.14342 -0.17223 0.14573 -0.17327 0.14758 C -0.17587 0.15128 -0.17778 0.15175 -0.18108 0.15336 C -0.18299 0.15799 -0.18455 0.16239 -0.1875 0.16539 C -0.18872 0.16655 -0.19011 0.16655 -0.1915 0.16747 C -0.19271 0.16817 -0.19393 0.17025 -0.19532 0.17141 C -0.19653 0.17233 -0.19809 0.17303 -0.19914 0.17349 C -0.21042 0.17441 -0.22171 0.17465 -0.23299 0.17557 C -0.24219 0.17997 -0.23056 0.17441 -0.24202 0.17927 C -0.24323 0.17997 -0.24462 0.18089 -0.24566 0.18135 C -0.25226 0.18274 -0.25868 0.18274 -0.26528 0.1832 C -0.26684 0.1839 -0.26875 0.18482 -0.27032 0.18529 C -0.27292 0.18621 -0.27552 0.18621 -0.27813 0.18737 C -0.27969 0.1876 -0.28073 0.18853 -0.28195 0.18922 C -0.28889 0.18853 -0.29584 0.18968 -0.30261 0.18737 C -0.30556 0.18621 -0.30747 0.18066 -0.31042 0.17927 L -0.31806 0.17557 C -0.32362 0.1758 -0.32934 0.17627 -0.3349 0.17719 C -0.33924 0.17812 -0.33872 0.1802 -0.34271 0.1832 C -0.34375 0.18413 -0.34532 0.18436 -0.34653 0.18529 C -0.3474 0.18737 -0.34775 0.18991 -0.34914 0.1913 C -0.35105 0.19269 -0.35348 0.19246 -0.35556 0.19315 C -0.3573 0.19385 -0.35903 0.19431 -0.36077 0.19523 C -0.36337 0.19639 -0.36598 0.19778 -0.36858 0.19893 L -0.3724 0.20125 C -0.37362 0.2031 -0.37518 0.20472 -0.37622 0.20726 C -0.37726 0.20888 -0.37761 0.21212 -0.379 0.21281 C -0.38091 0.21466 -0.38316 0.21443 -0.38525 0.21513 C -0.38664 0.21675 -0.3882 0.21744 -0.38924 0.21906 C -0.39341 0.22716 -0.38612 0.23132 -0.39184 0.24127 C -0.39341 0.24358 -0.40886 0.24636 -0.41129 0.24751 C -0.41945 0.24636 -0.42761 0.24682 -0.43577 0.2452 C -0.43855 0.24474 -0.44341 0.24127 -0.44341 0.2415 C -0.44601 0.2371 -0.44914 0.23363 -0.45122 0.22924 C -0.45209 0.22739 -0.45261 0.22461 -0.45382 0.22322 C -0.45487 0.22207 -0.45643 0.22207 -0.45764 0.22137 C -0.46337 0.20749 -0.4566 0.22091 -0.46424 0.21281 C -0.47396 0.2031 -0.46268 0.21004 -0.47188 0.20518 C -0.47674 0.19408 -0.47171 0.20264 -0.47848 0.19732 C -0.48108 0.19477 -0.48316 0.19084 -0.48612 0.18922 L -0.49792 0.1832 C -0.49914 0.18274 -0.5007 0.18274 -0.50174 0.18135 L -0.50556 0.17719 C -0.50764 0.1728 -0.50903 0.16817 -0.51216 0.16539 C -0.5132 0.16424 -0.51459 0.16401 -0.5158 0.16308 C -0.51771 0.15961 -0.52014 0.15614 -0.52118 0.15151 C -0.52188 0.14758 -0.52171 0.14249 -0.52379 0.13972 C -0.52466 0.13787 -0.52518 0.13648 -0.52622 0.13555 C -0.52882 0.13278 -0.53403 0.12769 -0.53403 0.12792 C -0.5415 0.11057 -0.5316 0.13069 -0.54046 0.11959 C -0.54184 0.1182 -0.54219 0.11543 -0.54306 0.11358 C -0.54427 0.11196 -0.54566 0.11103 -0.54705 0.10964 C -0.54809 0.10756 -0.54879 0.10594 -0.54948 0.10386 C -0.55018 0.10178 -0.55018 0.09947 -0.55087 0.09785 C -0.55348 0.09183 -0.55521 0.09206 -0.55868 0.0879 C -0.56372 0.08165 -0.55834 0.08559 -0.56511 0.08212 C -0.56632 0.08281 -0.56754 0.0842 -0.5691 0.08374 C -0.57466 0.08304 -0.57657 0.08004 -0.58073 0.07587 C -0.58438 0.07657 -0.5882 0.07703 -0.59219 0.07795 C -0.59341 0.07865 -0.5948 0.07865 -0.59601 0.0798 C -0.5974 0.08096 -0.59844 0.08351 -0.59983 0.08374 C -0.60677 0.08628 -0.62049 0.0879 -0.62049 0.08836 C -0.62743 0.08721 -0.63455 0.08698 -0.64132 0.08582 C -0.64271 0.08559 -0.64393 0.08489 -0.64514 0.08374 C -0.64792 0.08165 -0.64983 0.07657 -0.65296 0.07587 L -0.66198 0.07379 C -0.66528 0.0687 -0.66893 0.06454 -0.67101 0.05806 C -0.67171 0.05621 -0.67136 0.0539 -0.6724 0.05205 C -0.67865 0.04233 -0.68091 0.04395 -0.68907 0.0421 C -0.69046 0.04164 -0.69184 0.04117 -0.69306 0.04002 C -0.69584 0.03794 -0.69827 0.0347 -0.7007 0.03238 L -0.70469 0.02822 C -0.70591 0.02706 -0.70764 0.02614 -0.70868 0.02429 C -0.71007 0.02105 -0.71268 0.01503 -0.71493 0.01249 C -0.71754 0.00948 -0.71997 0.00578 -0.72292 0.00439 L -0.73056 0.00046 C -0.73143 -0.00139 -0.73247 -0.00347 -0.73316 -0.00555 C -0.73368 -0.00764 -0.73403 -0.00972 -0.73455 -0.01157 C -0.7349 -0.01272 -0.73542 -0.01411 -0.73542 -0.01504 " pathEditMode="relative" rAng="0" ptsTypes="AAAAAAAAAAAAAAAAAAAAAAAAAAAAAAAAAAAAAAAAAAAAAAAAAAAAAAAAAAAAAAAAAAAAAAAAAAAAAAAAAAAAAAAAAAAAAAAAAAAAAAAAAAA">
                                      <p:cBhvr>
                                        <p:cTn id="11" dur="4000" fill="hold"/>
                                        <p:tgtEl>
                                          <p:spTgt spid="7"/>
                                        </p:tgtEl>
                                        <p:attrNameLst>
                                          <p:attrName>ppt_x</p:attrName>
                                          <p:attrName>ppt_y</p:attrName>
                                        </p:attrNameLst>
                                      </p:cBhvr>
                                      <p:rCtr x="-36979" y="44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611560" y="1772816"/>
            <a:ext cx="8229600" cy="4752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b="1" dirty="0">
                <a:ea typeface="游ゴシック" panose="020B0400000000000000" pitchFamily="50" charset="-128"/>
              </a:rPr>
              <a:t>親鸞聖人の帰洛後、</a:t>
            </a:r>
            <a:endParaRPr lang="en-US" altLang="ja-JP" sz="6000" b="1" dirty="0">
              <a:ea typeface="游ゴシック" panose="020B0400000000000000" pitchFamily="50" charset="-128"/>
            </a:endParaRPr>
          </a:p>
          <a:p>
            <a:r>
              <a:rPr lang="ja-JP" altLang="en-US" sz="6000" b="1" dirty="0">
                <a:ea typeface="游ゴシック" panose="020B0400000000000000" pitchFamily="50" charset="-128"/>
              </a:rPr>
              <a:t>関東において、</a:t>
            </a:r>
            <a:endParaRPr lang="en-US" altLang="ja-JP" sz="6000" b="1" dirty="0">
              <a:ea typeface="游ゴシック" panose="020B0400000000000000" pitchFamily="50" charset="-128"/>
            </a:endParaRPr>
          </a:p>
          <a:p>
            <a:r>
              <a:rPr lang="ja-JP" altLang="en-US" sz="6000" b="1" dirty="0">
                <a:ea typeface="游ゴシック" panose="020B0400000000000000" pitchFamily="50" charset="-128"/>
              </a:rPr>
              <a:t>異義</a:t>
            </a:r>
            <a:r>
              <a:rPr lang="ja-JP" altLang="en-US" sz="4000" b="1" dirty="0">
                <a:ea typeface="游ゴシック" panose="020B0400000000000000" pitchFamily="50" charset="-128"/>
              </a:rPr>
              <a:t>（誤った考え）</a:t>
            </a:r>
            <a:r>
              <a:rPr lang="ja-JP" altLang="en-US" sz="6000" b="1" dirty="0">
                <a:ea typeface="游ゴシック" panose="020B0400000000000000" pitchFamily="50" charset="-128"/>
              </a:rPr>
              <a:t>が</a:t>
            </a:r>
            <a:endParaRPr lang="en-US" altLang="ja-JP" sz="6000" b="1" dirty="0">
              <a:ea typeface="游ゴシック" panose="020B0400000000000000" pitchFamily="50" charset="-128"/>
            </a:endParaRPr>
          </a:p>
          <a:p>
            <a:r>
              <a:rPr lang="ja-JP" altLang="en-US" sz="6000" b="1" dirty="0">
                <a:ea typeface="游ゴシック" panose="020B0400000000000000" pitchFamily="50" charset="-128"/>
              </a:rPr>
              <a:t>はびこる</a:t>
            </a:r>
          </a:p>
        </p:txBody>
      </p:sp>
      <p:sp>
        <p:nvSpPr>
          <p:cNvPr id="7" name="タイトル 1">
            <a:extLst>
              <a:ext uri="{FF2B5EF4-FFF2-40B4-BE49-F238E27FC236}">
                <a16:creationId xmlns:a16="http://schemas.microsoft.com/office/drawing/2014/main" id="{B05BABD1-DB03-42D7-9D70-F62DF8DF51F7}"/>
              </a:ext>
            </a:extLst>
          </p:cNvPr>
          <p:cNvSpPr>
            <a:spLocks noGrp="1"/>
          </p:cNvSpPr>
          <p:nvPr>
            <p:ph type="title"/>
          </p:nvPr>
        </p:nvSpPr>
        <p:spPr>
          <a:xfrm>
            <a:off x="611560" y="620688"/>
            <a:ext cx="8229600" cy="1152128"/>
          </a:xfrm>
        </p:spPr>
        <p:txBody>
          <a:bodyPr>
            <a:noAutofit/>
          </a:bodyPr>
          <a:lstStyle/>
          <a:p>
            <a:pPr algn="l"/>
            <a:r>
              <a:rPr kumimoji="1" lang="ja-JP" altLang="en-US" sz="5400" b="1" dirty="0">
                <a:ea typeface="游ゴシック" panose="020B0400000000000000" pitchFamily="50" charset="-128"/>
              </a:rPr>
              <a:t>残念なことに・・・、</a:t>
            </a:r>
          </a:p>
        </p:txBody>
      </p:sp>
    </p:spTree>
    <p:custDataLst>
      <p:tags r:id="rId1"/>
    </p:custDataLst>
    <p:extLst>
      <p:ext uri="{BB962C8B-B14F-4D97-AF65-F5344CB8AC3E}">
        <p14:creationId xmlns:p14="http://schemas.microsoft.com/office/powerpoint/2010/main" val="3160953763"/>
      </p:ext>
    </p:extLst>
  </p:cSld>
  <p:clrMapOvr>
    <a:masterClrMapping/>
  </p:clrMapOvr>
  <mc:AlternateContent xmlns:mc="http://schemas.openxmlformats.org/markup-compatibility/2006" xmlns:p14="http://schemas.microsoft.com/office/powerpoint/2010/main">
    <mc:Choice Requires="p14">
      <p:transition spd="med" p14:dur="700" advTm="21085">
        <p:fade/>
      </p:transition>
    </mc:Choice>
    <mc:Fallback xmlns="">
      <p:transition spd="med" advTm="210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498178"/>
          </a:xfrm>
        </p:spPr>
        <p:txBody>
          <a:bodyPr>
            <a:noAutofit/>
          </a:bodyPr>
          <a:lstStyle/>
          <a:p>
            <a:r>
              <a:rPr lang="ja-JP" altLang="en-US" sz="5400" b="1" dirty="0">
                <a:ea typeface="游ゴシック" panose="020B0400000000000000" pitchFamily="50" charset="-128"/>
              </a:rPr>
              <a:t>関東において異義が</a:t>
            </a:r>
            <a:r>
              <a:rPr lang="en-US" altLang="ja-JP" sz="5400" b="1" dirty="0">
                <a:ea typeface="游ゴシック" panose="020B0400000000000000" pitchFamily="50" charset="-128"/>
              </a:rPr>
              <a:t/>
            </a:r>
            <a:br>
              <a:rPr lang="en-US" altLang="ja-JP" sz="5400" b="1" dirty="0">
                <a:ea typeface="游ゴシック" panose="020B0400000000000000" pitchFamily="50" charset="-128"/>
              </a:rPr>
            </a:br>
            <a:r>
              <a:rPr lang="ja-JP" altLang="en-US" sz="5400" b="1" dirty="0">
                <a:ea typeface="游ゴシック" panose="020B0400000000000000" pitchFamily="50" charset="-128"/>
              </a:rPr>
              <a:t>おこった原因は？</a:t>
            </a:r>
            <a:endParaRPr kumimoji="1" lang="ja-JP" altLang="en-US" sz="5400" b="1" dirty="0">
              <a:ea typeface="游ゴシック" panose="020B0400000000000000" pitchFamily="50" charset="-128"/>
            </a:endParaRPr>
          </a:p>
        </p:txBody>
      </p:sp>
      <p:sp>
        <p:nvSpPr>
          <p:cNvPr id="5" name="タイトル 1"/>
          <p:cNvSpPr txBox="1">
            <a:spLocks/>
          </p:cNvSpPr>
          <p:nvPr/>
        </p:nvSpPr>
        <p:spPr>
          <a:xfrm>
            <a:off x="441083" y="3935649"/>
            <a:ext cx="8229600" cy="26642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②門弟たちの構成</a:t>
            </a:r>
            <a:endParaRPr lang="en-US" altLang="ja-JP" sz="5400" b="1" dirty="0">
              <a:ea typeface="游ゴシック" panose="020B0400000000000000" pitchFamily="50" charset="-128"/>
            </a:endParaRPr>
          </a:p>
          <a:p>
            <a:pPr algn="l"/>
            <a:r>
              <a:rPr lang="ja-JP" altLang="en-US" b="1" dirty="0">
                <a:ea typeface="游ゴシック" panose="020B0400000000000000" pitchFamily="50" charset="-128"/>
              </a:rPr>
              <a:t>　 門弟は、数百名程と言われて</a:t>
            </a:r>
            <a:endParaRPr lang="en-US" altLang="ja-JP" b="1" dirty="0">
              <a:ea typeface="游ゴシック" panose="020B0400000000000000" pitchFamily="50" charset="-128"/>
            </a:endParaRPr>
          </a:p>
          <a:p>
            <a:pPr algn="l"/>
            <a:r>
              <a:rPr lang="ja-JP" altLang="en-US" b="1" dirty="0">
                <a:ea typeface="游ゴシック" panose="020B0400000000000000" pitchFamily="50" charset="-128"/>
              </a:rPr>
              <a:t>　 いるが、その内容は？</a:t>
            </a:r>
          </a:p>
        </p:txBody>
      </p:sp>
      <p:sp>
        <p:nvSpPr>
          <p:cNvPr id="6" name="タイトル 1"/>
          <p:cNvSpPr txBox="1">
            <a:spLocks/>
          </p:cNvSpPr>
          <p:nvPr/>
        </p:nvSpPr>
        <p:spPr>
          <a:xfrm>
            <a:off x="445533" y="1916832"/>
            <a:ext cx="8588629" cy="2160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①親鸞聖人というリーダー</a:t>
            </a:r>
            <a:endParaRPr lang="en-US" altLang="ja-JP" sz="5400" b="1" dirty="0">
              <a:ea typeface="游ゴシック" panose="020B0400000000000000" pitchFamily="50" charset="-128"/>
            </a:endParaRPr>
          </a:p>
          <a:p>
            <a:pPr algn="l"/>
            <a:r>
              <a:rPr lang="ja-JP" altLang="en-US" sz="5400" b="1" dirty="0">
                <a:ea typeface="游ゴシック" panose="020B0400000000000000" pitchFamily="50" charset="-128"/>
              </a:rPr>
              <a:t>　がいなくなったため</a:t>
            </a:r>
          </a:p>
        </p:txBody>
      </p:sp>
    </p:spTree>
    <p:custDataLst>
      <p:tags r:id="rId1"/>
    </p:custDataLst>
    <p:extLst>
      <p:ext uri="{BB962C8B-B14F-4D97-AF65-F5344CB8AC3E}">
        <p14:creationId xmlns:p14="http://schemas.microsoft.com/office/powerpoint/2010/main" val="3574211366"/>
      </p:ext>
    </p:extLst>
  </p:cSld>
  <p:clrMapOvr>
    <a:masterClrMapping/>
  </p:clrMapOvr>
  <mc:AlternateContent xmlns:mc="http://schemas.openxmlformats.org/markup-compatibility/2006" xmlns:p14="http://schemas.microsoft.com/office/powerpoint/2010/main">
    <mc:Choice Requires="p14">
      <p:transition spd="med" p14:dur="700" advTm="30160">
        <p:fade/>
      </p:transition>
    </mc:Choice>
    <mc:Fallback xmlns="">
      <p:transition spd="med" advTm="301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172778" y="1340768"/>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親鸞聖人</a:t>
            </a:r>
          </a:p>
        </p:txBody>
      </p:sp>
      <p:sp>
        <p:nvSpPr>
          <p:cNvPr id="4" name="線吹き出し 1 (枠付き) 3"/>
          <p:cNvSpPr/>
          <p:nvPr/>
        </p:nvSpPr>
        <p:spPr>
          <a:xfrm>
            <a:off x="1979712" y="548680"/>
            <a:ext cx="1512168" cy="868642"/>
          </a:xfrm>
          <a:prstGeom prst="borderCallout1">
            <a:avLst>
              <a:gd name="adj1" fmla="val 52515"/>
              <a:gd name="adj2" fmla="val -346"/>
              <a:gd name="adj3" fmla="val 233510"/>
              <a:gd name="adj4" fmla="val -5664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30000"/>
              </a:lnSpc>
            </a:pPr>
            <a:r>
              <a:rPr kumimoji="1" lang="ja-JP" altLang="en-US" sz="4800" b="1" dirty="0">
                <a:solidFill>
                  <a:schemeClr val="tx1"/>
                </a:solidFill>
                <a:ea typeface="游ゴシック" panose="020B0400000000000000" pitchFamily="50" charset="-128"/>
              </a:rPr>
              <a:t>門弟</a:t>
            </a:r>
          </a:p>
        </p:txBody>
      </p:sp>
      <p:sp>
        <p:nvSpPr>
          <p:cNvPr id="8" name="線吹き出し 1 (枠付き) 7"/>
          <p:cNvSpPr/>
          <p:nvPr/>
        </p:nvSpPr>
        <p:spPr>
          <a:xfrm>
            <a:off x="1967813" y="1569722"/>
            <a:ext cx="1512168" cy="868642"/>
          </a:xfrm>
          <a:prstGeom prst="borderCallout1">
            <a:avLst>
              <a:gd name="adj1" fmla="val 52515"/>
              <a:gd name="adj2" fmla="val -346"/>
              <a:gd name="adj3" fmla="val 117466"/>
              <a:gd name="adj4" fmla="val -5601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30000"/>
              </a:lnSpc>
            </a:pPr>
            <a:r>
              <a:rPr kumimoji="1" lang="ja-JP" altLang="en-US" sz="4800" b="1" dirty="0">
                <a:solidFill>
                  <a:schemeClr val="tx1"/>
                </a:solidFill>
                <a:ea typeface="游ゴシック" panose="020B0400000000000000" pitchFamily="50" charset="-128"/>
              </a:rPr>
              <a:t>門弟</a:t>
            </a:r>
          </a:p>
        </p:txBody>
      </p:sp>
      <p:sp>
        <p:nvSpPr>
          <p:cNvPr id="9" name="線吹き出し 1 (枠付き) 8"/>
          <p:cNvSpPr/>
          <p:nvPr/>
        </p:nvSpPr>
        <p:spPr>
          <a:xfrm>
            <a:off x="1960002" y="2564904"/>
            <a:ext cx="1512168" cy="868642"/>
          </a:xfrm>
          <a:prstGeom prst="borderCallout1">
            <a:avLst>
              <a:gd name="adj1" fmla="val 52515"/>
              <a:gd name="adj2" fmla="val -346"/>
              <a:gd name="adj3" fmla="val 3260"/>
              <a:gd name="adj4" fmla="val -5601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30000"/>
              </a:lnSpc>
            </a:pPr>
            <a:r>
              <a:rPr kumimoji="1" lang="ja-JP" altLang="en-US" sz="4800" b="1" dirty="0">
                <a:solidFill>
                  <a:schemeClr val="tx1"/>
                </a:solidFill>
                <a:ea typeface="游ゴシック" panose="020B0400000000000000" pitchFamily="50" charset="-128"/>
              </a:rPr>
              <a:t>門弟</a:t>
            </a:r>
          </a:p>
        </p:txBody>
      </p:sp>
      <p:sp>
        <p:nvSpPr>
          <p:cNvPr id="10" name="線吹き出し 1 (枠付き) 9"/>
          <p:cNvSpPr/>
          <p:nvPr/>
        </p:nvSpPr>
        <p:spPr>
          <a:xfrm>
            <a:off x="1960002" y="3573016"/>
            <a:ext cx="1512168" cy="868642"/>
          </a:xfrm>
          <a:prstGeom prst="borderCallout1">
            <a:avLst>
              <a:gd name="adj1" fmla="val 52515"/>
              <a:gd name="adj2" fmla="val -346"/>
              <a:gd name="adj3" fmla="val -114918"/>
              <a:gd name="adj4" fmla="val -5544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30000"/>
              </a:lnSpc>
            </a:pPr>
            <a:r>
              <a:rPr kumimoji="1" lang="ja-JP" altLang="en-US" sz="4800" b="1" dirty="0">
                <a:solidFill>
                  <a:schemeClr val="tx1"/>
                </a:solidFill>
                <a:ea typeface="游ゴシック" panose="020B0400000000000000" pitchFamily="50" charset="-128"/>
              </a:rPr>
              <a:t>門弟</a:t>
            </a:r>
          </a:p>
        </p:txBody>
      </p:sp>
      <p:sp>
        <p:nvSpPr>
          <p:cNvPr id="11" name="線吹き出し 1 (枠付き) 10"/>
          <p:cNvSpPr/>
          <p:nvPr/>
        </p:nvSpPr>
        <p:spPr>
          <a:xfrm>
            <a:off x="4355976" y="224643"/>
            <a:ext cx="3384376" cy="1116125"/>
          </a:xfrm>
          <a:prstGeom prst="borderCallout1">
            <a:avLst>
              <a:gd name="adj1" fmla="val 52515"/>
              <a:gd name="adj2" fmla="val -346"/>
              <a:gd name="adj3" fmla="val 67993"/>
              <a:gd name="adj4" fmla="val -2541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fontScale="70000" lnSpcReduction="20000"/>
          </a:bodyPr>
          <a:lstStyle/>
          <a:p>
            <a:pPr algn="ctr">
              <a:lnSpc>
                <a:spcPct val="130000"/>
              </a:lnSpc>
            </a:pPr>
            <a:r>
              <a:rPr kumimoji="1" lang="ja-JP" altLang="en-US" sz="4000" b="1" dirty="0">
                <a:solidFill>
                  <a:schemeClr val="tx1"/>
                </a:solidFill>
                <a:ea typeface="游ゴシック" panose="020B0400000000000000" pitchFamily="50" charset="-128"/>
              </a:rPr>
              <a:t>門弟・門弟・門弟</a:t>
            </a:r>
            <a:endParaRPr kumimoji="1" lang="en-US" altLang="ja-JP" sz="4000" b="1" dirty="0">
              <a:solidFill>
                <a:schemeClr val="tx1"/>
              </a:solidFill>
              <a:ea typeface="游ゴシック" panose="020B0400000000000000" pitchFamily="50" charset="-128"/>
            </a:endParaRPr>
          </a:p>
          <a:p>
            <a:pPr algn="ctr">
              <a:lnSpc>
                <a:spcPct val="130000"/>
              </a:lnSpc>
            </a:pPr>
            <a:r>
              <a:rPr kumimoji="1" lang="ja-JP" altLang="en-US" sz="4000" b="1" dirty="0">
                <a:solidFill>
                  <a:schemeClr val="tx1"/>
                </a:solidFill>
                <a:ea typeface="游ゴシック" panose="020B0400000000000000" pitchFamily="50" charset="-128"/>
              </a:rPr>
              <a:t>門弟・門弟・門弟</a:t>
            </a:r>
          </a:p>
        </p:txBody>
      </p:sp>
      <p:sp>
        <p:nvSpPr>
          <p:cNvPr id="18" name="正方形/長方形 17"/>
          <p:cNvSpPr/>
          <p:nvPr/>
        </p:nvSpPr>
        <p:spPr>
          <a:xfrm>
            <a:off x="1835696" y="404664"/>
            <a:ext cx="1728192" cy="417646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19" name="線吹き出し 1 (枠付き) 18"/>
          <p:cNvSpPr/>
          <p:nvPr/>
        </p:nvSpPr>
        <p:spPr>
          <a:xfrm>
            <a:off x="1640905" y="4941168"/>
            <a:ext cx="2117773" cy="1699278"/>
          </a:xfrm>
          <a:prstGeom prst="borderCallout1">
            <a:avLst>
              <a:gd name="adj1" fmla="val -2306"/>
              <a:gd name="adj2" fmla="val 46809"/>
              <a:gd name="adj3" fmla="val -18701"/>
              <a:gd name="adj4" fmla="val 47272"/>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fontScale="85000" lnSpcReduction="20000"/>
          </a:bodyPr>
          <a:lstStyle/>
          <a:p>
            <a:pPr>
              <a:lnSpc>
                <a:spcPct val="130000"/>
              </a:lnSpc>
            </a:pPr>
            <a:r>
              <a:rPr lang="ja-JP" altLang="en-US" sz="5400" b="1" dirty="0">
                <a:solidFill>
                  <a:schemeClr val="tx1"/>
                </a:solidFill>
              </a:rPr>
              <a:t>直弟子</a:t>
            </a:r>
            <a:endParaRPr lang="en-US" altLang="ja-JP" sz="5400" b="1" dirty="0">
              <a:solidFill>
                <a:schemeClr val="tx1"/>
              </a:solidFill>
            </a:endParaRPr>
          </a:p>
          <a:p>
            <a:pPr>
              <a:lnSpc>
                <a:spcPct val="130000"/>
              </a:lnSpc>
            </a:pPr>
            <a:r>
              <a:rPr lang="ja-JP" altLang="en-US" sz="5400" b="1" dirty="0">
                <a:solidFill>
                  <a:schemeClr val="tx1"/>
                </a:solidFill>
              </a:rPr>
              <a:t>（面授）</a:t>
            </a:r>
            <a:endParaRPr kumimoji="1" lang="ja-JP" altLang="en-US" sz="5400" b="1" dirty="0">
              <a:solidFill>
                <a:schemeClr val="tx1"/>
              </a:solidFill>
              <a:ea typeface="游ゴシック" panose="020B0400000000000000" pitchFamily="50" charset="-128"/>
            </a:endParaRPr>
          </a:p>
        </p:txBody>
      </p:sp>
      <p:sp>
        <p:nvSpPr>
          <p:cNvPr id="21" name="正方形/長方形 20"/>
          <p:cNvSpPr/>
          <p:nvPr/>
        </p:nvSpPr>
        <p:spPr>
          <a:xfrm>
            <a:off x="4199886" y="116632"/>
            <a:ext cx="4044522" cy="4968552"/>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22" name="線吹き出し 1 (枠付き) 21"/>
          <p:cNvSpPr/>
          <p:nvPr/>
        </p:nvSpPr>
        <p:spPr>
          <a:xfrm>
            <a:off x="5364088" y="5533060"/>
            <a:ext cx="2304256" cy="1097887"/>
          </a:xfrm>
          <a:prstGeom prst="borderCallout1">
            <a:avLst>
              <a:gd name="adj1" fmla="val -2306"/>
              <a:gd name="adj2" fmla="val 46809"/>
              <a:gd name="adj3" fmla="val -40263"/>
              <a:gd name="adj4" fmla="val 47272"/>
            </a:avLst>
          </a:prstGeom>
          <a:noFill/>
          <a:ln w="444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lnSpcReduction="10000"/>
          </a:bodyPr>
          <a:lstStyle/>
          <a:p>
            <a:pPr>
              <a:lnSpc>
                <a:spcPct val="130000"/>
              </a:lnSpc>
            </a:pPr>
            <a:r>
              <a:rPr lang="ja-JP" altLang="en-US" sz="5400" b="1" dirty="0">
                <a:solidFill>
                  <a:schemeClr val="tx1"/>
                </a:solidFill>
              </a:rPr>
              <a:t>孫弟子</a:t>
            </a:r>
            <a:endParaRPr kumimoji="1" lang="ja-JP" altLang="en-US" sz="5400" b="1" dirty="0">
              <a:solidFill>
                <a:schemeClr val="tx1"/>
              </a:solidFill>
              <a:ea typeface="游ゴシック" panose="020B0400000000000000" pitchFamily="50" charset="-128"/>
            </a:endParaRPr>
          </a:p>
        </p:txBody>
      </p:sp>
      <p:sp>
        <p:nvSpPr>
          <p:cNvPr id="17" name="線吹き出し 1 (枠付き) 16"/>
          <p:cNvSpPr/>
          <p:nvPr/>
        </p:nvSpPr>
        <p:spPr>
          <a:xfrm>
            <a:off x="4359976" y="1417322"/>
            <a:ext cx="3384376" cy="1116125"/>
          </a:xfrm>
          <a:prstGeom prst="borderCallout1">
            <a:avLst>
              <a:gd name="adj1" fmla="val 52515"/>
              <a:gd name="adj2" fmla="val -346"/>
              <a:gd name="adj3" fmla="val 51770"/>
              <a:gd name="adj4" fmla="val -2595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fontScale="70000" lnSpcReduction="20000"/>
          </a:bodyPr>
          <a:lstStyle/>
          <a:p>
            <a:pPr algn="ctr">
              <a:lnSpc>
                <a:spcPct val="130000"/>
              </a:lnSpc>
            </a:pPr>
            <a:r>
              <a:rPr kumimoji="1" lang="ja-JP" altLang="en-US" sz="4000" b="1" dirty="0">
                <a:solidFill>
                  <a:schemeClr val="tx1"/>
                </a:solidFill>
                <a:ea typeface="游ゴシック" panose="020B0400000000000000" pitchFamily="50" charset="-128"/>
              </a:rPr>
              <a:t>門弟・門弟・門弟</a:t>
            </a:r>
            <a:endParaRPr kumimoji="1" lang="en-US" altLang="ja-JP" sz="4000" b="1" dirty="0">
              <a:solidFill>
                <a:schemeClr val="tx1"/>
              </a:solidFill>
              <a:ea typeface="游ゴシック" panose="020B0400000000000000" pitchFamily="50" charset="-128"/>
            </a:endParaRPr>
          </a:p>
          <a:p>
            <a:pPr algn="ctr">
              <a:lnSpc>
                <a:spcPct val="130000"/>
              </a:lnSpc>
            </a:pPr>
            <a:r>
              <a:rPr kumimoji="1" lang="ja-JP" altLang="en-US" sz="4000" b="1" dirty="0">
                <a:solidFill>
                  <a:schemeClr val="tx1"/>
                </a:solidFill>
                <a:ea typeface="游ゴシック" panose="020B0400000000000000" pitchFamily="50" charset="-128"/>
              </a:rPr>
              <a:t>門弟・門弟・門弟</a:t>
            </a:r>
          </a:p>
        </p:txBody>
      </p:sp>
      <p:sp>
        <p:nvSpPr>
          <p:cNvPr id="20" name="線吹き出し 1 (枠付き) 19"/>
          <p:cNvSpPr/>
          <p:nvPr/>
        </p:nvSpPr>
        <p:spPr>
          <a:xfrm>
            <a:off x="4359976" y="2612120"/>
            <a:ext cx="3384376" cy="1116125"/>
          </a:xfrm>
          <a:prstGeom prst="borderCallout1">
            <a:avLst>
              <a:gd name="adj1" fmla="val 52515"/>
              <a:gd name="adj2" fmla="val -346"/>
              <a:gd name="adj3" fmla="val 37169"/>
              <a:gd name="adj4" fmla="val -2595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fontScale="70000" lnSpcReduction="20000"/>
          </a:bodyPr>
          <a:lstStyle/>
          <a:p>
            <a:pPr algn="ctr">
              <a:lnSpc>
                <a:spcPct val="130000"/>
              </a:lnSpc>
            </a:pPr>
            <a:r>
              <a:rPr kumimoji="1" lang="ja-JP" altLang="en-US" sz="4000" b="1" dirty="0">
                <a:solidFill>
                  <a:schemeClr val="tx1"/>
                </a:solidFill>
                <a:ea typeface="游ゴシック" panose="020B0400000000000000" pitchFamily="50" charset="-128"/>
              </a:rPr>
              <a:t>門弟・門弟・門弟</a:t>
            </a:r>
            <a:endParaRPr kumimoji="1" lang="en-US" altLang="ja-JP" sz="4000" b="1" dirty="0">
              <a:solidFill>
                <a:schemeClr val="tx1"/>
              </a:solidFill>
              <a:ea typeface="游ゴシック" panose="020B0400000000000000" pitchFamily="50" charset="-128"/>
            </a:endParaRPr>
          </a:p>
          <a:p>
            <a:pPr algn="ctr">
              <a:lnSpc>
                <a:spcPct val="130000"/>
              </a:lnSpc>
            </a:pPr>
            <a:r>
              <a:rPr kumimoji="1" lang="ja-JP" altLang="en-US" sz="4000" b="1" dirty="0">
                <a:solidFill>
                  <a:schemeClr val="tx1"/>
                </a:solidFill>
                <a:ea typeface="游ゴシック" panose="020B0400000000000000" pitchFamily="50" charset="-128"/>
              </a:rPr>
              <a:t>門弟・門弟・門弟</a:t>
            </a:r>
          </a:p>
        </p:txBody>
      </p:sp>
      <p:sp>
        <p:nvSpPr>
          <p:cNvPr id="23" name="線吹き出し 1 (枠付き) 22"/>
          <p:cNvSpPr/>
          <p:nvPr/>
        </p:nvSpPr>
        <p:spPr>
          <a:xfrm>
            <a:off x="4355976" y="3825043"/>
            <a:ext cx="3384376" cy="1116125"/>
          </a:xfrm>
          <a:prstGeom prst="borderCallout1">
            <a:avLst>
              <a:gd name="adj1" fmla="val 52515"/>
              <a:gd name="adj2" fmla="val -346"/>
              <a:gd name="adj3" fmla="val 20135"/>
              <a:gd name="adj4" fmla="val -2648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ormAutofit fontScale="70000" lnSpcReduction="20000"/>
          </a:bodyPr>
          <a:lstStyle/>
          <a:p>
            <a:pPr algn="ctr">
              <a:lnSpc>
                <a:spcPct val="130000"/>
              </a:lnSpc>
            </a:pPr>
            <a:r>
              <a:rPr kumimoji="1" lang="ja-JP" altLang="en-US" sz="4000" b="1" dirty="0">
                <a:solidFill>
                  <a:schemeClr val="tx1"/>
                </a:solidFill>
                <a:ea typeface="游ゴシック" panose="020B0400000000000000" pitchFamily="50" charset="-128"/>
              </a:rPr>
              <a:t>門弟・門弟・門弟</a:t>
            </a:r>
            <a:endParaRPr kumimoji="1" lang="en-US" altLang="ja-JP" sz="4000" b="1" dirty="0">
              <a:solidFill>
                <a:schemeClr val="tx1"/>
              </a:solidFill>
              <a:ea typeface="游ゴシック" panose="020B0400000000000000" pitchFamily="50" charset="-128"/>
            </a:endParaRPr>
          </a:p>
          <a:p>
            <a:pPr algn="ctr">
              <a:lnSpc>
                <a:spcPct val="130000"/>
              </a:lnSpc>
            </a:pPr>
            <a:r>
              <a:rPr kumimoji="1" lang="ja-JP" altLang="en-US" sz="4000" b="1" dirty="0">
                <a:solidFill>
                  <a:schemeClr val="tx1"/>
                </a:solidFill>
                <a:ea typeface="游ゴシック" panose="020B0400000000000000" pitchFamily="50" charset="-128"/>
              </a:rPr>
              <a:t>門弟・門弟・門弟</a:t>
            </a:r>
          </a:p>
        </p:txBody>
      </p:sp>
    </p:spTree>
    <p:custDataLst>
      <p:tags r:id="rId1"/>
    </p:custDataLst>
    <p:extLst>
      <p:ext uri="{BB962C8B-B14F-4D97-AF65-F5344CB8AC3E}">
        <p14:creationId xmlns:p14="http://schemas.microsoft.com/office/powerpoint/2010/main" val="1492534017"/>
      </p:ext>
    </p:extLst>
  </p:cSld>
  <p:clrMapOvr>
    <a:masterClrMapping/>
  </p:clrMapOvr>
  <mc:AlternateContent xmlns:mc="http://schemas.openxmlformats.org/markup-compatibility/2006" xmlns:p14="http://schemas.microsoft.com/office/powerpoint/2010/main">
    <mc:Choice Requires="p14">
      <p:transition spd="med" p14:dur="700" advTm="123518">
        <p:fade/>
      </p:transition>
    </mc:Choice>
    <mc:Fallback xmlns="">
      <p:transition spd="med" advTm="1235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8" grpId="0" animBg="1"/>
      <p:bldP spid="19" grpId="0" animBg="1"/>
      <p:bldP spid="21" grpId="0" animBg="1"/>
      <p:bldP spid="22" grpId="0" animBg="1"/>
      <p:bldP spid="17" grpId="0" animBg="1"/>
      <p:bldP spid="20"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105B2B-D67A-4D76-8113-4DBB3798D8E7}"/>
              </a:ext>
            </a:extLst>
          </p:cNvPr>
          <p:cNvSpPr>
            <a:spLocks noGrp="1"/>
          </p:cNvSpPr>
          <p:nvPr>
            <p:ph type="title"/>
          </p:nvPr>
        </p:nvSpPr>
        <p:spPr>
          <a:xfrm>
            <a:off x="529209" y="188640"/>
            <a:ext cx="8229600" cy="2088232"/>
          </a:xfrm>
        </p:spPr>
        <p:txBody>
          <a:bodyPr>
            <a:normAutofit/>
          </a:bodyPr>
          <a:lstStyle/>
          <a:p>
            <a:r>
              <a:rPr kumimoji="1" lang="ja-JP" altLang="en-US" sz="5400" b="1" dirty="0">
                <a:ea typeface="游ゴシック" panose="020B0400000000000000" pitchFamily="50" charset="-128"/>
              </a:rPr>
              <a:t>京都の親鸞聖人は、</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r>
              <a:rPr kumimoji="1" lang="ja-JP" altLang="en-US" sz="5400" b="1" dirty="0">
                <a:ea typeface="游ゴシック" panose="020B0400000000000000" pitchFamily="50" charset="-128"/>
              </a:rPr>
              <a:t>教えを発信し続けられた</a:t>
            </a:r>
          </a:p>
        </p:txBody>
      </p:sp>
      <p:sp>
        <p:nvSpPr>
          <p:cNvPr id="4" name="タイトル 1">
            <a:extLst>
              <a:ext uri="{FF2B5EF4-FFF2-40B4-BE49-F238E27FC236}">
                <a16:creationId xmlns:a16="http://schemas.microsoft.com/office/drawing/2014/main" id="{3FE4890B-3008-4FC7-BEFA-123A1A6E57D2}"/>
              </a:ext>
            </a:extLst>
          </p:cNvPr>
          <p:cNvSpPr txBox="1">
            <a:spLocks/>
          </p:cNvSpPr>
          <p:nvPr/>
        </p:nvSpPr>
        <p:spPr>
          <a:xfrm>
            <a:off x="3707904" y="2420888"/>
            <a:ext cx="5580112" cy="3775496"/>
          </a:xfrm>
          <a:prstGeom prst="rect">
            <a:avLst/>
          </a:prstGeom>
          <a:solidFill>
            <a:schemeClr val="bg1"/>
          </a:solidFill>
        </p:spPr>
        <p:txBody>
          <a:bodyPr vert="horz" lIns="91440" tIns="45720" rIns="91440" bIns="45720" rtlCol="0" anchor="t" anchorCtr="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5400" b="1" dirty="0"/>
              <a:t> </a:t>
            </a:r>
            <a:br>
              <a:rPr lang="en-US" altLang="ja-JP" sz="5400" b="1" dirty="0"/>
            </a:br>
            <a:r>
              <a:rPr lang="ja-JP" altLang="en-US" sz="5400" b="1" dirty="0"/>
              <a:t>　</a:t>
            </a:r>
            <a:r>
              <a:rPr lang="ja-JP" altLang="en-US" sz="5400" b="1" dirty="0">
                <a:ea typeface="游ゴシック" panose="020B0400000000000000" pitchFamily="50" charset="-128"/>
              </a:rPr>
              <a:t>門弟 に聖教や</a:t>
            </a:r>
            <a:endParaRPr lang="en-US" altLang="ja-JP" sz="5400" b="1" dirty="0">
              <a:ea typeface="游ゴシック" panose="020B0400000000000000" pitchFamily="50" charset="-128"/>
            </a:endParaRPr>
          </a:p>
          <a:p>
            <a:pPr algn="l"/>
            <a:r>
              <a:rPr lang="ja-JP" altLang="en-US" sz="5400" b="1" dirty="0">
                <a:ea typeface="游ゴシック" panose="020B0400000000000000" pitchFamily="50" charset="-128"/>
              </a:rPr>
              <a:t>   手紙 を送って、</a:t>
            </a:r>
            <a:r>
              <a:rPr lang="en-US" altLang="ja-JP" sz="5400" b="1" dirty="0">
                <a:ea typeface="游ゴシック" panose="020B0400000000000000" pitchFamily="50" charset="-128"/>
              </a:rPr>
              <a:t> </a:t>
            </a:r>
            <a:br>
              <a:rPr lang="en-US" altLang="ja-JP" sz="5400" b="1" dirty="0">
                <a:ea typeface="游ゴシック" panose="020B0400000000000000" pitchFamily="50" charset="-128"/>
              </a:rPr>
            </a:br>
            <a:r>
              <a:rPr lang="ja-JP" altLang="en-US" sz="5400" b="1" dirty="0">
                <a:ea typeface="游ゴシック" panose="020B0400000000000000" pitchFamily="50" charset="-128"/>
              </a:rPr>
              <a:t>   指導したり、</a:t>
            </a:r>
            <a:endParaRPr lang="en-US" altLang="ja-JP" sz="5400" b="1" dirty="0">
              <a:ea typeface="游ゴシック" panose="020B0400000000000000" pitchFamily="50"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10" y="2420888"/>
            <a:ext cx="4431424" cy="4069930"/>
          </a:xfrm>
          <a:prstGeom prst="rect">
            <a:avLst/>
          </a:prstGeom>
        </p:spPr>
      </p:pic>
    </p:spTree>
    <p:custDataLst>
      <p:tags r:id="rId1"/>
    </p:custDataLst>
    <p:extLst>
      <p:ext uri="{BB962C8B-B14F-4D97-AF65-F5344CB8AC3E}">
        <p14:creationId xmlns:p14="http://schemas.microsoft.com/office/powerpoint/2010/main" val="452565345"/>
      </p:ext>
    </p:extLst>
  </p:cSld>
  <p:clrMapOvr>
    <a:masterClrMapping/>
  </p:clrMapOvr>
  <mc:AlternateContent xmlns:mc="http://schemas.openxmlformats.org/markup-compatibility/2006" xmlns:p14="http://schemas.microsoft.com/office/powerpoint/2010/main">
    <mc:Choice Requires="p14">
      <p:transition spd="med" p14:dur="700" advTm="16023">
        <p:fade/>
      </p:transition>
    </mc:Choice>
    <mc:Fallback xmlns="">
      <p:transition spd="med" advTm="160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720" y="13789"/>
            <a:ext cx="12092876" cy="6840760"/>
          </a:xfrm>
          <a:prstGeom prst="rect">
            <a:avLst/>
          </a:prstGeom>
        </p:spPr>
      </p:pic>
      <p:sp>
        <p:nvSpPr>
          <p:cNvPr id="3" name="コンテンツ プレースホルダー 2"/>
          <p:cNvSpPr>
            <a:spLocks noGrp="1"/>
          </p:cNvSpPr>
          <p:nvPr>
            <p:ph idx="1"/>
          </p:nvPr>
        </p:nvSpPr>
        <p:spPr>
          <a:xfrm>
            <a:off x="817240" y="312677"/>
            <a:ext cx="8229600" cy="2448272"/>
          </a:xfrm>
        </p:spPr>
        <p:txBody>
          <a:bodyPr>
            <a:normAutofit fontScale="92500" lnSpcReduction="20000"/>
          </a:bodyPr>
          <a:lstStyle/>
          <a:p>
            <a:pPr marL="0" indent="0" algn="ctr">
              <a:buNone/>
            </a:pPr>
            <a:r>
              <a:rPr kumimoji="1" lang="ja-JP" altLang="en-US" sz="5400" b="1" dirty="0">
                <a:effectLst>
                  <a:glow rad="127000">
                    <a:schemeClr val="bg1"/>
                  </a:glow>
                </a:effectLst>
                <a:ea typeface="游ゴシック" panose="020B0400000000000000" pitchFamily="50" charset="-128"/>
              </a:rPr>
              <a:t>はるばる訪ねてきた</a:t>
            </a:r>
            <a:endParaRPr kumimoji="1" lang="en-US" altLang="ja-JP" sz="5400" b="1" dirty="0">
              <a:effectLst>
                <a:glow rad="127000">
                  <a:schemeClr val="bg1"/>
                </a:glow>
              </a:effectLst>
              <a:ea typeface="游ゴシック" panose="020B0400000000000000" pitchFamily="50" charset="-128"/>
            </a:endParaRPr>
          </a:p>
          <a:p>
            <a:pPr marL="0" indent="0" algn="ctr">
              <a:buNone/>
            </a:pPr>
            <a:r>
              <a:rPr kumimoji="1" lang="ja-JP" altLang="en-US" sz="5400" b="1" dirty="0">
                <a:effectLst>
                  <a:glow rad="127000">
                    <a:schemeClr val="bg1"/>
                  </a:glow>
                </a:effectLst>
                <a:ea typeface="游ゴシック" panose="020B0400000000000000" pitchFamily="50" charset="-128"/>
              </a:rPr>
              <a:t>門弟たちを迎え、</a:t>
            </a:r>
            <a:endParaRPr kumimoji="1" lang="en-US" altLang="ja-JP" sz="5400" b="1" dirty="0">
              <a:effectLst>
                <a:glow rad="127000">
                  <a:schemeClr val="bg1"/>
                </a:glow>
              </a:effectLst>
              <a:ea typeface="游ゴシック" panose="020B0400000000000000" pitchFamily="50" charset="-128"/>
            </a:endParaRPr>
          </a:p>
          <a:p>
            <a:pPr marL="0" indent="0" algn="ctr">
              <a:buNone/>
            </a:pPr>
            <a:r>
              <a:rPr kumimoji="1" lang="ja-JP" altLang="en-US" sz="5400" b="1" dirty="0">
                <a:effectLst>
                  <a:glow rad="127000">
                    <a:schemeClr val="bg1"/>
                  </a:glow>
                </a:effectLst>
                <a:ea typeface="游ゴシック" panose="020B0400000000000000" pitchFamily="50" charset="-128"/>
              </a:rPr>
              <a:t>み教えを伝えた。</a:t>
            </a:r>
            <a:endParaRPr kumimoji="1" lang="en-US" altLang="ja-JP" sz="5400" b="1" dirty="0">
              <a:effectLst>
                <a:glow rad="127000">
                  <a:schemeClr val="bg1"/>
                </a:glow>
              </a:effectLst>
              <a:ea typeface="游ゴシック" panose="020B0400000000000000" pitchFamily="50" charset="-128"/>
            </a:endParaRPr>
          </a:p>
          <a:p>
            <a:pPr marL="0" indent="0" algn="ctr">
              <a:buNone/>
            </a:pPr>
            <a:endParaRPr kumimoji="1" lang="en-US" altLang="ja-JP" b="1" dirty="0">
              <a:effectLst>
                <a:glow rad="127000">
                  <a:schemeClr val="bg1"/>
                </a:glow>
              </a:effectLst>
            </a:endParaRPr>
          </a:p>
        </p:txBody>
      </p:sp>
    </p:spTree>
    <p:extLst>
      <p:ext uri="{BB962C8B-B14F-4D97-AF65-F5344CB8AC3E}">
        <p14:creationId xmlns:p14="http://schemas.microsoft.com/office/powerpoint/2010/main" val="2629584690"/>
      </p:ext>
    </p:extLst>
  </p:cSld>
  <p:clrMapOvr>
    <a:masterClrMapping/>
  </p:clrMapOvr>
  <mc:AlternateContent xmlns:mc="http://schemas.openxmlformats.org/markup-compatibility/2006" xmlns:p14="http://schemas.microsoft.com/office/powerpoint/2010/main">
    <mc:Choice Requires="p14">
      <p:transition spd="med" p14:dur="700" advTm="16177">
        <p:fade/>
      </p:transition>
    </mc:Choice>
    <mc:Fallback xmlns="">
      <p:transition spd="med" advTm="16177">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84584" y="-963488"/>
            <a:ext cx="9828584" cy="8568952"/>
          </a:xfrm>
          <a:prstGeom prst="rect">
            <a:avLst/>
          </a:prstGeom>
        </p:spPr>
      </p:pic>
      <p:sp>
        <p:nvSpPr>
          <p:cNvPr id="4" name="タイトル 1">
            <a:extLst>
              <a:ext uri="{FF2B5EF4-FFF2-40B4-BE49-F238E27FC236}">
                <a16:creationId xmlns:a16="http://schemas.microsoft.com/office/drawing/2014/main" id="{9B09967F-4A1D-4BE7-9855-12CD8A73D0AE}"/>
              </a:ext>
            </a:extLst>
          </p:cNvPr>
          <p:cNvSpPr>
            <a:spLocks noGrp="1"/>
          </p:cNvSpPr>
          <p:nvPr>
            <p:ph type="title"/>
          </p:nvPr>
        </p:nvSpPr>
        <p:spPr>
          <a:xfrm>
            <a:off x="251520" y="2092611"/>
            <a:ext cx="8640960" cy="4464496"/>
          </a:xfrm>
          <a:noFill/>
        </p:spPr>
        <p:txBody>
          <a:bodyPr anchor="t" anchorCtr="0">
            <a:normAutofit/>
          </a:bodyPr>
          <a:lstStyle/>
          <a:p>
            <a:r>
              <a:rPr lang="en-US" altLang="ja-JP" sz="5400" b="1" dirty="0"/>
              <a:t/>
            </a:r>
            <a:br>
              <a:rPr lang="en-US" altLang="ja-JP" sz="5400" b="1" dirty="0"/>
            </a:br>
            <a:r>
              <a:rPr lang="ja-JP" altLang="en-US"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t>親鸞聖人が亡くなり、</a:t>
            </a:r>
            <a:r>
              <a:rPr lang="en-US" altLang="ja-JP"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t/>
            </a:r>
            <a:br>
              <a:rPr lang="en-US" altLang="ja-JP"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br>
            <a:r>
              <a:rPr lang="ja-JP" altLang="en-US"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t>再び異義が起きやすい</a:t>
            </a:r>
            <a:r>
              <a:rPr lang="en-US" altLang="ja-JP"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t/>
            </a:r>
            <a:br>
              <a:rPr lang="en-US" altLang="ja-JP"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br>
            <a:r>
              <a:rPr lang="ja-JP" altLang="en-US" sz="6000" b="1" dirty="0">
                <a:effectLst>
                  <a:glow rad="190500">
                    <a:schemeClr val="bg1"/>
                  </a:glow>
                  <a:outerShdw blurRad="50800" dist="38100" dir="2700000" algn="tl" rotWithShape="0">
                    <a:prstClr val="black">
                      <a:alpha val="60000"/>
                    </a:prstClr>
                  </a:outerShdw>
                </a:effectLst>
                <a:ea typeface="游ゴシック" panose="020B0400000000000000" pitchFamily="50" charset="-128"/>
              </a:rPr>
              <a:t>状況が生じた</a:t>
            </a:r>
          </a:p>
        </p:txBody>
      </p:sp>
      <p:sp>
        <p:nvSpPr>
          <p:cNvPr id="5" name="タイトル 1"/>
          <p:cNvSpPr txBox="1">
            <a:spLocks/>
          </p:cNvSpPr>
          <p:nvPr/>
        </p:nvSpPr>
        <p:spPr>
          <a:xfrm>
            <a:off x="3131840" y="6244748"/>
            <a:ext cx="6012161" cy="422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b="1" dirty="0">
                <a:effectLst>
                  <a:glow rad="63500">
                    <a:schemeClr val="bg1"/>
                  </a:glow>
                </a:effectLst>
                <a:ea typeface="游ゴシック" panose="020B0400000000000000" pitchFamily="50" charset="-128"/>
              </a:rPr>
              <a:t>『</a:t>
            </a:r>
            <a:r>
              <a:rPr lang="ja-JP" altLang="en-US" sz="3200" b="1" dirty="0">
                <a:effectLst>
                  <a:glow rad="63500">
                    <a:schemeClr val="bg1"/>
                  </a:glow>
                </a:effectLst>
                <a:ea typeface="游ゴシック" panose="020B0400000000000000" pitchFamily="50" charset="-128"/>
              </a:rPr>
              <a:t>親鸞伝絵</a:t>
            </a:r>
            <a:r>
              <a:rPr lang="en-US" altLang="ja-JP" sz="3200" b="1" dirty="0">
                <a:effectLst>
                  <a:glow rad="63500">
                    <a:schemeClr val="bg1"/>
                  </a:glow>
                </a:effectLst>
                <a:ea typeface="游ゴシック" panose="020B0400000000000000" pitchFamily="50" charset="-128"/>
              </a:rPr>
              <a:t>』</a:t>
            </a:r>
            <a:r>
              <a:rPr lang="ja-JP" altLang="en-US" sz="3200" b="1" dirty="0">
                <a:effectLst>
                  <a:glow rad="63500">
                    <a:schemeClr val="bg1"/>
                  </a:glow>
                </a:effectLst>
                <a:ea typeface="游ゴシック" panose="020B0400000000000000" pitchFamily="50" charset="-128"/>
              </a:rPr>
              <a:t>（本願寺蔵）より</a:t>
            </a:r>
          </a:p>
        </p:txBody>
      </p:sp>
    </p:spTree>
    <p:custDataLst>
      <p:tags r:id="rId1"/>
    </p:custDataLst>
    <p:extLst>
      <p:ext uri="{BB962C8B-B14F-4D97-AF65-F5344CB8AC3E}">
        <p14:creationId xmlns:p14="http://schemas.microsoft.com/office/powerpoint/2010/main" val="3521576936"/>
      </p:ext>
    </p:extLst>
  </p:cSld>
  <p:clrMapOvr>
    <a:masterClrMapping/>
  </p:clrMapOvr>
  <mc:AlternateContent xmlns:mc="http://schemas.openxmlformats.org/markup-compatibility/2006" xmlns:p14="http://schemas.microsoft.com/office/powerpoint/2010/main">
    <mc:Choice Requires="p14">
      <p:transition spd="med" p14:dur="700" advTm="20762">
        <p:fade/>
      </p:transition>
    </mc:Choice>
    <mc:Fallback xmlns="">
      <p:transition spd="med" advTm="207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51C36-49FE-480D-9B03-384BD8BC7510}"/>
              </a:ext>
            </a:extLst>
          </p:cNvPr>
          <p:cNvSpPr>
            <a:spLocks noGrp="1"/>
          </p:cNvSpPr>
          <p:nvPr>
            <p:ph type="title"/>
          </p:nvPr>
        </p:nvSpPr>
        <p:spPr>
          <a:xfrm>
            <a:off x="457200" y="-61972"/>
            <a:ext cx="8229600" cy="1143000"/>
          </a:xfrm>
        </p:spPr>
        <p:txBody>
          <a:bodyPr/>
          <a:lstStyle/>
          <a:p>
            <a:r>
              <a:rPr lang="en-US" altLang="ja-JP" dirty="0"/>
              <a:t>『</a:t>
            </a:r>
            <a:r>
              <a:rPr lang="ja-JP" altLang="en-US" dirty="0"/>
              <a:t>歎異抄</a:t>
            </a:r>
            <a:r>
              <a:rPr lang="en-US" altLang="ja-JP" dirty="0"/>
              <a:t>』</a:t>
            </a:r>
            <a:r>
              <a:rPr lang="ja-JP" altLang="en-US" dirty="0" err="1"/>
              <a:t>に魅</a:t>
            </a:r>
            <a:r>
              <a:rPr lang="ja-JP" altLang="en-US" dirty="0"/>
              <a:t>了された人たち②</a:t>
            </a:r>
            <a:endParaRPr kumimoji="1" lang="ja-JP" altLang="en-US" dirty="0"/>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7403" y="1605502"/>
            <a:ext cx="2578412" cy="4160968"/>
          </a:xfrm>
          <a:prstGeom prst="rect">
            <a:avLst/>
          </a:prstGeom>
        </p:spPr>
      </p:pic>
      <p:sp>
        <p:nvSpPr>
          <p:cNvPr id="5" name="吹き出し: 角を丸めた四角形 6">
            <a:extLst>
              <a:ext uri="{FF2B5EF4-FFF2-40B4-BE49-F238E27FC236}">
                <a16:creationId xmlns:a16="http://schemas.microsoft.com/office/drawing/2014/main" id="{615EB281-5F15-46A6-8CD8-E3B1CD4F7BED}"/>
              </a:ext>
            </a:extLst>
          </p:cNvPr>
          <p:cNvSpPr/>
          <p:nvPr/>
        </p:nvSpPr>
        <p:spPr>
          <a:xfrm>
            <a:off x="2483768" y="1091531"/>
            <a:ext cx="6984775" cy="5522225"/>
          </a:xfrm>
          <a:custGeom>
            <a:avLst/>
            <a:gdLst>
              <a:gd name="connsiteX0" fmla="*/ 0 w 5760638"/>
              <a:gd name="connsiteY0" fmla="*/ 920007 h 5519932"/>
              <a:gd name="connsiteX1" fmla="*/ 920007 w 5760638"/>
              <a:gd name="connsiteY1" fmla="*/ 0 h 5519932"/>
              <a:gd name="connsiteX2" fmla="*/ 960106 w 5760638"/>
              <a:gd name="connsiteY2" fmla="*/ 0 h 5519932"/>
              <a:gd name="connsiteX3" fmla="*/ 960106 w 5760638"/>
              <a:gd name="connsiteY3" fmla="*/ 0 h 5519932"/>
              <a:gd name="connsiteX4" fmla="*/ 2400266 w 5760638"/>
              <a:gd name="connsiteY4" fmla="*/ 0 h 5519932"/>
              <a:gd name="connsiteX5" fmla="*/ 4840631 w 5760638"/>
              <a:gd name="connsiteY5" fmla="*/ 0 h 5519932"/>
              <a:gd name="connsiteX6" fmla="*/ 5760638 w 5760638"/>
              <a:gd name="connsiteY6" fmla="*/ 920007 h 5519932"/>
              <a:gd name="connsiteX7" fmla="*/ 5760638 w 5760638"/>
              <a:gd name="connsiteY7" fmla="*/ 919989 h 5519932"/>
              <a:gd name="connsiteX8" fmla="*/ 5760638 w 5760638"/>
              <a:gd name="connsiteY8" fmla="*/ 919989 h 5519932"/>
              <a:gd name="connsiteX9" fmla="*/ 5760638 w 5760638"/>
              <a:gd name="connsiteY9" fmla="*/ 2299972 h 5519932"/>
              <a:gd name="connsiteX10" fmla="*/ 5760638 w 5760638"/>
              <a:gd name="connsiteY10" fmla="*/ 4599925 h 5519932"/>
              <a:gd name="connsiteX11" fmla="*/ 4840631 w 5760638"/>
              <a:gd name="connsiteY11" fmla="*/ 5519932 h 5519932"/>
              <a:gd name="connsiteX12" fmla="*/ 2400266 w 5760638"/>
              <a:gd name="connsiteY12" fmla="*/ 5519932 h 5519932"/>
              <a:gd name="connsiteX13" fmla="*/ 960106 w 5760638"/>
              <a:gd name="connsiteY13" fmla="*/ 5519932 h 5519932"/>
              <a:gd name="connsiteX14" fmla="*/ 960106 w 5760638"/>
              <a:gd name="connsiteY14" fmla="*/ 5519932 h 5519932"/>
              <a:gd name="connsiteX15" fmla="*/ 920007 w 5760638"/>
              <a:gd name="connsiteY15" fmla="*/ 5519932 h 5519932"/>
              <a:gd name="connsiteX16" fmla="*/ 0 w 5760638"/>
              <a:gd name="connsiteY16" fmla="*/ 4599925 h 5519932"/>
              <a:gd name="connsiteX17" fmla="*/ 0 w 5760638"/>
              <a:gd name="connsiteY17" fmla="*/ 2299972 h 5519932"/>
              <a:gd name="connsiteX18" fmla="*/ -436944 w 5760638"/>
              <a:gd name="connsiteY18" fmla="*/ 2676505 h 5519932"/>
              <a:gd name="connsiteX19" fmla="*/ 0 w 5760638"/>
              <a:gd name="connsiteY19" fmla="*/ 919989 h 5519932"/>
              <a:gd name="connsiteX20" fmla="*/ 0 w 5760638"/>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299972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762427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52558 w 6313196"/>
              <a:gd name="connsiteY0" fmla="*/ 9200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52558 w 6313196"/>
              <a:gd name="connsiteY20" fmla="*/ 920007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63069 w 6313196"/>
              <a:gd name="connsiteY20" fmla="*/ 1676752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563069 w 6313196"/>
              <a:gd name="connsiteY20" fmla="*/ 1676752 h 5519932"/>
              <a:gd name="connsiteX0" fmla="*/ 626131 w 6313196"/>
              <a:gd name="connsiteY0" fmla="*/ 6152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626131 w 6313196"/>
              <a:gd name="connsiteY20" fmla="*/ 615207 h 5519932"/>
              <a:gd name="connsiteX0" fmla="*/ 699704 w 6386769"/>
              <a:gd name="connsiteY0" fmla="*/ 615207 h 5519932"/>
              <a:gd name="connsiteX1" fmla="*/ 1546138 w 6386769"/>
              <a:gd name="connsiteY1" fmla="*/ 0 h 5519932"/>
              <a:gd name="connsiteX2" fmla="*/ 1586237 w 6386769"/>
              <a:gd name="connsiteY2" fmla="*/ 0 h 5519932"/>
              <a:gd name="connsiteX3" fmla="*/ 1586237 w 6386769"/>
              <a:gd name="connsiteY3" fmla="*/ 0 h 5519932"/>
              <a:gd name="connsiteX4" fmla="*/ 3026397 w 6386769"/>
              <a:gd name="connsiteY4" fmla="*/ 0 h 5519932"/>
              <a:gd name="connsiteX5" fmla="*/ 5466762 w 6386769"/>
              <a:gd name="connsiteY5" fmla="*/ 0 h 5519932"/>
              <a:gd name="connsiteX6" fmla="*/ 6386769 w 6386769"/>
              <a:gd name="connsiteY6" fmla="*/ 920007 h 5519932"/>
              <a:gd name="connsiteX7" fmla="*/ 6386769 w 6386769"/>
              <a:gd name="connsiteY7" fmla="*/ 919989 h 5519932"/>
              <a:gd name="connsiteX8" fmla="*/ 6386769 w 6386769"/>
              <a:gd name="connsiteY8" fmla="*/ 919989 h 5519932"/>
              <a:gd name="connsiteX9" fmla="*/ 6386769 w 6386769"/>
              <a:gd name="connsiteY9" fmla="*/ 2299972 h 5519932"/>
              <a:gd name="connsiteX10" fmla="*/ 6386769 w 6386769"/>
              <a:gd name="connsiteY10" fmla="*/ 4599925 h 5519932"/>
              <a:gd name="connsiteX11" fmla="*/ 5466762 w 6386769"/>
              <a:gd name="connsiteY11" fmla="*/ 5519932 h 5519932"/>
              <a:gd name="connsiteX12" fmla="*/ 3026397 w 6386769"/>
              <a:gd name="connsiteY12" fmla="*/ 5519932 h 5519932"/>
              <a:gd name="connsiteX13" fmla="*/ 1586237 w 6386769"/>
              <a:gd name="connsiteY13" fmla="*/ 5519932 h 5519932"/>
              <a:gd name="connsiteX14" fmla="*/ 1586237 w 6386769"/>
              <a:gd name="connsiteY14" fmla="*/ 5519932 h 5519932"/>
              <a:gd name="connsiteX15" fmla="*/ 1546138 w 6386769"/>
              <a:gd name="connsiteY15" fmla="*/ 5519932 h 5519932"/>
              <a:gd name="connsiteX16" fmla="*/ 626131 w 6386769"/>
              <a:gd name="connsiteY16" fmla="*/ 4599925 h 5519932"/>
              <a:gd name="connsiteX17" fmla="*/ 626131 w 6386769"/>
              <a:gd name="connsiteY17" fmla="*/ 2762427 h 5519932"/>
              <a:gd name="connsiteX18" fmla="*/ 0 w 6386769"/>
              <a:gd name="connsiteY18" fmla="*/ 2939263 h 5519932"/>
              <a:gd name="connsiteX19" fmla="*/ 668173 w 6386769"/>
              <a:gd name="connsiteY19" fmla="*/ 1645203 h 5519932"/>
              <a:gd name="connsiteX20" fmla="*/ 699704 w 6386769"/>
              <a:gd name="connsiteY20" fmla="*/ 615207 h 5519932"/>
              <a:gd name="connsiteX0" fmla="*/ 699704 w 6386769"/>
              <a:gd name="connsiteY0" fmla="*/ 449335 h 5522225"/>
              <a:gd name="connsiteX1" fmla="*/ 1546138 w 6386769"/>
              <a:gd name="connsiteY1" fmla="*/ 2293 h 5522225"/>
              <a:gd name="connsiteX2" fmla="*/ 1586237 w 6386769"/>
              <a:gd name="connsiteY2" fmla="*/ 2293 h 5522225"/>
              <a:gd name="connsiteX3" fmla="*/ 1586237 w 6386769"/>
              <a:gd name="connsiteY3" fmla="*/ 2293 h 5522225"/>
              <a:gd name="connsiteX4" fmla="*/ 3026397 w 6386769"/>
              <a:gd name="connsiteY4" fmla="*/ 2293 h 5522225"/>
              <a:gd name="connsiteX5" fmla="*/ 5466762 w 6386769"/>
              <a:gd name="connsiteY5" fmla="*/ 2293 h 5522225"/>
              <a:gd name="connsiteX6" fmla="*/ 6386769 w 6386769"/>
              <a:gd name="connsiteY6" fmla="*/ 922300 h 5522225"/>
              <a:gd name="connsiteX7" fmla="*/ 6386769 w 6386769"/>
              <a:gd name="connsiteY7" fmla="*/ 922282 h 5522225"/>
              <a:gd name="connsiteX8" fmla="*/ 6386769 w 6386769"/>
              <a:gd name="connsiteY8" fmla="*/ 922282 h 5522225"/>
              <a:gd name="connsiteX9" fmla="*/ 6386769 w 6386769"/>
              <a:gd name="connsiteY9" fmla="*/ 2302265 h 5522225"/>
              <a:gd name="connsiteX10" fmla="*/ 6386769 w 6386769"/>
              <a:gd name="connsiteY10" fmla="*/ 4602218 h 5522225"/>
              <a:gd name="connsiteX11" fmla="*/ 5466762 w 6386769"/>
              <a:gd name="connsiteY11" fmla="*/ 5522225 h 5522225"/>
              <a:gd name="connsiteX12" fmla="*/ 3026397 w 6386769"/>
              <a:gd name="connsiteY12" fmla="*/ 5522225 h 5522225"/>
              <a:gd name="connsiteX13" fmla="*/ 1586237 w 6386769"/>
              <a:gd name="connsiteY13" fmla="*/ 5522225 h 5522225"/>
              <a:gd name="connsiteX14" fmla="*/ 1586237 w 6386769"/>
              <a:gd name="connsiteY14" fmla="*/ 5522225 h 5522225"/>
              <a:gd name="connsiteX15" fmla="*/ 1546138 w 6386769"/>
              <a:gd name="connsiteY15" fmla="*/ 5522225 h 5522225"/>
              <a:gd name="connsiteX16" fmla="*/ 626131 w 6386769"/>
              <a:gd name="connsiteY16" fmla="*/ 4602218 h 5522225"/>
              <a:gd name="connsiteX17" fmla="*/ 626131 w 6386769"/>
              <a:gd name="connsiteY17" fmla="*/ 2764720 h 5522225"/>
              <a:gd name="connsiteX18" fmla="*/ 0 w 6386769"/>
              <a:gd name="connsiteY18" fmla="*/ 2941556 h 5522225"/>
              <a:gd name="connsiteX19" fmla="*/ 668173 w 6386769"/>
              <a:gd name="connsiteY19" fmla="*/ 1647496 h 5522225"/>
              <a:gd name="connsiteX20" fmla="*/ 699704 w 6386769"/>
              <a:gd name="connsiteY20" fmla="*/ 449335 h 55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86769" h="5522225">
                <a:moveTo>
                  <a:pt x="699704" y="449335"/>
                </a:moveTo>
                <a:cubicBezTo>
                  <a:pt x="699704" y="-58771"/>
                  <a:pt x="1038032" y="2293"/>
                  <a:pt x="1546138" y="2293"/>
                </a:cubicBezTo>
                <a:lnTo>
                  <a:pt x="1586237" y="2293"/>
                </a:lnTo>
                <a:lnTo>
                  <a:pt x="1586237" y="2293"/>
                </a:lnTo>
                <a:lnTo>
                  <a:pt x="3026397" y="2293"/>
                </a:lnTo>
                <a:lnTo>
                  <a:pt x="5466762" y="2293"/>
                </a:lnTo>
                <a:cubicBezTo>
                  <a:pt x="5974868" y="2293"/>
                  <a:pt x="6386769" y="414194"/>
                  <a:pt x="6386769" y="922300"/>
                </a:cubicBezTo>
                <a:lnTo>
                  <a:pt x="6386769" y="922282"/>
                </a:lnTo>
                <a:lnTo>
                  <a:pt x="6386769" y="922282"/>
                </a:lnTo>
                <a:lnTo>
                  <a:pt x="6386769" y="2302265"/>
                </a:lnTo>
                <a:lnTo>
                  <a:pt x="6386769" y="4602218"/>
                </a:lnTo>
                <a:cubicBezTo>
                  <a:pt x="6386769" y="5110324"/>
                  <a:pt x="5974868" y="5522225"/>
                  <a:pt x="5466762" y="5522225"/>
                </a:cubicBezTo>
                <a:lnTo>
                  <a:pt x="3026397" y="5522225"/>
                </a:lnTo>
                <a:lnTo>
                  <a:pt x="1586237" y="5522225"/>
                </a:lnTo>
                <a:lnTo>
                  <a:pt x="1586237" y="5522225"/>
                </a:lnTo>
                <a:lnTo>
                  <a:pt x="1546138" y="5522225"/>
                </a:lnTo>
                <a:cubicBezTo>
                  <a:pt x="1038032" y="5522225"/>
                  <a:pt x="626131" y="5110324"/>
                  <a:pt x="626131" y="4602218"/>
                </a:cubicBezTo>
                <a:lnTo>
                  <a:pt x="626131" y="2764720"/>
                </a:lnTo>
                <a:lnTo>
                  <a:pt x="0" y="2941556"/>
                </a:lnTo>
                <a:lnTo>
                  <a:pt x="668173" y="1647496"/>
                </a:lnTo>
                <a:lnTo>
                  <a:pt x="699704" y="44933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0" bIns="0" rtlCol="0" anchor="ctr"/>
          <a:lstStyle/>
          <a:p>
            <a:pPr>
              <a:lnSpc>
                <a:spcPct val="130000"/>
              </a:lnSpc>
            </a:pPr>
            <a:r>
              <a:rPr lang="ja-JP" altLang="en-US" sz="3200" b="1" dirty="0">
                <a:solidFill>
                  <a:schemeClr val="tx1"/>
                </a:solidFill>
                <a:ea typeface="游ゴシック" panose="020B0400000000000000" pitchFamily="50" charset="-128"/>
              </a:rPr>
              <a:t>私は学校の途中で兵隊にとられたとき、文庫本の</a:t>
            </a:r>
            <a:r>
              <a:rPr lang="en-US" altLang="ja-JP" sz="3200" b="1" dirty="0">
                <a:solidFill>
                  <a:schemeClr val="tx1"/>
                </a:solidFill>
                <a:ea typeface="游ゴシック" panose="020B0400000000000000" pitchFamily="50" charset="-128"/>
              </a:rPr>
              <a:t>『</a:t>
            </a:r>
            <a:r>
              <a:rPr lang="ja-JP" altLang="en-US" sz="3200" b="1" dirty="0">
                <a:solidFill>
                  <a:schemeClr val="tx1"/>
                </a:solidFill>
                <a:ea typeface="游ゴシック" panose="020B0400000000000000" pitchFamily="50" charset="-128"/>
              </a:rPr>
              <a:t>歎異抄</a:t>
            </a:r>
            <a:r>
              <a:rPr lang="en-US" altLang="ja-JP" sz="3200" b="1" dirty="0">
                <a:solidFill>
                  <a:schemeClr val="tx1"/>
                </a:solidFill>
                <a:ea typeface="游ゴシック" panose="020B0400000000000000" pitchFamily="50" charset="-128"/>
              </a:rPr>
              <a:t>』</a:t>
            </a:r>
            <a:r>
              <a:rPr lang="ja-JP" altLang="en-US" sz="3200" b="1" dirty="0">
                <a:solidFill>
                  <a:schemeClr val="tx1"/>
                </a:solidFill>
                <a:ea typeface="游ゴシック" panose="020B0400000000000000" pitchFamily="50" charset="-128"/>
              </a:rPr>
              <a:t>を持って行った。</a:t>
            </a:r>
            <a:endParaRPr lang="en-US" altLang="ja-JP" b="1" dirty="0">
              <a:solidFill>
                <a:schemeClr val="tx1"/>
              </a:solidFill>
              <a:ea typeface="游ゴシック" panose="020B0400000000000000" pitchFamily="50" charset="-128"/>
            </a:endParaRPr>
          </a:p>
          <a:p>
            <a:pPr>
              <a:lnSpc>
                <a:spcPct val="130000"/>
              </a:lnSpc>
            </a:pPr>
            <a:r>
              <a:rPr lang="en-US" altLang="ja-JP" sz="3200" b="1" dirty="0">
                <a:solidFill>
                  <a:schemeClr val="tx1"/>
                </a:solidFill>
                <a:ea typeface="游ゴシック" panose="020B0400000000000000" pitchFamily="50" charset="-128"/>
              </a:rPr>
              <a:t>『</a:t>
            </a:r>
            <a:r>
              <a:rPr lang="ja-JP" altLang="en-US" sz="3200" b="1" dirty="0">
                <a:solidFill>
                  <a:schemeClr val="tx1"/>
                </a:solidFill>
                <a:ea typeface="游ゴシック" panose="020B0400000000000000" pitchFamily="50" charset="-128"/>
              </a:rPr>
              <a:t>歎異抄</a:t>
            </a:r>
            <a:r>
              <a:rPr lang="en-US" altLang="ja-JP" sz="3200" b="1" dirty="0">
                <a:solidFill>
                  <a:schemeClr val="tx1"/>
                </a:solidFill>
                <a:ea typeface="游ゴシック" panose="020B0400000000000000" pitchFamily="50" charset="-128"/>
              </a:rPr>
              <a:t>』</a:t>
            </a:r>
            <a:r>
              <a:rPr lang="ja-JP" altLang="en-US" sz="3200" b="1" dirty="0">
                <a:solidFill>
                  <a:schemeClr val="tx1"/>
                </a:solidFill>
                <a:ea typeface="游ゴシック" panose="020B0400000000000000" pitchFamily="50" charset="-128"/>
              </a:rPr>
              <a:t>を朗読するうちに、</a:t>
            </a:r>
            <a:br>
              <a:rPr lang="ja-JP" altLang="en-US" sz="3200" b="1" dirty="0">
                <a:solidFill>
                  <a:schemeClr val="tx1"/>
                </a:solidFill>
                <a:ea typeface="游ゴシック" panose="020B0400000000000000" pitchFamily="50" charset="-128"/>
              </a:rPr>
            </a:br>
            <a:r>
              <a:rPr lang="ja-JP" altLang="en-US" sz="3200" b="1" dirty="0">
                <a:solidFill>
                  <a:schemeClr val="tx1"/>
                </a:solidFill>
                <a:ea typeface="游ゴシック" panose="020B0400000000000000" pitchFamily="50" charset="-128"/>
              </a:rPr>
              <a:t>目で知ろうとするはからいが消えて、それにかわって行間に充満している何事かがいきいきと聞こえてくるような感じがしたのである。</a:t>
            </a:r>
            <a:endParaRPr kumimoji="1" lang="ja-JP" altLang="en-US" sz="32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493449168"/>
      </p:ext>
    </p:extLst>
  </p:cSld>
  <p:clrMapOvr>
    <a:masterClrMapping/>
  </p:clrMapOvr>
  <mc:AlternateContent xmlns:mc="http://schemas.openxmlformats.org/markup-compatibility/2006" xmlns:p14="http://schemas.microsoft.com/office/powerpoint/2010/main">
    <mc:Choice Requires="p14">
      <p:transition spd="med" p14:dur="700" advTm="44454">
        <p:fade/>
      </p:transition>
    </mc:Choice>
    <mc:Fallback xmlns="">
      <p:transition spd="med" advTm="444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1519" y="1772816"/>
            <a:ext cx="8784977" cy="485153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4400" b="1" dirty="0">
                <a:solidFill>
                  <a:schemeClr val="tx1"/>
                </a:solidFill>
                <a:ea typeface="游ゴシック" panose="020B0400000000000000" pitchFamily="50" charset="-128"/>
              </a:rPr>
              <a:t>・聖人の布教により、関東には多</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くの門弟がいたが、聖人帰洛後、</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誤った考え（異義）が</a:t>
            </a:r>
            <a:r>
              <a:rPr lang="ja-JP" altLang="en-US" sz="4400" b="1" dirty="0" smtClean="0">
                <a:solidFill>
                  <a:schemeClr val="tx1"/>
                </a:solidFill>
                <a:ea typeface="游ゴシック" panose="020B0400000000000000" pitchFamily="50" charset="-128"/>
              </a:rPr>
              <a:t>出てきた</a:t>
            </a:r>
            <a:r>
              <a:rPr lang="ja-JP" altLang="en-US" sz="4400" b="1" dirty="0">
                <a:solidFill>
                  <a:schemeClr val="tx1"/>
                </a:solidFill>
                <a:ea typeface="游ゴシック" panose="020B0400000000000000" pitchFamily="50" charset="-128"/>
              </a:rPr>
              <a:t>。</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・聖人は、手紙を送るなどして関</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東の門弟たちを指導した。</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・聖人が亡くなり、再び異義が出</a:t>
            </a:r>
            <a:endParaRPr lang="en-US" altLang="ja-JP" sz="4400" b="1" dirty="0">
              <a:solidFill>
                <a:schemeClr val="tx1"/>
              </a:solidFill>
              <a:ea typeface="游ゴシック" panose="020B0400000000000000" pitchFamily="50" charset="-128"/>
            </a:endParaRPr>
          </a:p>
          <a:p>
            <a:r>
              <a:rPr lang="ja-JP" altLang="en-US" sz="4400" b="1" dirty="0">
                <a:solidFill>
                  <a:schemeClr val="tx1"/>
                </a:solidFill>
                <a:ea typeface="游ゴシック" panose="020B0400000000000000" pitchFamily="50" charset="-128"/>
              </a:rPr>
              <a:t>　現しやすい状況が生まれていた。</a:t>
            </a:r>
          </a:p>
        </p:txBody>
      </p:sp>
      <p:sp>
        <p:nvSpPr>
          <p:cNvPr id="7" name="横巻き 6"/>
          <p:cNvSpPr/>
          <p:nvPr/>
        </p:nvSpPr>
        <p:spPr>
          <a:xfrm>
            <a:off x="251519" y="163528"/>
            <a:ext cx="6048673" cy="1512168"/>
          </a:xfrm>
          <a:prstGeom prst="horizontalScroll">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a typeface="游ゴシック" panose="020B0400000000000000" pitchFamily="50" charset="-128"/>
              </a:rPr>
              <a:t>ここまでのポイント</a:t>
            </a:r>
          </a:p>
        </p:txBody>
      </p:sp>
    </p:spTree>
    <p:custDataLst>
      <p:tags r:id="rId1"/>
    </p:custDataLst>
    <p:extLst>
      <p:ext uri="{BB962C8B-B14F-4D97-AF65-F5344CB8AC3E}">
        <p14:creationId xmlns:p14="http://schemas.microsoft.com/office/powerpoint/2010/main" val="2173012987"/>
      </p:ext>
    </p:extLst>
  </p:cSld>
  <p:clrMapOvr>
    <a:masterClrMapping/>
  </p:clrMapOvr>
  <mc:AlternateContent xmlns:mc="http://schemas.openxmlformats.org/markup-compatibility/2006" xmlns:p14="http://schemas.microsoft.com/office/powerpoint/2010/main">
    <mc:Choice Requires="p14">
      <p:transition spd="med" p14:dur="700" advTm="42080">
        <p:fade/>
      </p:transition>
    </mc:Choice>
    <mc:Fallback xmlns="">
      <p:transition spd="med" advTm="420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12" name="タイトル 1">
            <a:extLst>
              <a:ext uri="{FF2B5EF4-FFF2-40B4-BE49-F238E27FC236}">
                <a16:creationId xmlns:a16="http://schemas.microsoft.com/office/drawing/2014/main" id="{2A828182-09BA-4123-A3E8-27C2A79173BD}"/>
              </a:ext>
            </a:extLst>
          </p:cNvPr>
          <p:cNvSpPr txBox="1">
            <a:spLocks/>
          </p:cNvSpPr>
          <p:nvPr/>
        </p:nvSpPr>
        <p:spPr>
          <a:xfrm>
            <a:off x="920280" y="1259632"/>
            <a:ext cx="7704856" cy="10172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１、</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の魅力</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6" name="タイトル 1">
            <a:extLst>
              <a:ext uri="{FF2B5EF4-FFF2-40B4-BE49-F238E27FC236}">
                <a16:creationId xmlns:a16="http://schemas.microsoft.com/office/drawing/2014/main" id="{FFF280BE-2F68-4E92-B773-BF687E62F325}"/>
              </a:ext>
            </a:extLst>
          </p:cNvPr>
          <p:cNvSpPr txBox="1">
            <a:spLocks/>
          </p:cNvSpPr>
          <p:nvPr/>
        </p:nvSpPr>
        <p:spPr>
          <a:xfrm>
            <a:off x="908076" y="2101354"/>
            <a:ext cx="7704856" cy="11430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ct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２、</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の概要と構成</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7" name="タイトル 1">
            <a:extLst>
              <a:ext uri="{FF2B5EF4-FFF2-40B4-BE49-F238E27FC236}">
                <a16:creationId xmlns:a16="http://schemas.microsoft.com/office/drawing/2014/main" id="{925E23B0-B929-4CFA-87B1-E3E07663B9CB}"/>
              </a:ext>
            </a:extLst>
          </p:cNvPr>
          <p:cNvSpPr txBox="1">
            <a:spLocks/>
          </p:cNvSpPr>
          <p:nvPr/>
        </p:nvSpPr>
        <p:spPr>
          <a:xfrm>
            <a:off x="929880" y="2956744"/>
            <a:ext cx="7704856" cy="176840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３、</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歎異抄</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誕生の背景</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t>
            </a:r>
            <a:r>
              <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親鸞聖人のご生涯から</a:t>
            </a: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9" name="正方形/長方形 8">
            <a:extLst>
              <a:ext uri="{FF2B5EF4-FFF2-40B4-BE49-F238E27FC236}">
                <a16:creationId xmlns:a16="http://schemas.microsoft.com/office/drawing/2014/main" id="{275964F1-E697-4239-B800-AC7AE2A9BCF7}"/>
              </a:ext>
            </a:extLst>
          </p:cNvPr>
          <p:cNvSpPr/>
          <p:nvPr/>
        </p:nvSpPr>
        <p:spPr>
          <a:xfrm>
            <a:off x="795822" y="4672366"/>
            <a:ext cx="7552356" cy="741525"/>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
        <p:nvSpPr>
          <p:cNvPr id="8" name="タイトル 1">
            <a:extLst>
              <a:ext uri="{FF2B5EF4-FFF2-40B4-BE49-F238E27FC236}">
                <a16:creationId xmlns:a16="http://schemas.microsoft.com/office/drawing/2014/main" id="{78FCC707-9530-431D-AD9E-647992D09986}"/>
              </a:ext>
            </a:extLst>
          </p:cNvPr>
          <p:cNvSpPr txBox="1">
            <a:spLocks/>
          </p:cNvSpPr>
          <p:nvPr/>
        </p:nvSpPr>
        <p:spPr>
          <a:xfrm>
            <a:off x="929880" y="4622403"/>
            <a:ext cx="7704856"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４、著者・唯円について</a:t>
            </a: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10" name="タイトル 1">
            <a:extLst>
              <a:ext uri="{FF2B5EF4-FFF2-40B4-BE49-F238E27FC236}">
                <a16:creationId xmlns:a16="http://schemas.microsoft.com/office/drawing/2014/main" id="{831E709A-A674-421E-838C-9DAE27699DA9}"/>
              </a:ext>
            </a:extLst>
          </p:cNvPr>
          <p:cNvSpPr txBox="1">
            <a:spLocks/>
          </p:cNvSpPr>
          <p:nvPr/>
        </p:nvSpPr>
        <p:spPr>
          <a:xfrm>
            <a:off x="929880" y="5413891"/>
            <a:ext cx="7704856"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５、序</a:t>
            </a:r>
            <a:r>
              <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a:t>
            </a:r>
            <a:r>
              <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「歎異」の思い</a:t>
            </a: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
        <p:nvSpPr>
          <p:cNvPr id="3" name="正方形/長方形 2">
            <a:extLst>
              <a:ext uri="{FF2B5EF4-FFF2-40B4-BE49-F238E27FC236}">
                <a16:creationId xmlns:a16="http://schemas.microsoft.com/office/drawing/2014/main" id="{5FBEE2B4-497D-2A8A-E2C4-6603DF62326C}"/>
              </a:ext>
            </a:extLst>
          </p:cNvPr>
          <p:cNvSpPr/>
          <p:nvPr/>
        </p:nvSpPr>
        <p:spPr>
          <a:xfrm>
            <a:off x="795822" y="3010409"/>
            <a:ext cx="7552356" cy="1626803"/>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087322800"/>
      </p:ext>
    </p:extLst>
  </p:cSld>
  <p:clrMapOvr>
    <a:masterClrMapping/>
  </p:clrMapOvr>
  <mc:AlternateContent xmlns:mc="http://schemas.openxmlformats.org/markup-compatibility/2006" xmlns:p14="http://schemas.microsoft.com/office/powerpoint/2010/main">
    <mc:Choice Requires="p14">
      <p:transition spd="med" p14:dur="700" advTm="15250">
        <p:fade/>
      </p:transition>
    </mc:Choice>
    <mc:Fallback xmlns="">
      <p:transition spd="med" advTm="152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92" y="-387424"/>
            <a:ext cx="10498766" cy="7632848"/>
          </a:xfrm>
          <a:prstGeom prst="rect">
            <a:avLst/>
          </a:prstGeom>
        </p:spPr>
      </p:pic>
      <p:sp>
        <p:nvSpPr>
          <p:cNvPr id="2" name="タイトル 1"/>
          <p:cNvSpPr>
            <a:spLocks noGrp="1"/>
          </p:cNvSpPr>
          <p:nvPr>
            <p:ph type="title"/>
          </p:nvPr>
        </p:nvSpPr>
        <p:spPr>
          <a:xfrm>
            <a:off x="395536" y="116632"/>
            <a:ext cx="8229600" cy="1143000"/>
          </a:xfrm>
          <a:scene3d>
            <a:camera prst="orthographicFront"/>
            <a:lightRig rig="threePt" dir="t"/>
          </a:scene3d>
          <a:sp3d>
            <a:bevelT/>
          </a:sp3d>
        </p:spPr>
        <p:txBody>
          <a:bodyPr>
            <a:normAutofit/>
          </a:bodyPr>
          <a:lstStyle/>
          <a:p>
            <a:r>
              <a:rPr kumimoji="1" lang="ja-JP" altLang="en-US" sz="6000" dirty="0">
                <a:solidFill>
                  <a:schemeClr val="bg1"/>
                </a:solidFill>
              </a:rPr>
              <a:t>本日の内容</a:t>
            </a:r>
          </a:p>
        </p:txBody>
      </p:sp>
      <p:sp>
        <p:nvSpPr>
          <p:cNvPr id="8" name="タイトル 1">
            <a:extLst>
              <a:ext uri="{FF2B5EF4-FFF2-40B4-BE49-F238E27FC236}">
                <a16:creationId xmlns:a16="http://schemas.microsoft.com/office/drawing/2014/main" id="{78FCC707-9530-431D-AD9E-647992D09986}"/>
              </a:ext>
            </a:extLst>
          </p:cNvPr>
          <p:cNvSpPr txBox="1">
            <a:spLocks/>
          </p:cNvSpPr>
          <p:nvPr/>
        </p:nvSpPr>
        <p:spPr>
          <a:xfrm>
            <a:off x="400645" y="2780928"/>
            <a:ext cx="8526164" cy="99698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65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４、著者・唯円について</a:t>
            </a: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r>
              <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t/>
            </a:r>
            <a:br>
              <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rPr>
            </a:b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a:p>
            <a:pPr marL="0" marR="0" lvl="0" indent="0" algn="l" defTabSz="914400" rtl="0" eaLnBrk="1" fontAlgn="auto" latinLnBrk="0" hangingPunct="1">
              <a:lnSpc>
                <a:spcPts val="6500"/>
              </a:lnSpc>
              <a:spcBef>
                <a:spcPct val="0"/>
              </a:spcBef>
              <a:spcAft>
                <a:spcPts val="0"/>
              </a:spcAft>
              <a:buClrTx/>
              <a:buSzTx/>
              <a:buFontTx/>
              <a:buNone/>
              <a:tabLst/>
              <a:defRPr/>
            </a:pPr>
            <a:endParaRPr kumimoji="1" lang="ja-JP" altLang="en-US" sz="6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50713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798">
        <p159:morph option="byObject"/>
      </p:transition>
    </mc:Choice>
    <mc:Fallback xmlns="">
      <p:transition spd="slow" advTm="13798">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95883" y="548680"/>
            <a:ext cx="8229600" cy="1036711"/>
          </a:xfrm>
        </p:spPr>
        <p:txBody>
          <a:bodyPr>
            <a:normAutofit fontScale="85000" lnSpcReduction="10000"/>
          </a:bodyPr>
          <a:lstStyle/>
          <a:p>
            <a:pPr marL="0" indent="0">
              <a:buNone/>
            </a:pPr>
            <a:r>
              <a:rPr lang="ja-JP" altLang="en-US" sz="5400" b="1" dirty="0">
                <a:ea typeface="游ゴシック" panose="020B0400000000000000" pitchFamily="50" charset="-128"/>
              </a:rPr>
              <a:t>なぜ、著者が確定できない？</a:t>
            </a:r>
            <a:endParaRPr lang="en-US" altLang="ja-JP" sz="5400" b="1" dirty="0">
              <a:ea typeface="游ゴシック" panose="020B0400000000000000" pitchFamily="50" charset="-128"/>
            </a:endParaRPr>
          </a:p>
        </p:txBody>
      </p:sp>
      <p:sp>
        <p:nvSpPr>
          <p:cNvPr id="4" name="コンテンツ プレースホルダー 2"/>
          <p:cNvSpPr txBox="1">
            <a:spLocks/>
          </p:cNvSpPr>
          <p:nvPr/>
        </p:nvSpPr>
        <p:spPr>
          <a:xfrm>
            <a:off x="1259632" y="1653381"/>
            <a:ext cx="8229600" cy="10801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6000" b="1" dirty="0">
                <a:solidFill>
                  <a:srgbClr val="FF0000"/>
                </a:solidFill>
                <a:ea typeface="游ゴシック" panose="020B0400000000000000" pitchFamily="50" charset="-128"/>
              </a:rPr>
              <a:t>→著者の署名がない</a:t>
            </a:r>
            <a:endParaRPr lang="en-US" altLang="ja-JP" sz="6000" b="1" dirty="0">
              <a:solidFill>
                <a:srgbClr val="FF0000"/>
              </a:solidFill>
              <a:ea typeface="游ゴシック" panose="020B0400000000000000" pitchFamily="50" charset="-128"/>
            </a:endParaRPr>
          </a:p>
        </p:txBody>
      </p:sp>
      <p:sp>
        <p:nvSpPr>
          <p:cNvPr id="5" name="コンテンツ プレースホルダー 2"/>
          <p:cNvSpPr txBox="1">
            <a:spLocks/>
          </p:cNvSpPr>
          <p:nvPr/>
        </p:nvSpPr>
        <p:spPr>
          <a:xfrm>
            <a:off x="323528" y="3140968"/>
            <a:ext cx="9021688"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800" b="1" dirty="0">
                <a:solidFill>
                  <a:srgbClr val="FF0000"/>
                </a:solidFill>
                <a:ea typeface="游ゴシック" panose="020B0400000000000000" pitchFamily="50" charset="-128"/>
              </a:rPr>
              <a:t>著者自筆の原本は現存せず。</a:t>
            </a:r>
            <a:endParaRPr lang="en-US" altLang="ja-JP" sz="4800" b="1" dirty="0">
              <a:solidFill>
                <a:srgbClr val="FF0000"/>
              </a:solidFill>
              <a:ea typeface="游ゴシック" panose="020B0400000000000000" pitchFamily="50" charset="-128"/>
            </a:endParaRPr>
          </a:p>
          <a:p>
            <a:pPr marL="0" indent="0">
              <a:buFont typeface="Arial" panose="020B0604020202020204" pitchFamily="34" charset="0"/>
              <a:buNone/>
            </a:pPr>
            <a:r>
              <a:rPr lang="ja-JP" altLang="en-US" sz="4800" b="1" dirty="0">
                <a:solidFill>
                  <a:srgbClr val="FF0000"/>
                </a:solidFill>
                <a:ea typeface="游ゴシック" panose="020B0400000000000000" pitchFamily="50" charset="-128"/>
              </a:rPr>
              <a:t>原本に署名はあったかも？？？</a:t>
            </a:r>
            <a:endParaRPr lang="en-US" altLang="ja-JP" sz="4800" b="1" dirty="0">
              <a:solidFill>
                <a:srgbClr val="FF0000"/>
              </a:solidFill>
              <a:ea typeface="游ゴシック" panose="020B0400000000000000" pitchFamily="50" charset="-128"/>
            </a:endParaRPr>
          </a:p>
          <a:p>
            <a:pPr marL="0" indent="0">
              <a:lnSpc>
                <a:spcPts val="4000"/>
              </a:lnSpc>
              <a:buFont typeface="Arial" panose="020B0604020202020204" pitchFamily="34" charset="0"/>
              <a:buNone/>
            </a:pPr>
            <a:endParaRPr lang="en-US" altLang="ja-JP" sz="4800" b="1" dirty="0">
              <a:solidFill>
                <a:srgbClr val="FF0000"/>
              </a:solidFill>
              <a:ea typeface="游ゴシック" panose="020B0400000000000000" pitchFamily="50" charset="-128"/>
            </a:endParaRPr>
          </a:p>
          <a:p>
            <a:pPr marL="0" indent="0">
              <a:lnSpc>
                <a:spcPts val="4000"/>
              </a:lnSpc>
              <a:buFont typeface="Arial" panose="020B0604020202020204" pitchFamily="34" charset="0"/>
              <a:buNone/>
            </a:pPr>
            <a:r>
              <a:rPr lang="ja-JP" altLang="en-US" sz="4800" b="1" dirty="0">
                <a:ea typeface="游ゴシック" panose="020B0400000000000000" pitchFamily="50" charset="-128"/>
              </a:rPr>
              <a:t>現存する最古の写本は・・・</a:t>
            </a:r>
            <a:endParaRPr lang="en-US" altLang="ja-JP" sz="48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2523471789"/>
      </p:ext>
    </p:extLst>
  </p:cSld>
  <p:clrMapOvr>
    <a:masterClrMapping/>
  </p:clrMapOvr>
  <mc:AlternateContent xmlns:mc="http://schemas.openxmlformats.org/markup-compatibility/2006" xmlns:p14="http://schemas.microsoft.com/office/powerpoint/2010/main">
    <mc:Choice Requires="p14">
      <p:transition spd="med" p14:dur="700" advTm="46168">
        <p:fade/>
      </p:transition>
    </mc:Choice>
    <mc:Fallback xmlns="">
      <p:transition spd="med" advTm="461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882" y="-545624"/>
            <a:ext cx="9309898" cy="9460990"/>
          </a:xfrm>
          <a:prstGeom prst="rect">
            <a:avLst/>
          </a:prstGeom>
        </p:spPr>
      </p:pic>
      <p:sp>
        <p:nvSpPr>
          <p:cNvPr id="6" name="タイトル 1"/>
          <p:cNvSpPr txBox="1">
            <a:spLocks/>
          </p:cNvSpPr>
          <p:nvPr/>
        </p:nvSpPr>
        <p:spPr>
          <a:xfrm>
            <a:off x="-21882" y="4725144"/>
            <a:ext cx="9396536" cy="35283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800" b="1" dirty="0">
                <a:effectLst>
                  <a:glow rad="228600">
                    <a:schemeClr val="bg1"/>
                  </a:glow>
                </a:effectLst>
                <a:ea typeface="游ゴシック" panose="020B0400000000000000" pitchFamily="50" charset="-128"/>
              </a:rPr>
              <a:t>本願寺第八代宗主蓮如上人</a:t>
            </a:r>
            <a:endParaRPr lang="en-US" altLang="ja-JP" sz="4800" b="1" dirty="0">
              <a:effectLst>
                <a:glow rad="228600">
                  <a:schemeClr val="bg1"/>
                </a:glow>
              </a:effectLst>
              <a:ea typeface="游ゴシック" panose="020B0400000000000000" pitchFamily="50" charset="-128"/>
            </a:endParaRPr>
          </a:p>
          <a:p>
            <a:pPr algn="l"/>
            <a:r>
              <a:rPr lang="ja-JP" altLang="en-US" sz="4800" b="1" dirty="0">
                <a:effectLst>
                  <a:glow rad="228600">
                    <a:schemeClr val="bg1"/>
                  </a:glow>
                </a:effectLst>
                <a:ea typeface="游ゴシック" panose="020B0400000000000000" pitchFamily="50" charset="-128"/>
              </a:rPr>
              <a:t>の書写本が現存最古の</a:t>
            </a:r>
            <a:r>
              <a:rPr lang="en-US" altLang="ja-JP" sz="4800" b="1" dirty="0">
                <a:effectLst>
                  <a:glow rad="228600">
                    <a:schemeClr val="bg1"/>
                  </a:glow>
                </a:effectLst>
                <a:ea typeface="游ゴシック" panose="020B0400000000000000" pitchFamily="50" charset="-128"/>
              </a:rPr>
              <a:t>『</a:t>
            </a:r>
            <a:r>
              <a:rPr lang="ja-JP" altLang="en-US" sz="4800" b="1" dirty="0">
                <a:effectLst>
                  <a:glow rad="228600">
                    <a:schemeClr val="bg1"/>
                  </a:glow>
                </a:effectLst>
                <a:ea typeface="游ゴシック" panose="020B0400000000000000" pitchFamily="50" charset="-128"/>
              </a:rPr>
              <a:t>歎異抄</a:t>
            </a:r>
            <a:r>
              <a:rPr lang="en-US" altLang="ja-JP" sz="4800" b="1" dirty="0">
                <a:effectLst>
                  <a:glow rad="228600">
                    <a:schemeClr val="bg1"/>
                  </a:glow>
                </a:effectLst>
                <a:ea typeface="游ゴシック" panose="020B0400000000000000" pitchFamily="50" charset="-128"/>
              </a:rPr>
              <a:t>』</a:t>
            </a:r>
            <a:endParaRPr lang="ja-JP" altLang="en-US" sz="4800" b="1" dirty="0">
              <a:effectLst>
                <a:glow rad="228600">
                  <a:schemeClr val="bg1"/>
                </a:glow>
              </a:effectLst>
              <a:ea typeface="游ゴシック" panose="020B0400000000000000" pitchFamily="50" charset="-128"/>
            </a:endParaRPr>
          </a:p>
          <a:p>
            <a:pPr algn="l"/>
            <a:endParaRPr lang="ja-JP" altLang="en-US" sz="4000" b="1" dirty="0">
              <a:effectLst>
                <a:glow rad="228600">
                  <a:schemeClr val="bg1"/>
                </a:glow>
              </a:effectLst>
              <a:ea typeface="游ゴシック" panose="020B0400000000000000" pitchFamily="50" charset="-128"/>
            </a:endParaRPr>
          </a:p>
          <a:p>
            <a:pPr algn="l"/>
            <a:endParaRPr lang="en-US" altLang="ja-JP" sz="4000" b="1" dirty="0">
              <a:effectLst>
                <a:glow rad="228600">
                  <a:schemeClr val="bg1"/>
                </a:glow>
              </a:effectLst>
              <a:ea typeface="游ゴシック" panose="020B0400000000000000" pitchFamily="50" charset="-128"/>
            </a:endParaRPr>
          </a:p>
          <a:p>
            <a:pPr algn="l"/>
            <a:endParaRPr lang="ja-JP" altLang="en-US" sz="4000" b="1" dirty="0">
              <a:effectLst>
                <a:glow rad="228600">
                  <a:schemeClr val="bg1"/>
                </a:glow>
              </a:effectLst>
              <a:ea typeface="游ゴシック" panose="020B0400000000000000"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0688"/>
            <a:ext cx="4832243" cy="3857839"/>
          </a:xfrm>
          <a:prstGeom prst="rect">
            <a:avLst/>
          </a:prstGeom>
          <a:effectLst>
            <a:glow rad="190500">
              <a:schemeClr val="bg1"/>
            </a:glow>
          </a:effectLst>
        </p:spPr>
      </p:pic>
    </p:spTree>
    <p:extLst>
      <p:ext uri="{BB962C8B-B14F-4D97-AF65-F5344CB8AC3E}">
        <p14:creationId xmlns:p14="http://schemas.microsoft.com/office/powerpoint/2010/main" val="1021209655"/>
      </p:ext>
    </p:extLst>
  </p:cSld>
  <p:clrMapOvr>
    <a:masterClrMapping/>
  </p:clrMapOvr>
  <mc:AlternateContent xmlns:mc="http://schemas.openxmlformats.org/markup-compatibility/2006" xmlns:p14="http://schemas.microsoft.com/office/powerpoint/2010/main">
    <mc:Choice Requires="p14">
      <p:transition spd="med" p14:dur="700" advTm="13979">
        <p:fade/>
      </p:transition>
    </mc:Choice>
    <mc:Fallback xmlns="">
      <p:transition spd="med" advTm="13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628800"/>
            <a:ext cx="9450489" cy="4032448"/>
          </a:xfrm>
          <a:prstGeom prst="rect">
            <a:avLst/>
          </a:prstGeom>
        </p:spPr>
      </p:pic>
      <p:sp>
        <p:nvSpPr>
          <p:cNvPr id="3" name="タイトル 1"/>
          <p:cNvSpPr>
            <a:spLocks noGrp="1"/>
          </p:cNvSpPr>
          <p:nvPr>
            <p:ph type="title"/>
          </p:nvPr>
        </p:nvSpPr>
        <p:spPr>
          <a:xfrm>
            <a:off x="395536" y="11529"/>
            <a:ext cx="9014663" cy="1143000"/>
          </a:xfrm>
        </p:spPr>
        <p:txBody>
          <a:bodyPr>
            <a:normAutofit fontScale="90000"/>
          </a:bodyPr>
          <a:lstStyle/>
          <a:p>
            <a:r>
              <a:rPr kumimoji="1" lang="ja-JP" altLang="en-US" sz="5400" b="1" dirty="0">
                <a:ea typeface="游ゴシック" panose="020B0400000000000000" pitchFamily="50" charset="-128"/>
              </a:rPr>
              <a:t>蓮如上人の書写本（</a:t>
            </a:r>
            <a:r>
              <a:rPr kumimoji="1" lang="en-US" altLang="ja-JP" sz="5400" b="1" dirty="0">
                <a:ea typeface="游ゴシック" panose="020B0400000000000000" pitchFamily="50" charset="-128"/>
              </a:rPr>
              <a:t>1480</a:t>
            </a:r>
            <a:r>
              <a:rPr kumimoji="1" lang="ja-JP" altLang="en-US" sz="5400" b="1" dirty="0">
                <a:ea typeface="游ゴシック" panose="020B0400000000000000" pitchFamily="50" charset="-128"/>
              </a:rPr>
              <a:t>年頃）</a:t>
            </a:r>
          </a:p>
        </p:txBody>
      </p:sp>
      <p:sp>
        <p:nvSpPr>
          <p:cNvPr id="5" name="タイトル 1"/>
          <p:cNvSpPr txBox="1">
            <a:spLocks/>
          </p:cNvSpPr>
          <p:nvPr/>
        </p:nvSpPr>
        <p:spPr>
          <a:xfrm>
            <a:off x="107504" y="5671738"/>
            <a:ext cx="2088232" cy="50443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400" b="1" dirty="0" smtClean="0">
                <a:ea typeface="游ゴシック" panose="020B0400000000000000" pitchFamily="50" charset="-128"/>
              </a:rPr>
              <a:t>（本願寺蔵）</a:t>
            </a:r>
            <a:endParaRPr lang="ja-JP" altLang="en-US" sz="2400" b="1" dirty="0">
              <a:ea typeface="游ゴシック" panose="020B0400000000000000" pitchFamily="50" charset="-128"/>
            </a:endParaRPr>
          </a:p>
        </p:txBody>
      </p:sp>
    </p:spTree>
    <p:extLst>
      <p:ext uri="{BB962C8B-B14F-4D97-AF65-F5344CB8AC3E}">
        <p14:creationId xmlns:p14="http://schemas.microsoft.com/office/powerpoint/2010/main" val="785420006"/>
      </p:ext>
    </p:extLst>
  </p:cSld>
  <p:clrMapOvr>
    <a:masterClrMapping/>
  </p:clrMapOvr>
  <mc:AlternateContent xmlns:mc="http://schemas.openxmlformats.org/markup-compatibility/2006" xmlns:p14="http://schemas.microsoft.com/office/powerpoint/2010/main">
    <mc:Choice Requires="p14">
      <p:transition spd="med" p14:dur="700" advTm="26067">
        <p:fade/>
      </p:transition>
    </mc:Choice>
    <mc:Fallback xmlns="">
      <p:transition spd="med" advTm="26067">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528" y="1186585"/>
            <a:ext cx="9309744" cy="5760640"/>
          </a:xfrm>
          <a:prstGeom prst="rect">
            <a:avLst/>
          </a:prstGeom>
        </p:spPr>
      </p:pic>
      <p:sp>
        <p:nvSpPr>
          <p:cNvPr id="2" name="タイトル 1"/>
          <p:cNvSpPr>
            <a:spLocks noGrp="1"/>
          </p:cNvSpPr>
          <p:nvPr>
            <p:ph type="title"/>
          </p:nvPr>
        </p:nvSpPr>
        <p:spPr>
          <a:xfrm>
            <a:off x="395536" y="11529"/>
            <a:ext cx="9014663" cy="1143000"/>
          </a:xfrm>
        </p:spPr>
        <p:txBody>
          <a:bodyPr>
            <a:normAutofit fontScale="90000"/>
          </a:bodyPr>
          <a:lstStyle/>
          <a:p>
            <a:r>
              <a:rPr kumimoji="1" lang="ja-JP" altLang="en-US" sz="5400" b="1" dirty="0">
                <a:ea typeface="游ゴシック" panose="020B0400000000000000" pitchFamily="50" charset="-128"/>
              </a:rPr>
              <a:t>蓮如上人の書写本（</a:t>
            </a:r>
            <a:r>
              <a:rPr kumimoji="1" lang="en-US" altLang="ja-JP" sz="5400" b="1" dirty="0">
                <a:ea typeface="游ゴシック" panose="020B0400000000000000" pitchFamily="50" charset="-128"/>
              </a:rPr>
              <a:t>1480</a:t>
            </a:r>
            <a:r>
              <a:rPr kumimoji="1" lang="ja-JP" altLang="en-US" sz="5400" b="1" dirty="0">
                <a:ea typeface="游ゴシック" panose="020B0400000000000000" pitchFamily="50" charset="-128"/>
              </a:rPr>
              <a:t>年頃）</a:t>
            </a: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57244" y="2562578"/>
            <a:ext cx="2483556" cy="2954654"/>
          </a:xfrm>
          <a:prstGeom prst="rect">
            <a:avLst/>
          </a:prstGeom>
          <a:ln w="76200">
            <a:solidFill>
              <a:srgbClr val="FF0000"/>
            </a:solidFill>
          </a:ln>
        </p:spPr>
      </p:pic>
    </p:spTree>
    <p:custDataLst>
      <p:tags r:id="rId1"/>
    </p:custDataLst>
    <p:extLst>
      <p:ext uri="{BB962C8B-B14F-4D97-AF65-F5344CB8AC3E}">
        <p14:creationId xmlns:p14="http://schemas.microsoft.com/office/powerpoint/2010/main" val="2624061969"/>
      </p:ext>
    </p:extLst>
  </p:cSld>
  <p:clrMapOvr>
    <a:masterClrMapping/>
  </p:clrMapOvr>
  <mc:AlternateContent xmlns:mc="http://schemas.openxmlformats.org/markup-compatibility/2006" xmlns:p14="http://schemas.microsoft.com/office/powerpoint/2010/main">
    <mc:Choice Requires="p14">
      <p:transition spd="med" p14:dur="700" advTm="31194">
        <p:fade/>
      </p:transition>
    </mc:Choice>
    <mc:Fallback xmlns="">
      <p:transition spd="med" advTm="311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1614188" y="283161"/>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親鸞聖人</a:t>
            </a:r>
          </a:p>
        </p:txBody>
      </p:sp>
      <p:sp>
        <p:nvSpPr>
          <p:cNvPr id="15" name="タイトル 1"/>
          <p:cNvSpPr txBox="1">
            <a:spLocks/>
          </p:cNvSpPr>
          <p:nvPr/>
        </p:nvSpPr>
        <p:spPr>
          <a:xfrm>
            <a:off x="1614188" y="3279453"/>
            <a:ext cx="936104" cy="2448272"/>
          </a:xfrm>
          <a:prstGeom prst="rect">
            <a:avLst/>
          </a:prstGeom>
          <a:ln w="38100">
            <a:solidFill>
              <a:schemeClr val="tx1"/>
            </a:solidFill>
          </a:ln>
        </p:spPr>
        <p:txBody>
          <a:bodyPr vert="eaVert" lIns="91440" tIns="45720" rIns="91440" bIns="45720" rtlCol="0" anchor="ctr">
            <a:normAutofit fontScale="85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恵信尼さま</a:t>
            </a:r>
          </a:p>
        </p:txBody>
      </p:sp>
      <p:sp>
        <p:nvSpPr>
          <p:cNvPr id="24" name="タイトル 1"/>
          <p:cNvSpPr txBox="1">
            <a:spLocks/>
          </p:cNvSpPr>
          <p:nvPr/>
        </p:nvSpPr>
        <p:spPr>
          <a:xfrm>
            <a:off x="3702420" y="314524"/>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善鸞大徳</a:t>
            </a:r>
          </a:p>
        </p:txBody>
      </p:sp>
      <p:sp>
        <p:nvSpPr>
          <p:cNvPr id="25" name="タイトル 1"/>
          <p:cNvSpPr txBox="1">
            <a:spLocks/>
          </p:cNvSpPr>
          <p:nvPr/>
        </p:nvSpPr>
        <p:spPr>
          <a:xfrm>
            <a:off x="3670186" y="3279453"/>
            <a:ext cx="936104" cy="2448272"/>
          </a:xfrm>
          <a:prstGeom prst="rect">
            <a:avLst/>
          </a:prstGeom>
          <a:ln w="38100">
            <a:solidFill>
              <a:schemeClr val="tx1"/>
            </a:solidFill>
          </a:ln>
        </p:spPr>
        <p:txBody>
          <a:bodyPr vert="eaVert" lIns="91440" tIns="45720" rIns="91440" bIns="45720" rtlCol="0" anchor="ctr">
            <a:normAutofit fontScale="850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覚信尼さま</a:t>
            </a:r>
          </a:p>
        </p:txBody>
      </p:sp>
      <p:sp>
        <p:nvSpPr>
          <p:cNvPr id="26" name="タイトル 1"/>
          <p:cNvSpPr txBox="1">
            <a:spLocks/>
          </p:cNvSpPr>
          <p:nvPr/>
        </p:nvSpPr>
        <p:spPr>
          <a:xfrm>
            <a:off x="5497137" y="314524"/>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如信上人</a:t>
            </a:r>
          </a:p>
        </p:txBody>
      </p:sp>
      <p:sp>
        <p:nvSpPr>
          <p:cNvPr id="27" name="タイトル 1"/>
          <p:cNvSpPr txBox="1">
            <a:spLocks/>
          </p:cNvSpPr>
          <p:nvPr/>
        </p:nvSpPr>
        <p:spPr>
          <a:xfrm>
            <a:off x="5510527" y="3279453"/>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覚恵上人</a:t>
            </a:r>
          </a:p>
        </p:txBody>
      </p:sp>
      <p:sp>
        <p:nvSpPr>
          <p:cNvPr id="28" name="タイトル 1"/>
          <p:cNvSpPr txBox="1">
            <a:spLocks/>
          </p:cNvSpPr>
          <p:nvPr/>
        </p:nvSpPr>
        <p:spPr>
          <a:xfrm>
            <a:off x="7380312" y="3289702"/>
            <a:ext cx="936104" cy="2448272"/>
          </a:xfrm>
          <a:prstGeom prst="rect">
            <a:avLst/>
          </a:prstGeom>
          <a:ln w="38100">
            <a:solidFill>
              <a:schemeClr val="tx1"/>
            </a:solidFill>
          </a:ln>
        </p:spPr>
        <p:txBody>
          <a:bodyPr vert="eaVert"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a:t>覚如上人</a:t>
            </a:r>
          </a:p>
        </p:txBody>
      </p:sp>
      <p:cxnSp>
        <p:nvCxnSpPr>
          <p:cNvPr id="3" name="直線コネクタ 2"/>
          <p:cNvCxnSpPr>
            <a:stCxn id="7" idx="2"/>
            <a:endCxn id="15" idx="0"/>
          </p:cNvCxnSpPr>
          <p:nvPr/>
        </p:nvCxnSpPr>
        <p:spPr>
          <a:xfrm>
            <a:off x="2082240" y="2731433"/>
            <a:ext cx="0" cy="548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082240" y="3009342"/>
            <a:ext cx="900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2982340" y="1509564"/>
            <a:ext cx="0" cy="14997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cxnSpLocks/>
          </p:cNvCxnSpPr>
          <p:nvPr/>
        </p:nvCxnSpPr>
        <p:spPr>
          <a:xfrm>
            <a:off x="2982340" y="1509564"/>
            <a:ext cx="72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2983533" y="2923012"/>
            <a:ext cx="0" cy="13700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cxnSpLocks/>
          </p:cNvCxnSpPr>
          <p:nvPr/>
        </p:nvCxnSpPr>
        <p:spPr>
          <a:xfrm>
            <a:off x="2982340" y="4293096"/>
            <a:ext cx="68784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24" idx="3"/>
            <a:endCxn id="26" idx="1"/>
          </p:cNvCxnSpPr>
          <p:nvPr/>
        </p:nvCxnSpPr>
        <p:spPr>
          <a:xfrm>
            <a:off x="4638524" y="1538660"/>
            <a:ext cx="8586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cxnSpLocks/>
          </p:cNvCxnSpPr>
          <p:nvPr/>
        </p:nvCxnSpPr>
        <p:spPr>
          <a:xfrm flipV="1">
            <a:off x="4606290" y="4299240"/>
            <a:ext cx="890847" cy="6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cxnSpLocks/>
          </p:cNvCxnSpPr>
          <p:nvPr/>
        </p:nvCxnSpPr>
        <p:spPr>
          <a:xfrm flipV="1">
            <a:off x="6446631" y="4293096"/>
            <a:ext cx="933681" cy="12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タイトル 1"/>
          <p:cNvSpPr>
            <a:spLocks noGrp="1"/>
          </p:cNvSpPr>
          <p:nvPr>
            <p:ph type="title"/>
          </p:nvPr>
        </p:nvSpPr>
        <p:spPr>
          <a:xfrm>
            <a:off x="42965" y="-176931"/>
            <a:ext cx="1407814" cy="6912768"/>
          </a:xfrm>
        </p:spPr>
        <p:txBody>
          <a:bodyPr vert="eaVert">
            <a:noAutofit/>
          </a:bodyPr>
          <a:lstStyle/>
          <a:p>
            <a:r>
              <a:rPr kumimoji="1" lang="ja-JP" altLang="en-US" sz="4800" b="1" dirty="0">
                <a:ea typeface="游ゴシック" panose="020B0400000000000000" pitchFamily="50" charset="-128"/>
              </a:rPr>
              <a:t>では、著者は誰？</a:t>
            </a:r>
          </a:p>
        </p:txBody>
      </p:sp>
      <p:sp>
        <p:nvSpPr>
          <p:cNvPr id="70" name="正方形/長方形 69"/>
          <p:cNvSpPr/>
          <p:nvPr/>
        </p:nvSpPr>
        <p:spPr>
          <a:xfrm>
            <a:off x="5364088" y="188640"/>
            <a:ext cx="1224136" cy="2734372"/>
          </a:xfrm>
          <a:prstGeom prst="rect">
            <a:avLst/>
          </a:prstGeom>
          <a:noFill/>
          <a:ln w="5080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71" name="正方形/長方形 70"/>
          <p:cNvSpPr/>
          <p:nvPr/>
        </p:nvSpPr>
        <p:spPr>
          <a:xfrm>
            <a:off x="7236296" y="3116273"/>
            <a:ext cx="1224136" cy="2734372"/>
          </a:xfrm>
          <a:prstGeom prst="rect">
            <a:avLst/>
          </a:prstGeom>
          <a:noFill/>
          <a:ln w="5080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lnSpc>
                <a:spcPct val="130000"/>
              </a:lnSpc>
            </a:pPr>
            <a:endParaRPr kumimoji="1" lang="ja-JP" altLang="en-US" sz="7200" b="1" dirty="0">
              <a:solidFill>
                <a:srgbClr val="FF0000"/>
              </a:solidFill>
              <a:ea typeface="游ゴシック" panose="020B0400000000000000" pitchFamily="50" charset="-128"/>
            </a:endParaRPr>
          </a:p>
        </p:txBody>
      </p:sp>
      <p:sp>
        <p:nvSpPr>
          <p:cNvPr id="78" name="タイトル 1"/>
          <p:cNvSpPr txBox="1">
            <a:spLocks/>
          </p:cNvSpPr>
          <p:nvPr/>
        </p:nvSpPr>
        <p:spPr>
          <a:xfrm>
            <a:off x="338659" y="5666513"/>
            <a:ext cx="92525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t>　</a:t>
            </a:r>
            <a:r>
              <a:rPr lang="ja-JP" altLang="en-US" sz="5400" b="1" dirty="0">
                <a:solidFill>
                  <a:srgbClr val="FF0000"/>
                </a:solidFill>
                <a:ea typeface="游ゴシック" panose="020B0400000000000000" pitchFamily="50" charset="-128"/>
              </a:rPr>
              <a:t>如信上人説</a:t>
            </a:r>
            <a:r>
              <a:rPr lang="ja-JP" altLang="en-US" b="1" dirty="0">
                <a:ea typeface="游ゴシック" panose="020B0400000000000000" pitchFamily="50" charset="-128"/>
              </a:rPr>
              <a:t>と</a:t>
            </a:r>
            <a:r>
              <a:rPr lang="ja-JP" altLang="en-US" sz="5400" b="1" dirty="0">
                <a:solidFill>
                  <a:srgbClr val="FF0000"/>
                </a:solidFill>
                <a:ea typeface="游ゴシック" panose="020B0400000000000000" pitchFamily="50" charset="-128"/>
              </a:rPr>
              <a:t>覚如上人説</a:t>
            </a:r>
          </a:p>
        </p:txBody>
      </p:sp>
    </p:spTree>
    <p:custDataLst>
      <p:tags r:id="rId1"/>
    </p:custDataLst>
    <p:extLst>
      <p:ext uri="{BB962C8B-B14F-4D97-AF65-F5344CB8AC3E}">
        <p14:creationId xmlns:p14="http://schemas.microsoft.com/office/powerpoint/2010/main" val="2426645737"/>
      </p:ext>
    </p:extLst>
  </p:cSld>
  <p:clrMapOvr>
    <a:masterClrMapping/>
  </p:clrMapOvr>
  <mc:AlternateContent xmlns:mc="http://schemas.openxmlformats.org/markup-compatibility/2006" xmlns:p14="http://schemas.microsoft.com/office/powerpoint/2010/main">
    <mc:Choice Requires="p14">
      <p:transition spd="med" p14:dur="700" advTm="65309">
        <p:fade/>
      </p:transition>
    </mc:Choice>
    <mc:Fallback xmlns="">
      <p:transition spd="med" advTm="653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fade">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fade">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fade">
                                      <p:cBhvr>
                                        <p:cTn id="7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24" grpId="0" animBg="1"/>
      <p:bldP spid="25" grpId="0" animBg="1"/>
      <p:bldP spid="26" grpId="0" animBg="1"/>
      <p:bldP spid="27" grpId="0" animBg="1"/>
      <p:bldP spid="28" grpId="0" animBg="1"/>
      <p:bldP spid="70" grpId="0" animBg="1"/>
      <p:bldP spid="71" grpId="0" animBg="1"/>
      <p:bldP spid="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404665"/>
            <a:ext cx="8229600" cy="1008111"/>
          </a:xfrm>
        </p:spPr>
        <p:txBody>
          <a:bodyPr>
            <a:normAutofit fontScale="92500"/>
          </a:bodyPr>
          <a:lstStyle/>
          <a:p>
            <a:pPr marL="0" indent="0">
              <a:buNone/>
            </a:pPr>
            <a:r>
              <a:rPr lang="ja-JP" altLang="en-US" sz="6000" b="1" dirty="0">
                <a:latin typeface="游ゴシック" panose="020B0400000000000000" pitchFamily="50" charset="-128"/>
                <a:ea typeface="游ゴシック" panose="020B0400000000000000" pitchFamily="50" charset="-128"/>
              </a:rPr>
              <a:t>如信上人（</a:t>
            </a:r>
            <a:r>
              <a:rPr lang="en-US" altLang="ja-JP" sz="6000" b="1" dirty="0">
                <a:latin typeface="游ゴシック" panose="020B0400000000000000" pitchFamily="50" charset="-128"/>
                <a:ea typeface="游ゴシック" panose="020B0400000000000000" pitchFamily="50" charset="-128"/>
              </a:rPr>
              <a:t>1235-1300</a:t>
            </a:r>
            <a:r>
              <a:rPr lang="ja-JP" altLang="en-US" sz="6000" b="1" dirty="0">
                <a:latin typeface="游ゴシック" panose="020B0400000000000000" pitchFamily="50" charset="-128"/>
                <a:ea typeface="游ゴシック" panose="020B0400000000000000" pitchFamily="50" charset="-128"/>
              </a:rPr>
              <a:t>）</a:t>
            </a:r>
            <a:endParaRPr kumimoji="1" lang="ja-JP" altLang="en-US" sz="6000" b="1"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398917" y="1774754"/>
            <a:ext cx="5397219" cy="4032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親鸞聖人の孫。</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本願寺第二代。</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幼少から祖父親鸞聖人のもとで教えを受け、のち関東に至る。</a:t>
            </a:r>
            <a:endParaRPr kumimoji="1" lang="en-US" altLang="ja-JP"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覚恵・覚如父子に浄土真宗の教えを伝えた。</a:t>
            </a: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461" y="1916832"/>
            <a:ext cx="3747307" cy="3242298"/>
          </a:xfrm>
          <a:prstGeom prst="rect">
            <a:avLst/>
          </a:prstGeom>
        </p:spPr>
      </p:pic>
    </p:spTree>
    <p:custDataLst>
      <p:tags r:id="rId1"/>
    </p:custDataLst>
    <p:extLst>
      <p:ext uri="{BB962C8B-B14F-4D97-AF65-F5344CB8AC3E}">
        <p14:creationId xmlns:p14="http://schemas.microsoft.com/office/powerpoint/2010/main" val="3913245003"/>
      </p:ext>
    </p:extLst>
  </p:cSld>
  <p:clrMapOvr>
    <a:masterClrMapping/>
  </p:clrMapOvr>
  <mc:AlternateContent xmlns:mc="http://schemas.openxmlformats.org/markup-compatibility/2006" xmlns:p14="http://schemas.microsoft.com/office/powerpoint/2010/main">
    <mc:Choice Requires="p14">
      <p:transition spd="med" p14:dur="700" advTm="22337">
        <p:fade/>
      </p:transition>
    </mc:Choice>
    <mc:Fallback xmlns="">
      <p:transition spd="med" advTm="223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1775498"/>
            <a:ext cx="6218724" cy="3816424"/>
          </a:xfrm>
          <a:prstGeom prst="rect">
            <a:avLst/>
          </a:prstGeom>
        </p:spPr>
      </p:pic>
      <p:sp>
        <p:nvSpPr>
          <p:cNvPr id="3" name="コンテンツ プレースホルダー 2"/>
          <p:cNvSpPr>
            <a:spLocks noGrp="1"/>
          </p:cNvSpPr>
          <p:nvPr>
            <p:ph idx="1"/>
          </p:nvPr>
        </p:nvSpPr>
        <p:spPr>
          <a:xfrm>
            <a:off x="395536" y="404665"/>
            <a:ext cx="8229600" cy="1008111"/>
          </a:xfrm>
        </p:spPr>
        <p:txBody>
          <a:bodyPr>
            <a:normAutofit fontScale="92500"/>
          </a:bodyPr>
          <a:lstStyle/>
          <a:p>
            <a:pPr marL="0" indent="0">
              <a:buNone/>
            </a:pPr>
            <a:r>
              <a:rPr lang="ja-JP" altLang="en-US" sz="6000" b="1" dirty="0">
                <a:latin typeface="游ゴシック" panose="020B0400000000000000" pitchFamily="50" charset="-128"/>
                <a:ea typeface="游ゴシック" panose="020B0400000000000000" pitchFamily="50" charset="-128"/>
              </a:rPr>
              <a:t>覚如上人（</a:t>
            </a:r>
            <a:r>
              <a:rPr lang="en-US" altLang="ja-JP" sz="6000" b="1" dirty="0">
                <a:latin typeface="游ゴシック" panose="020B0400000000000000" pitchFamily="50" charset="-128"/>
                <a:ea typeface="游ゴシック" panose="020B0400000000000000" pitchFamily="50" charset="-128"/>
              </a:rPr>
              <a:t>1270-1351</a:t>
            </a:r>
            <a:r>
              <a:rPr lang="ja-JP" altLang="en-US" sz="6000" b="1" dirty="0">
                <a:latin typeface="游ゴシック" panose="020B0400000000000000" pitchFamily="50" charset="-128"/>
                <a:ea typeface="游ゴシック" panose="020B0400000000000000" pitchFamily="50" charset="-128"/>
              </a:rPr>
              <a:t>）</a:t>
            </a:r>
            <a:endParaRPr kumimoji="1" lang="ja-JP" altLang="en-US" sz="6000" b="1"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398917" y="1774754"/>
            <a:ext cx="5397219" cy="4750590"/>
          </a:xfrm>
          <a:prstGeom prst="rect">
            <a:avLst/>
          </a:prstGeom>
          <a:effectLst>
            <a:glow rad="127000">
              <a:schemeClr val="bg1"/>
            </a:glow>
          </a:effectLst>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親鸞聖人のひ孫。</a:t>
            </a:r>
            <a:endPar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本願寺第三代。</a:t>
            </a:r>
            <a:endPar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弘安</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10</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年（</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1287</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）、如信上人に会い真宗の教えを受けた。著書に親鸞聖人の伝記</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親鸞伝絵</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口伝鈔</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など。</a:t>
            </a:r>
          </a:p>
        </p:txBody>
      </p:sp>
    </p:spTree>
    <p:custDataLst>
      <p:tags r:id="rId1"/>
    </p:custDataLst>
    <p:extLst>
      <p:ext uri="{BB962C8B-B14F-4D97-AF65-F5344CB8AC3E}">
        <p14:creationId xmlns:p14="http://schemas.microsoft.com/office/powerpoint/2010/main" val="2504331562"/>
      </p:ext>
    </p:extLst>
  </p:cSld>
  <p:clrMapOvr>
    <a:masterClrMapping/>
  </p:clrMapOvr>
  <mc:AlternateContent xmlns:mc="http://schemas.openxmlformats.org/markup-compatibility/2006" xmlns:p14="http://schemas.microsoft.com/office/powerpoint/2010/main">
    <mc:Choice Requires="p14">
      <p:transition spd="med" p14:dur="700" advTm="34489">
        <p:fade/>
      </p:transition>
    </mc:Choice>
    <mc:Fallback xmlns="">
      <p:transition spd="med" advTm="344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F51C36-49FE-480D-9B03-384BD8BC7510}"/>
              </a:ext>
            </a:extLst>
          </p:cNvPr>
          <p:cNvSpPr>
            <a:spLocks noGrp="1"/>
          </p:cNvSpPr>
          <p:nvPr>
            <p:ph type="title"/>
          </p:nvPr>
        </p:nvSpPr>
        <p:spPr>
          <a:xfrm>
            <a:off x="457200" y="-61972"/>
            <a:ext cx="8229600" cy="1143000"/>
          </a:xfrm>
        </p:spPr>
        <p:txBody>
          <a:bodyPr/>
          <a:lstStyle/>
          <a:p>
            <a:r>
              <a:rPr lang="en-US" altLang="ja-JP" dirty="0"/>
              <a:t>『</a:t>
            </a:r>
            <a:r>
              <a:rPr lang="ja-JP" altLang="en-US" dirty="0"/>
              <a:t>歎異抄</a:t>
            </a:r>
            <a:r>
              <a:rPr lang="en-US" altLang="ja-JP" dirty="0"/>
              <a:t>』</a:t>
            </a:r>
            <a:r>
              <a:rPr lang="ja-JP" altLang="en-US" dirty="0" err="1"/>
              <a:t>に魅</a:t>
            </a:r>
            <a:r>
              <a:rPr lang="ja-JP" altLang="en-US" dirty="0"/>
              <a:t>了された人たち②</a:t>
            </a:r>
            <a:endParaRPr kumimoji="1" lang="ja-JP" altLang="en-US" dirty="0"/>
          </a:p>
        </p:txBody>
      </p:sp>
      <p:sp>
        <p:nvSpPr>
          <p:cNvPr id="5" name="吹き出し: 角を丸めた四角形 6">
            <a:extLst>
              <a:ext uri="{FF2B5EF4-FFF2-40B4-BE49-F238E27FC236}">
                <a16:creationId xmlns:a16="http://schemas.microsoft.com/office/drawing/2014/main" id="{615EB281-5F15-46A6-8CD8-E3B1CD4F7BED}"/>
              </a:ext>
            </a:extLst>
          </p:cNvPr>
          <p:cNvSpPr/>
          <p:nvPr/>
        </p:nvSpPr>
        <p:spPr>
          <a:xfrm>
            <a:off x="2483768" y="1091531"/>
            <a:ext cx="6984775" cy="5522225"/>
          </a:xfrm>
          <a:custGeom>
            <a:avLst/>
            <a:gdLst>
              <a:gd name="connsiteX0" fmla="*/ 0 w 5760638"/>
              <a:gd name="connsiteY0" fmla="*/ 920007 h 5519932"/>
              <a:gd name="connsiteX1" fmla="*/ 920007 w 5760638"/>
              <a:gd name="connsiteY1" fmla="*/ 0 h 5519932"/>
              <a:gd name="connsiteX2" fmla="*/ 960106 w 5760638"/>
              <a:gd name="connsiteY2" fmla="*/ 0 h 5519932"/>
              <a:gd name="connsiteX3" fmla="*/ 960106 w 5760638"/>
              <a:gd name="connsiteY3" fmla="*/ 0 h 5519932"/>
              <a:gd name="connsiteX4" fmla="*/ 2400266 w 5760638"/>
              <a:gd name="connsiteY4" fmla="*/ 0 h 5519932"/>
              <a:gd name="connsiteX5" fmla="*/ 4840631 w 5760638"/>
              <a:gd name="connsiteY5" fmla="*/ 0 h 5519932"/>
              <a:gd name="connsiteX6" fmla="*/ 5760638 w 5760638"/>
              <a:gd name="connsiteY6" fmla="*/ 920007 h 5519932"/>
              <a:gd name="connsiteX7" fmla="*/ 5760638 w 5760638"/>
              <a:gd name="connsiteY7" fmla="*/ 919989 h 5519932"/>
              <a:gd name="connsiteX8" fmla="*/ 5760638 w 5760638"/>
              <a:gd name="connsiteY8" fmla="*/ 919989 h 5519932"/>
              <a:gd name="connsiteX9" fmla="*/ 5760638 w 5760638"/>
              <a:gd name="connsiteY9" fmla="*/ 2299972 h 5519932"/>
              <a:gd name="connsiteX10" fmla="*/ 5760638 w 5760638"/>
              <a:gd name="connsiteY10" fmla="*/ 4599925 h 5519932"/>
              <a:gd name="connsiteX11" fmla="*/ 4840631 w 5760638"/>
              <a:gd name="connsiteY11" fmla="*/ 5519932 h 5519932"/>
              <a:gd name="connsiteX12" fmla="*/ 2400266 w 5760638"/>
              <a:gd name="connsiteY12" fmla="*/ 5519932 h 5519932"/>
              <a:gd name="connsiteX13" fmla="*/ 960106 w 5760638"/>
              <a:gd name="connsiteY13" fmla="*/ 5519932 h 5519932"/>
              <a:gd name="connsiteX14" fmla="*/ 960106 w 5760638"/>
              <a:gd name="connsiteY14" fmla="*/ 5519932 h 5519932"/>
              <a:gd name="connsiteX15" fmla="*/ 920007 w 5760638"/>
              <a:gd name="connsiteY15" fmla="*/ 5519932 h 5519932"/>
              <a:gd name="connsiteX16" fmla="*/ 0 w 5760638"/>
              <a:gd name="connsiteY16" fmla="*/ 4599925 h 5519932"/>
              <a:gd name="connsiteX17" fmla="*/ 0 w 5760638"/>
              <a:gd name="connsiteY17" fmla="*/ 2299972 h 5519932"/>
              <a:gd name="connsiteX18" fmla="*/ -436944 w 5760638"/>
              <a:gd name="connsiteY18" fmla="*/ 2676505 h 5519932"/>
              <a:gd name="connsiteX19" fmla="*/ 0 w 5760638"/>
              <a:gd name="connsiteY19" fmla="*/ 919989 h 5519932"/>
              <a:gd name="connsiteX20" fmla="*/ 0 w 5760638"/>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299972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762427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52558 w 6313196"/>
              <a:gd name="connsiteY0" fmla="*/ 9200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52558 w 6313196"/>
              <a:gd name="connsiteY20" fmla="*/ 920007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63069 w 6313196"/>
              <a:gd name="connsiteY20" fmla="*/ 1676752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563069 w 6313196"/>
              <a:gd name="connsiteY20" fmla="*/ 1676752 h 5519932"/>
              <a:gd name="connsiteX0" fmla="*/ 626131 w 6313196"/>
              <a:gd name="connsiteY0" fmla="*/ 6152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626131 w 6313196"/>
              <a:gd name="connsiteY20" fmla="*/ 615207 h 5519932"/>
              <a:gd name="connsiteX0" fmla="*/ 699704 w 6386769"/>
              <a:gd name="connsiteY0" fmla="*/ 615207 h 5519932"/>
              <a:gd name="connsiteX1" fmla="*/ 1546138 w 6386769"/>
              <a:gd name="connsiteY1" fmla="*/ 0 h 5519932"/>
              <a:gd name="connsiteX2" fmla="*/ 1586237 w 6386769"/>
              <a:gd name="connsiteY2" fmla="*/ 0 h 5519932"/>
              <a:gd name="connsiteX3" fmla="*/ 1586237 w 6386769"/>
              <a:gd name="connsiteY3" fmla="*/ 0 h 5519932"/>
              <a:gd name="connsiteX4" fmla="*/ 3026397 w 6386769"/>
              <a:gd name="connsiteY4" fmla="*/ 0 h 5519932"/>
              <a:gd name="connsiteX5" fmla="*/ 5466762 w 6386769"/>
              <a:gd name="connsiteY5" fmla="*/ 0 h 5519932"/>
              <a:gd name="connsiteX6" fmla="*/ 6386769 w 6386769"/>
              <a:gd name="connsiteY6" fmla="*/ 920007 h 5519932"/>
              <a:gd name="connsiteX7" fmla="*/ 6386769 w 6386769"/>
              <a:gd name="connsiteY7" fmla="*/ 919989 h 5519932"/>
              <a:gd name="connsiteX8" fmla="*/ 6386769 w 6386769"/>
              <a:gd name="connsiteY8" fmla="*/ 919989 h 5519932"/>
              <a:gd name="connsiteX9" fmla="*/ 6386769 w 6386769"/>
              <a:gd name="connsiteY9" fmla="*/ 2299972 h 5519932"/>
              <a:gd name="connsiteX10" fmla="*/ 6386769 w 6386769"/>
              <a:gd name="connsiteY10" fmla="*/ 4599925 h 5519932"/>
              <a:gd name="connsiteX11" fmla="*/ 5466762 w 6386769"/>
              <a:gd name="connsiteY11" fmla="*/ 5519932 h 5519932"/>
              <a:gd name="connsiteX12" fmla="*/ 3026397 w 6386769"/>
              <a:gd name="connsiteY12" fmla="*/ 5519932 h 5519932"/>
              <a:gd name="connsiteX13" fmla="*/ 1586237 w 6386769"/>
              <a:gd name="connsiteY13" fmla="*/ 5519932 h 5519932"/>
              <a:gd name="connsiteX14" fmla="*/ 1586237 w 6386769"/>
              <a:gd name="connsiteY14" fmla="*/ 5519932 h 5519932"/>
              <a:gd name="connsiteX15" fmla="*/ 1546138 w 6386769"/>
              <a:gd name="connsiteY15" fmla="*/ 5519932 h 5519932"/>
              <a:gd name="connsiteX16" fmla="*/ 626131 w 6386769"/>
              <a:gd name="connsiteY16" fmla="*/ 4599925 h 5519932"/>
              <a:gd name="connsiteX17" fmla="*/ 626131 w 6386769"/>
              <a:gd name="connsiteY17" fmla="*/ 2762427 h 5519932"/>
              <a:gd name="connsiteX18" fmla="*/ 0 w 6386769"/>
              <a:gd name="connsiteY18" fmla="*/ 2939263 h 5519932"/>
              <a:gd name="connsiteX19" fmla="*/ 668173 w 6386769"/>
              <a:gd name="connsiteY19" fmla="*/ 1645203 h 5519932"/>
              <a:gd name="connsiteX20" fmla="*/ 699704 w 6386769"/>
              <a:gd name="connsiteY20" fmla="*/ 615207 h 5519932"/>
              <a:gd name="connsiteX0" fmla="*/ 699704 w 6386769"/>
              <a:gd name="connsiteY0" fmla="*/ 449335 h 5522225"/>
              <a:gd name="connsiteX1" fmla="*/ 1546138 w 6386769"/>
              <a:gd name="connsiteY1" fmla="*/ 2293 h 5522225"/>
              <a:gd name="connsiteX2" fmla="*/ 1586237 w 6386769"/>
              <a:gd name="connsiteY2" fmla="*/ 2293 h 5522225"/>
              <a:gd name="connsiteX3" fmla="*/ 1586237 w 6386769"/>
              <a:gd name="connsiteY3" fmla="*/ 2293 h 5522225"/>
              <a:gd name="connsiteX4" fmla="*/ 3026397 w 6386769"/>
              <a:gd name="connsiteY4" fmla="*/ 2293 h 5522225"/>
              <a:gd name="connsiteX5" fmla="*/ 5466762 w 6386769"/>
              <a:gd name="connsiteY5" fmla="*/ 2293 h 5522225"/>
              <a:gd name="connsiteX6" fmla="*/ 6386769 w 6386769"/>
              <a:gd name="connsiteY6" fmla="*/ 922300 h 5522225"/>
              <a:gd name="connsiteX7" fmla="*/ 6386769 w 6386769"/>
              <a:gd name="connsiteY7" fmla="*/ 922282 h 5522225"/>
              <a:gd name="connsiteX8" fmla="*/ 6386769 w 6386769"/>
              <a:gd name="connsiteY8" fmla="*/ 922282 h 5522225"/>
              <a:gd name="connsiteX9" fmla="*/ 6386769 w 6386769"/>
              <a:gd name="connsiteY9" fmla="*/ 2302265 h 5522225"/>
              <a:gd name="connsiteX10" fmla="*/ 6386769 w 6386769"/>
              <a:gd name="connsiteY10" fmla="*/ 4602218 h 5522225"/>
              <a:gd name="connsiteX11" fmla="*/ 5466762 w 6386769"/>
              <a:gd name="connsiteY11" fmla="*/ 5522225 h 5522225"/>
              <a:gd name="connsiteX12" fmla="*/ 3026397 w 6386769"/>
              <a:gd name="connsiteY12" fmla="*/ 5522225 h 5522225"/>
              <a:gd name="connsiteX13" fmla="*/ 1586237 w 6386769"/>
              <a:gd name="connsiteY13" fmla="*/ 5522225 h 5522225"/>
              <a:gd name="connsiteX14" fmla="*/ 1586237 w 6386769"/>
              <a:gd name="connsiteY14" fmla="*/ 5522225 h 5522225"/>
              <a:gd name="connsiteX15" fmla="*/ 1546138 w 6386769"/>
              <a:gd name="connsiteY15" fmla="*/ 5522225 h 5522225"/>
              <a:gd name="connsiteX16" fmla="*/ 626131 w 6386769"/>
              <a:gd name="connsiteY16" fmla="*/ 4602218 h 5522225"/>
              <a:gd name="connsiteX17" fmla="*/ 626131 w 6386769"/>
              <a:gd name="connsiteY17" fmla="*/ 2764720 h 5522225"/>
              <a:gd name="connsiteX18" fmla="*/ 0 w 6386769"/>
              <a:gd name="connsiteY18" fmla="*/ 2941556 h 5522225"/>
              <a:gd name="connsiteX19" fmla="*/ 668173 w 6386769"/>
              <a:gd name="connsiteY19" fmla="*/ 1647496 h 5522225"/>
              <a:gd name="connsiteX20" fmla="*/ 699704 w 6386769"/>
              <a:gd name="connsiteY20" fmla="*/ 449335 h 55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86769" h="5522225">
                <a:moveTo>
                  <a:pt x="699704" y="449335"/>
                </a:moveTo>
                <a:cubicBezTo>
                  <a:pt x="699704" y="-58771"/>
                  <a:pt x="1038032" y="2293"/>
                  <a:pt x="1546138" y="2293"/>
                </a:cubicBezTo>
                <a:lnTo>
                  <a:pt x="1586237" y="2293"/>
                </a:lnTo>
                <a:lnTo>
                  <a:pt x="1586237" y="2293"/>
                </a:lnTo>
                <a:lnTo>
                  <a:pt x="3026397" y="2293"/>
                </a:lnTo>
                <a:lnTo>
                  <a:pt x="5466762" y="2293"/>
                </a:lnTo>
                <a:cubicBezTo>
                  <a:pt x="5974868" y="2293"/>
                  <a:pt x="6386769" y="414194"/>
                  <a:pt x="6386769" y="922300"/>
                </a:cubicBezTo>
                <a:lnTo>
                  <a:pt x="6386769" y="922282"/>
                </a:lnTo>
                <a:lnTo>
                  <a:pt x="6386769" y="922282"/>
                </a:lnTo>
                <a:lnTo>
                  <a:pt x="6386769" y="2302265"/>
                </a:lnTo>
                <a:lnTo>
                  <a:pt x="6386769" y="4602218"/>
                </a:lnTo>
                <a:cubicBezTo>
                  <a:pt x="6386769" y="5110324"/>
                  <a:pt x="5974868" y="5522225"/>
                  <a:pt x="5466762" y="5522225"/>
                </a:cubicBezTo>
                <a:lnTo>
                  <a:pt x="3026397" y="5522225"/>
                </a:lnTo>
                <a:lnTo>
                  <a:pt x="1586237" y="5522225"/>
                </a:lnTo>
                <a:lnTo>
                  <a:pt x="1586237" y="5522225"/>
                </a:lnTo>
                <a:lnTo>
                  <a:pt x="1546138" y="5522225"/>
                </a:lnTo>
                <a:cubicBezTo>
                  <a:pt x="1038032" y="5522225"/>
                  <a:pt x="626131" y="5110324"/>
                  <a:pt x="626131" y="4602218"/>
                </a:cubicBezTo>
                <a:lnTo>
                  <a:pt x="626131" y="2764720"/>
                </a:lnTo>
                <a:lnTo>
                  <a:pt x="0" y="2941556"/>
                </a:lnTo>
                <a:lnTo>
                  <a:pt x="668173" y="1647496"/>
                </a:lnTo>
                <a:lnTo>
                  <a:pt x="699704" y="44933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0" bIns="0" rtlCol="0" anchor="ctr"/>
          <a:lstStyle/>
          <a:p>
            <a:pPr>
              <a:lnSpc>
                <a:spcPct val="130000"/>
              </a:lnSpc>
            </a:pPr>
            <a:r>
              <a:rPr lang="ja-JP" altLang="en-US" sz="3200" b="1" dirty="0">
                <a:solidFill>
                  <a:schemeClr val="tx1"/>
                </a:solidFill>
                <a:ea typeface="游ゴシック" panose="020B0400000000000000" pitchFamily="50" charset="-128"/>
              </a:rPr>
              <a:t>この書物を目で読んでいたころは、すぐれた文章と論理で書かれた死についての安心の書であろうと思っていたが、</a:t>
            </a:r>
            <a:endParaRPr lang="en-US" altLang="ja-JP" sz="3200" b="1" dirty="0">
              <a:solidFill>
                <a:schemeClr val="tx1"/>
              </a:solidFill>
              <a:ea typeface="游ゴシック" panose="020B0400000000000000" pitchFamily="50" charset="-128"/>
            </a:endParaRPr>
          </a:p>
          <a:p>
            <a:pPr>
              <a:lnSpc>
                <a:spcPct val="130000"/>
              </a:lnSpc>
            </a:pPr>
            <a:r>
              <a:rPr lang="ja-JP" altLang="en-US" sz="3200" b="1" dirty="0">
                <a:solidFill>
                  <a:schemeClr val="tx1"/>
                </a:solidFill>
                <a:ea typeface="游ゴシック" panose="020B0400000000000000" pitchFamily="50" charset="-128"/>
              </a:rPr>
              <a:t>声を出して読むうちに、親鸞のあのたくましげな肉声をきく思いがし、ついには生命のよろこびのようなもののみを感じて、・・・</a:t>
            </a:r>
            <a:endParaRPr kumimoji="1" lang="ja-JP" altLang="en-US" sz="3200" b="1" dirty="0">
              <a:solidFill>
                <a:srgbClr val="FF0000"/>
              </a:solidFill>
              <a:ea typeface="游ゴシック" panose="020B0400000000000000" pitchFamily="50" charset="-128"/>
            </a:endParaRPr>
          </a:p>
        </p:txBody>
      </p:sp>
      <p:pic>
        <p:nvPicPr>
          <p:cNvPr id="3" name="図 2">
            <a:extLst>
              <a:ext uri="{FF2B5EF4-FFF2-40B4-BE49-F238E27FC236}">
                <a16:creationId xmlns:a16="http://schemas.microsoft.com/office/drawing/2014/main" id="{13F5B5B0-A0D7-ED64-A078-6ED810E08E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37403" y="1605502"/>
            <a:ext cx="2578412" cy="4160968"/>
          </a:xfrm>
          <a:prstGeom prst="rect">
            <a:avLst/>
          </a:prstGeom>
        </p:spPr>
      </p:pic>
    </p:spTree>
    <p:custDataLst>
      <p:tags r:id="rId1"/>
    </p:custDataLst>
    <p:extLst>
      <p:ext uri="{BB962C8B-B14F-4D97-AF65-F5344CB8AC3E}">
        <p14:creationId xmlns:p14="http://schemas.microsoft.com/office/powerpoint/2010/main" val="2563251608"/>
      </p:ext>
    </p:extLst>
  </p:cSld>
  <p:clrMapOvr>
    <a:masterClrMapping/>
  </p:clrMapOvr>
  <mc:AlternateContent xmlns:mc="http://schemas.openxmlformats.org/markup-compatibility/2006" xmlns:p14="http://schemas.microsoft.com/office/powerpoint/2010/main">
    <mc:Choice Requires="p14">
      <p:transition spd="med" p14:dur="700" advTm="46398">
        <p:fade/>
      </p:transition>
    </mc:Choice>
    <mc:Fallback xmlns="">
      <p:transition spd="med" advTm="463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775498"/>
            <a:ext cx="6218724" cy="3816424"/>
          </a:xfrm>
          <a:prstGeom prst="rect">
            <a:avLst/>
          </a:prstGeom>
        </p:spPr>
      </p:pic>
      <p:sp>
        <p:nvSpPr>
          <p:cNvPr id="3" name="コンテンツ プレースホルダー 2"/>
          <p:cNvSpPr>
            <a:spLocks noGrp="1"/>
          </p:cNvSpPr>
          <p:nvPr>
            <p:ph idx="1"/>
          </p:nvPr>
        </p:nvSpPr>
        <p:spPr>
          <a:xfrm>
            <a:off x="6156176" y="5591922"/>
            <a:ext cx="1944216" cy="576063"/>
          </a:xfrm>
        </p:spPr>
        <p:txBody>
          <a:bodyPr>
            <a:normAutofit lnSpcReduction="10000"/>
          </a:bodyPr>
          <a:lstStyle/>
          <a:p>
            <a:pPr marL="0" indent="0">
              <a:buNone/>
            </a:pPr>
            <a:r>
              <a:rPr lang="ja-JP" altLang="en-US" b="1" dirty="0">
                <a:latin typeface="游ゴシック" panose="020B0400000000000000" pitchFamily="50" charset="-128"/>
                <a:ea typeface="游ゴシック" panose="020B0400000000000000" pitchFamily="50" charset="-128"/>
              </a:rPr>
              <a:t>覚如上人</a:t>
            </a:r>
            <a:endParaRPr kumimoji="1" lang="ja-JP" altLang="en-US" b="1"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251520" y="1129363"/>
            <a:ext cx="6405331" cy="475059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親鸞伝絵</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口伝鈔</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などの覚如上人の著作に</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歎異抄</a:t>
            </a:r>
            <a:r>
              <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a:t>
            </a: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と類似した</a:t>
            </a:r>
            <a:endParaRPr kumimoji="1" lang="en-US" altLang="ja-JP"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glow rad="190500">
                    <a:prstClr val="white"/>
                  </a:glow>
                </a:effectLst>
                <a:uLnTx/>
                <a:uFillTx/>
                <a:latin typeface="游ゴシック" panose="020B0400000000000000" pitchFamily="50" charset="-128"/>
                <a:ea typeface="游ゴシック" panose="020B0400000000000000" pitchFamily="50" charset="-128"/>
              </a:rPr>
              <a:t>文言が出る。</a:t>
            </a:r>
          </a:p>
        </p:txBody>
      </p:sp>
    </p:spTree>
    <p:extLst>
      <p:ext uri="{BB962C8B-B14F-4D97-AF65-F5344CB8AC3E}">
        <p14:creationId xmlns:p14="http://schemas.microsoft.com/office/powerpoint/2010/main" val="2328420786"/>
      </p:ext>
    </p:extLst>
  </p:cSld>
  <p:clrMapOvr>
    <a:masterClrMapping/>
  </p:clrMapOvr>
  <mc:AlternateContent xmlns:mc="http://schemas.openxmlformats.org/markup-compatibility/2006" xmlns:p14="http://schemas.microsoft.com/office/powerpoint/2010/main">
    <mc:Choice Requires="p14">
      <p:transition spd="med" p14:dur="700" advTm="24994">
        <p:fade/>
      </p:transition>
    </mc:Choice>
    <mc:Fallback xmlns="">
      <p:transition spd="med" advTm="24994">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b="1" dirty="0">
                <a:ea typeface="游ゴシック" panose="020B0400000000000000" pitchFamily="50" charset="-128"/>
              </a:rPr>
              <a:t>著者の条件①</a:t>
            </a:r>
          </a:p>
        </p:txBody>
      </p:sp>
      <p:sp>
        <p:nvSpPr>
          <p:cNvPr id="3" name="コンテンツ プレースホルダー 2"/>
          <p:cNvSpPr>
            <a:spLocks noGrp="1"/>
          </p:cNvSpPr>
          <p:nvPr>
            <p:ph idx="1"/>
          </p:nvPr>
        </p:nvSpPr>
        <p:spPr>
          <a:xfrm>
            <a:off x="1403648" y="2636912"/>
            <a:ext cx="6768752" cy="964704"/>
          </a:xfrm>
        </p:spPr>
        <p:txBody>
          <a:bodyPr>
            <a:noAutofit/>
          </a:bodyPr>
          <a:lstStyle/>
          <a:p>
            <a:pPr marL="0" indent="0">
              <a:buNone/>
            </a:pPr>
            <a:r>
              <a:rPr lang="ja-JP" altLang="en-US" sz="6000" b="1" dirty="0">
                <a:ea typeface="游ゴシック" panose="020B0400000000000000" pitchFamily="50" charset="-128"/>
              </a:rPr>
              <a:t>親鸞聖人の直弟子</a:t>
            </a:r>
            <a:endParaRPr kumimoji="1" lang="ja-JP" altLang="en-US" sz="6000" b="1" dirty="0">
              <a:ea typeface="游ゴシック" panose="020B0400000000000000" pitchFamily="50" charset="-128"/>
            </a:endParaRPr>
          </a:p>
        </p:txBody>
      </p:sp>
    </p:spTree>
    <p:custDataLst>
      <p:tags r:id="rId1"/>
    </p:custDataLst>
    <p:extLst>
      <p:ext uri="{BB962C8B-B14F-4D97-AF65-F5344CB8AC3E}">
        <p14:creationId xmlns:p14="http://schemas.microsoft.com/office/powerpoint/2010/main" val="3110234297"/>
      </p:ext>
    </p:extLst>
  </p:cSld>
  <p:clrMapOvr>
    <a:masterClrMapping/>
  </p:clrMapOvr>
  <mc:AlternateContent xmlns:mc="http://schemas.openxmlformats.org/markup-compatibility/2006" xmlns:p14="http://schemas.microsoft.com/office/powerpoint/2010/main">
    <mc:Choice Requires="p14">
      <p:transition spd="med" p14:dur="700" advTm="20323">
        <p:fade/>
      </p:transition>
    </mc:Choice>
    <mc:Fallback xmlns="">
      <p:transition spd="med" advTm="203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763688" y="260648"/>
            <a:ext cx="4917232" cy="626469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en-US" altLang="ja-JP"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歎異抄</a:t>
            </a:r>
            <a:r>
              <a:rPr kumimoji="1" lang="en-US" altLang="ja-JP"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「序」</a:t>
            </a:r>
            <a:endParaRPr kumimoji="1" lang="en-US" altLang="ja-JP" sz="36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indent="0">
              <a:buNone/>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故親鸞聖人の御物語の趣、耳の底に留むるところ、いささかこれを注す。</a:t>
            </a:r>
            <a:r>
              <a:rPr lang="ja-JP" altLang="en-US" sz="3600" b="1" dirty="0">
                <a:solidFill>
                  <a:prstClr val="black"/>
                </a:solidFill>
                <a:effectLst>
                  <a:glow rad="228600">
                    <a:prstClr val="white"/>
                  </a:glow>
                </a:effectLst>
                <a:ea typeface="游ゴシック" panose="020B0400000000000000" pitchFamily="50" charset="-128"/>
              </a:rPr>
              <a:t>（</a:t>
            </a:r>
            <a:r>
              <a:rPr lang="ja-JP" altLang="en-US" sz="3600" b="1" dirty="0">
                <a:ea typeface="游ゴシック" panose="020B0400000000000000" pitchFamily="50" charset="-128"/>
              </a:rPr>
              <a:t>Ｐ１ </a:t>
            </a:r>
            <a:r>
              <a:rPr lang="ja-JP" altLang="en-US" sz="3600" b="1" dirty="0">
                <a:solidFill>
                  <a:prstClr val="black"/>
                </a:solidFill>
                <a:effectLst>
                  <a:glow rad="228600">
                    <a:prstClr val="white"/>
                  </a:glow>
                </a:effectLst>
                <a:ea typeface="游ゴシック" panose="020B0400000000000000" pitchFamily="50" charset="-128"/>
              </a:rPr>
              <a: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indent="0">
              <a:buNone/>
              <a:defRPr/>
            </a:pPr>
            <a:r>
              <a:rPr lang="ja-JP" altLang="en-US" sz="3600" b="1" dirty="0">
                <a:solidFill>
                  <a:prstClr val="black"/>
                </a:solidFill>
                <a:effectLst>
                  <a:glow rad="228600">
                    <a:prstClr val="white"/>
                  </a:glow>
                </a:effectLst>
                <a:ea typeface="游ゴシック" panose="020B0400000000000000" pitchFamily="50" charset="-128"/>
              </a:rPr>
              <a:t>　　　　　　　　　</a:t>
            </a:r>
            <a:endPar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extLst>
      <p:ext uri="{BB962C8B-B14F-4D97-AF65-F5344CB8AC3E}">
        <p14:creationId xmlns:p14="http://schemas.microsoft.com/office/powerpoint/2010/main" val="697125359"/>
      </p:ext>
    </p:extLst>
  </p:cSld>
  <p:clrMapOvr>
    <a:masterClrMapping/>
  </p:clrMapOvr>
  <mc:AlternateContent xmlns:mc="http://schemas.openxmlformats.org/markup-compatibility/2006" xmlns:p14="http://schemas.microsoft.com/office/powerpoint/2010/main">
    <mc:Choice Requires="p14">
      <p:transition spd="med" p14:dur="700" advTm="16861">
        <p:fade/>
      </p:transition>
    </mc:Choice>
    <mc:Fallback xmlns="">
      <p:transition spd="med" advTm="16861">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txBox="1">
            <a:spLocks/>
          </p:cNvSpPr>
          <p:nvPr/>
        </p:nvSpPr>
        <p:spPr>
          <a:xfrm>
            <a:off x="0" y="404664"/>
            <a:ext cx="8229600" cy="6048672"/>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（現代語訳）</a:t>
            </a:r>
            <a:endParaRPr kumimoji="1" lang="en-US" altLang="ja-JP" sz="3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glow rad="127000">
                    <a:prstClr val="white"/>
                  </a:glow>
                </a:effectLst>
                <a:uLnTx/>
                <a:uFillTx/>
                <a:latin typeface="Calibri"/>
                <a:ea typeface="游ゴシック" panose="020B0400000000000000" pitchFamily="50" charset="-128"/>
                <a:cs typeface="+mn-cs"/>
              </a:rPr>
              <a:t>今は亡き親鸞聖人がお聞かせくださったお言葉のうち、耳の底に残って忘れられないものを、少しばかり書き記すことにします。</a:t>
            </a:r>
          </a:p>
        </p:txBody>
      </p:sp>
    </p:spTree>
    <p:extLst>
      <p:ext uri="{BB962C8B-B14F-4D97-AF65-F5344CB8AC3E}">
        <p14:creationId xmlns:p14="http://schemas.microsoft.com/office/powerpoint/2010/main" val="2312611828"/>
      </p:ext>
    </p:extLst>
  </p:cSld>
  <p:clrMapOvr>
    <a:masterClrMapping/>
  </p:clrMapOvr>
  <mc:AlternateContent xmlns:mc="http://schemas.openxmlformats.org/markup-compatibility/2006" xmlns:p14="http://schemas.microsoft.com/office/powerpoint/2010/main">
    <mc:Choice Requires="p14">
      <p:transition spd="med" p14:dur="700" advTm="34403">
        <p:fade/>
      </p:transition>
    </mc:Choice>
    <mc:Fallback xmlns="">
      <p:transition spd="med" advTm="34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332656"/>
            <a:ext cx="5162716" cy="3168353"/>
          </a:xfrm>
          <a:prstGeom prst="rect">
            <a:avLst/>
          </a:prstGeom>
        </p:spPr>
      </p:pic>
      <p:sp>
        <p:nvSpPr>
          <p:cNvPr id="3" name="コンテンツ プレースホルダー 2"/>
          <p:cNvSpPr>
            <a:spLocks noGrp="1"/>
          </p:cNvSpPr>
          <p:nvPr>
            <p:ph idx="1"/>
          </p:nvPr>
        </p:nvSpPr>
        <p:spPr>
          <a:xfrm>
            <a:off x="4557643" y="3645024"/>
            <a:ext cx="4968552" cy="1944216"/>
          </a:xfrm>
        </p:spPr>
        <p:txBody>
          <a:bodyPr>
            <a:noAutofit/>
          </a:bodyPr>
          <a:lstStyle/>
          <a:p>
            <a:pPr marL="0" indent="0" algn="ctr">
              <a:buNone/>
            </a:pPr>
            <a:r>
              <a:rPr lang="ja-JP" altLang="en-US" sz="4800" b="1" dirty="0">
                <a:ea typeface="游ゴシック" panose="020B0400000000000000" pitchFamily="50" charset="-128"/>
              </a:rPr>
              <a:t>覚如上人</a:t>
            </a:r>
          </a:p>
          <a:p>
            <a:pPr marL="0" indent="0" algn="ctr">
              <a:buNone/>
            </a:pPr>
            <a:r>
              <a:rPr lang="ja-JP" altLang="en-US" sz="5400" b="1" dirty="0">
                <a:ea typeface="游ゴシック" panose="020B0400000000000000" pitchFamily="50" charset="-128"/>
              </a:rPr>
              <a:t>（</a:t>
            </a:r>
            <a:r>
              <a:rPr lang="en-US" altLang="ja-JP" sz="5400" b="1" dirty="0">
                <a:solidFill>
                  <a:srgbClr val="FF0000"/>
                </a:solidFill>
                <a:ea typeface="游ゴシック" panose="020B0400000000000000" pitchFamily="50" charset="-128"/>
              </a:rPr>
              <a:t>1270</a:t>
            </a:r>
            <a:r>
              <a:rPr lang="en-US" altLang="ja-JP" sz="5400" b="1" dirty="0">
                <a:ea typeface="游ゴシック" panose="020B0400000000000000" pitchFamily="50" charset="-128"/>
              </a:rPr>
              <a:t>-1351</a:t>
            </a:r>
            <a:r>
              <a:rPr lang="ja-JP" altLang="en-US" sz="5400" b="1" dirty="0">
                <a:ea typeface="游ゴシック" panose="020B0400000000000000" pitchFamily="50" charset="-128"/>
              </a:rPr>
              <a:t>）</a:t>
            </a:r>
            <a:endParaRPr kumimoji="1" lang="ja-JP" altLang="en-US" sz="5400" b="1" dirty="0">
              <a:ea typeface="游ゴシック" panose="020B0400000000000000" pitchFamily="50"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219" y="332656"/>
            <a:ext cx="3470741" cy="3168353"/>
          </a:xfrm>
          <a:prstGeom prst="rect">
            <a:avLst/>
          </a:prstGeom>
        </p:spPr>
      </p:pic>
      <p:sp>
        <p:nvSpPr>
          <p:cNvPr id="8" name="コンテンツ プレースホルダー 2"/>
          <p:cNvSpPr txBox="1">
            <a:spLocks/>
          </p:cNvSpPr>
          <p:nvPr/>
        </p:nvSpPr>
        <p:spPr>
          <a:xfrm>
            <a:off x="206647" y="3645024"/>
            <a:ext cx="4639027"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親鸞聖人</a:t>
            </a: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a:t>
            </a:r>
            <a:r>
              <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1173-</a:t>
            </a:r>
            <a:r>
              <a:rPr kumimoji="1" lang="en-US" altLang="ja-JP" sz="54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1263</a:t>
            </a: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a:t>
            </a:r>
          </a:p>
        </p:txBody>
      </p:sp>
      <p:sp>
        <p:nvSpPr>
          <p:cNvPr id="9" name="コンテンツ プレースホルダー 2"/>
          <p:cNvSpPr txBox="1">
            <a:spLocks/>
          </p:cNvSpPr>
          <p:nvPr/>
        </p:nvSpPr>
        <p:spPr>
          <a:xfrm>
            <a:off x="539552" y="5733255"/>
            <a:ext cx="9708302" cy="964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覚如上人は著者とは考えられない</a:t>
            </a:r>
          </a:p>
        </p:txBody>
      </p:sp>
    </p:spTree>
    <p:custDataLst>
      <p:tags r:id="rId1"/>
    </p:custDataLst>
    <p:extLst>
      <p:ext uri="{BB962C8B-B14F-4D97-AF65-F5344CB8AC3E}">
        <p14:creationId xmlns:p14="http://schemas.microsoft.com/office/powerpoint/2010/main" val="1355274247"/>
      </p:ext>
    </p:extLst>
  </p:cSld>
  <p:clrMapOvr>
    <a:masterClrMapping/>
  </p:clrMapOvr>
  <mc:AlternateContent xmlns:mc="http://schemas.openxmlformats.org/markup-compatibility/2006" xmlns:p14="http://schemas.microsoft.com/office/powerpoint/2010/main">
    <mc:Choice Requires="p14">
      <p:transition spd="med" p14:dur="700" advTm="39648">
        <p:fade/>
      </p:transition>
    </mc:Choice>
    <mc:Fallback xmlns="">
      <p:transition spd="med" advTm="396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404665"/>
            <a:ext cx="8229600" cy="1008111"/>
          </a:xfrm>
        </p:spPr>
        <p:txBody>
          <a:bodyPr>
            <a:normAutofit/>
          </a:bodyPr>
          <a:lstStyle/>
          <a:p>
            <a:pPr marL="0" indent="0">
              <a:buNone/>
            </a:pPr>
            <a:r>
              <a:rPr lang="ja-JP" altLang="en-US" sz="6000" b="1" dirty="0">
                <a:ea typeface="游ゴシック" panose="020B0400000000000000" pitchFamily="50" charset="-128"/>
              </a:rPr>
              <a:t>如信上人（</a:t>
            </a:r>
            <a:r>
              <a:rPr lang="en-US" altLang="ja-JP" sz="6000" b="1" dirty="0">
                <a:ea typeface="游ゴシック" panose="020B0400000000000000" pitchFamily="50" charset="-128"/>
              </a:rPr>
              <a:t>1235-1300</a:t>
            </a:r>
            <a:r>
              <a:rPr lang="ja-JP" altLang="en-US" sz="6000" b="1" dirty="0">
                <a:ea typeface="游ゴシック" panose="020B0400000000000000" pitchFamily="50" charset="-128"/>
              </a:rPr>
              <a:t>）</a:t>
            </a:r>
            <a:endParaRPr kumimoji="1" lang="ja-JP" altLang="en-US" sz="6000" b="1" dirty="0">
              <a:ea typeface="游ゴシック" panose="020B0400000000000000" pitchFamily="50" charset="-128"/>
            </a:endParaRPr>
          </a:p>
        </p:txBody>
      </p:sp>
      <p:sp>
        <p:nvSpPr>
          <p:cNvPr id="4" name="コンテンツ プレースホルダー 2"/>
          <p:cNvSpPr txBox="1">
            <a:spLocks/>
          </p:cNvSpPr>
          <p:nvPr/>
        </p:nvSpPr>
        <p:spPr>
          <a:xfrm>
            <a:off x="398917" y="1774754"/>
            <a:ext cx="5397219" cy="4032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親鸞聖人の孫。</a:t>
            </a:r>
            <a:endParaRPr kumimoji="1" lang="en-US" altLang="ja-JP"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本願寺第二代。</a:t>
            </a:r>
            <a:endParaRPr kumimoji="1" lang="en-US" altLang="ja-JP"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幼少から祖父親鸞聖人のもとで教えを受け</a:t>
            </a:r>
            <a:r>
              <a:rPr kumimoji="1" lang="ja-JP" altLang="en-US"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、のち関東に至る。</a:t>
            </a:r>
            <a:endParaRPr kumimoji="1" lang="en-US" altLang="ja-JP" sz="4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覚恵・覚如父子に浄土真宗の教えを伝えた。</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461" y="1916832"/>
            <a:ext cx="3747307" cy="3242298"/>
          </a:xfrm>
          <a:prstGeom prst="rect">
            <a:avLst/>
          </a:prstGeom>
        </p:spPr>
      </p:pic>
    </p:spTree>
    <p:extLst>
      <p:ext uri="{BB962C8B-B14F-4D97-AF65-F5344CB8AC3E}">
        <p14:creationId xmlns:p14="http://schemas.microsoft.com/office/powerpoint/2010/main" val="4228019987"/>
      </p:ext>
    </p:extLst>
  </p:cSld>
  <p:clrMapOvr>
    <a:masterClrMapping/>
  </p:clrMapOvr>
  <mc:AlternateContent xmlns:mc="http://schemas.openxmlformats.org/markup-compatibility/2006" xmlns:p14="http://schemas.microsoft.com/office/powerpoint/2010/main">
    <mc:Choice Requires="p14">
      <p:transition spd="med" p14:dur="700" advTm="25897">
        <p:fade/>
      </p:transition>
    </mc:Choice>
    <mc:Fallback xmlns="">
      <p:transition spd="med" advTm="25897">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461" y="1916832"/>
            <a:ext cx="3747307" cy="3242298"/>
          </a:xfrm>
          <a:prstGeom prst="rect">
            <a:avLst/>
          </a:prstGeom>
        </p:spPr>
      </p:pic>
      <p:sp>
        <p:nvSpPr>
          <p:cNvPr id="9" name="コンテンツ プレースホルダー 2"/>
          <p:cNvSpPr txBox="1">
            <a:spLocks/>
          </p:cNvSpPr>
          <p:nvPr/>
        </p:nvSpPr>
        <p:spPr>
          <a:xfrm>
            <a:off x="561728" y="1124744"/>
            <a:ext cx="8568952"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如信上人を著者と考えれば、</a:t>
            </a:r>
            <a:endPar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a:t>
            </a: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歎異抄</a:t>
            </a:r>
            <a:r>
              <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a:t>
            </a: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と</a:t>
            </a:r>
            <a:endPar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a:t>
            </a: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親鸞伝絵</a:t>
            </a:r>
            <a:r>
              <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a:t>
            </a: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口伝鈔</a:t>
            </a:r>
            <a:r>
              <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との類似も説明がつく</a:t>
            </a:r>
          </a:p>
        </p:txBody>
      </p:sp>
      <p:sp>
        <p:nvSpPr>
          <p:cNvPr id="12" name="コンテンツ プレースホルダー 2"/>
          <p:cNvSpPr>
            <a:spLocks noGrp="1"/>
          </p:cNvSpPr>
          <p:nvPr>
            <p:ph idx="1"/>
          </p:nvPr>
        </p:nvSpPr>
        <p:spPr>
          <a:xfrm>
            <a:off x="6435238" y="5374525"/>
            <a:ext cx="1741752" cy="429429"/>
          </a:xfrm>
        </p:spPr>
        <p:txBody>
          <a:bodyPr>
            <a:normAutofit fontScale="70000" lnSpcReduction="20000"/>
          </a:bodyPr>
          <a:lstStyle/>
          <a:p>
            <a:pPr marL="0" indent="0">
              <a:buNone/>
            </a:pPr>
            <a:r>
              <a:rPr lang="ja-JP" altLang="en-US" sz="3600" b="1" dirty="0">
                <a:effectLst>
                  <a:glow rad="190500">
                    <a:schemeClr val="bg1"/>
                  </a:glow>
                </a:effectLst>
                <a:ea typeface="游ゴシック" panose="020B0400000000000000" pitchFamily="50" charset="-128"/>
              </a:rPr>
              <a:t>如信上人</a:t>
            </a:r>
            <a:endParaRPr kumimoji="1" lang="ja-JP" altLang="en-US" sz="3600" b="1" dirty="0">
              <a:effectLst>
                <a:glow rad="190500">
                  <a:schemeClr val="bg1"/>
                </a:glow>
              </a:effectLst>
              <a:ea typeface="游ゴシック" panose="020B0400000000000000" pitchFamily="50" charset="-128"/>
            </a:endParaRPr>
          </a:p>
        </p:txBody>
      </p:sp>
    </p:spTree>
    <p:extLst>
      <p:ext uri="{BB962C8B-B14F-4D97-AF65-F5344CB8AC3E}">
        <p14:creationId xmlns:p14="http://schemas.microsoft.com/office/powerpoint/2010/main" val="2308603117"/>
      </p:ext>
    </p:extLst>
  </p:cSld>
  <p:clrMapOvr>
    <a:masterClrMapping/>
  </p:clrMapOvr>
  <mc:AlternateContent xmlns:mc="http://schemas.openxmlformats.org/markup-compatibility/2006" xmlns:p14="http://schemas.microsoft.com/office/powerpoint/2010/main">
    <mc:Choice Requires="p14">
      <p:transition spd="med" p14:dur="700" advTm="17584">
        <p:fade/>
      </p:transition>
    </mc:Choice>
    <mc:Fallback xmlns="">
      <p:transition spd="med" advTm="17584">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図表 6">
            <a:extLst>
              <a:ext uri="{FF2B5EF4-FFF2-40B4-BE49-F238E27FC236}">
                <a16:creationId xmlns:a16="http://schemas.microsoft.com/office/drawing/2014/main" id="{C2981910-6BB9-433A-AEE5-E01A173A7871}"/>
              </a:ext>
            </a:extLst>
          </p:cNvPr>
          <p:cNvGraphicFramePr/>
          <p:nvPr/>
        </p:nvGraphicFramePr>
        <p:xfrm>
          <a:off x="-1260648" y="548680"/>
          <a:ext cx="10513168" cy="9030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テキスト ボックス 8">
            <a:extLst>
              <a:ext uri="{FF2B5EF4-FFF2-40B4-BE49-F238E27FC236}">
                <a16:creationId xmlns:a16="http://schemas.microsoft.com/office/drawing/2014/main" id="{494499F4-18B4-4842-BB7F-28F768963856}"/>
              </a:ext>
            </a:extLst>
          </p:cNvPr>
          <p:cNvSpPr txBox="1"/>
          <p:nvPr/>
        </p:nvSpPr>
        <p:spPr>
          <a:xfrm>
            <a:off x="251520" y="260648"/>
            <a:ext cx="8892480"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如信上人が親鸞聖人から聞いた言葉を記したもの</a:t>
            </a:r>
            <a:endParaRPr kumimoji="1" lang="en-US" altLang="ja-JP" sz="3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歎異抄</a:t>
            </a:r>
            <a:r>
              <a:rPr kumimoji="1" lang="en-US" altLang="ja-JP"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覚如上人が如信上人から聞いたことを記したもの</a:t>
            </a:r>
            <a:endParaRPr kumimoji="1" lang="en-US" altLang="ja-JP" sz="3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親鸞伝絵</a:t>
            </a:r>
            <a:r>
              <a:rPr kumimoji="1" lang="en-US" altLang="ja-JP"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口伝鈔</a:t>
            </a:r>
            <a:r>
              <a:rPr kumimoji="1" lang="en-US" altLang="ja-JP" sz="40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p>
        </p:txBody>
      </p:sp>
    </p:spTree>
    <p:custDataLst>
      <p:tags r:id="rId1"/>
    </p:custDataLst>
    <p:extLst>
      <p:ext uri="{BB962C8B-B14F-4D97-AF65-F5344CB8AC3E}">
        <p14:creationId xmlns:p14="http://schemas.microsoft.com/office/powerpoint/2010/main" val="1608499274"/>
      </p:ext>
    </p:extLst>
  </p:cSld>
  <p:clrMapOvr>
    <a:masterClrMapping/>
  </p:clrMapOvr>
  <mc:AlternateContent xmlns:mc="http://schemas.openxmlformats.org/markup-compatibility/2006" xmlns:p14="http://schemas.microsoft.com/office/powerpoint/2010/main">
    <mc:Choice Requires="p14">
      <p:transition spd="med" p14:dur="700" advTm="63888">
        <p:fade/>
      </p:transition>
    </mc:Choice>
    <mc:Fallback xmlns="">
      <p:transition spd="med" advTm="638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5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1EBC537-4693-4394-841F-6AA44CFE504B}"/>
                                            </p:graphicEl>
                                          </p:spTgt>
                                        </p:tgtEl>
                                        <p:attrNameLst>
                                          <p:attrName>style.visibility</p:attrName>
                                        </p:attrNameLst>
                                      </p:cBhvr>
                                      <p:to>
                                        <p:strVal val="visible"/>
                                      </p:to>
                                    </p:set>
                                    <p:animEffect transition="in" filter="fade">
                                      <p:cBhvr>
                                        <p:cTn id="22" dur="500"/>
                                        <p:tgtEl>
                                          <p:spTgt spid="7">
                                            <p:graphicEl>
                                              <a:dgm id="{11EBC537-4693-4394-841F-6AA44CFE504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462A242E-EC2E-4A4F-A84B-C86A8F3F0FE1}"/>
                                            </p:graphicEl>
                                          </p:spTgt>
                                        </p:tgtEl>
                                        <p:attrNameLst>
                                          <p:attrName>style.visibility</p:attrName>
                                        </p:attrNameLst>
                                      </p:cBhvr>
                                      <p:to>
                                        <p:strVal val="visible"/>
                                      </p:to>
                                    </p:set>
                                    <p:animEffect transition="in" filter="fade">
                                      <p:cBhvr>
                                        <p:cTn id="27" dur="500"/>
                                        <p:tgtEl>
                                          <p:spTgt spid="7">
                                            <p:graphicEl>
                                              <a:dgm id="{462A242E-EC2E-4A4F-A84B-C86A8F3F0FE1}"/>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graphicEl>
                                              <a:dgm id="{D2844CBF-0D18-4DDC-BF84-C065D3782AA8}"/>
                                            </p:graphicEl>
                                          </p:spTgt>
                                        </p:tgtEl>
                                        <p:attrNameLst>
                                          <p:attrName>style.visibility</p:attrName>
                                        </p:attrNameLst>
                                      </p:cBhvr>
                                      <p:to>
                                        <p:strVal val="visible"/>
                                      </p:to>
                                    </p:set>
                                    <p:animEffect transition="in" filter="fade">
                                      <p:cBhvr>
                                        <p:cTn id="30" dur="500"/>
                                        <p:tgtEl>
                                          <p:spTgt spid="7">
                                            <p:graphicEl>
                                              <a:dgm id="{D2844CBF-0D18-4DDC-BF84-C065D3782AA8}"/>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graphicEl>
                                              <a:dgm id="{ECA0A575-FB6C-41DD-912F-3F592772F287}"/>
                                            </p:graphicEl>
                                          </p:spTgt>
                                        </p:tgtEl>
                                        <p:attrNameLst>
                                          <p:attrName>style.visibility</p:attrName>
                                        </p:attrNameLst>
                                      </p:cBhvr>
                                      <p:to>
                                        <p:strVal val="visible"/>
                                      </p:to>
                                    </p:set>
                                    <p:animEffect transition="in" filter="fade">
                                      <p:cBhvr>
                                        <p:cTn id="35" dur="500"/>
                                        <p:tgtEl>
                                          <p:spTgt spid="7">
                                            <p:graphicEl>
                                              <a:dgm id="{ECA0A575-FB6C-41DD-912F-3F592772F287}"/>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graphicEl>
                                              <a:dgm id="{A88EE840-2A17-4233-BE33-ECECEFCEF13A}"/>
                                            </p:graphicEl>
                                          </p:spTgt>
                                        </p:tgtEl>
                                        <p:attrNameLst>
                                          <p:attrName>style.visibility</p:attrName>
                                        </p:attrNameLst>
                                      </p:cBhvr>
                                      <p:to>
                                        <p:strVal val="visible"/>
                                      </p:to>
                                    </p:set>
                                    <p:animEffect transition="in" filter="fade">
                                      <p:cBhvr>
                                        <p:cTn id="38" dur="500"/>
                                        <p:tgtEl>
                                          <p:spTgt spid="7">
                                            <p:graphicEl>
                                              <a:dgm id="{A88EE840-2A17-4233-BE33-ECECEFCEF1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9"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6000" b="1" dirty="0">
                <a:ea typeface="游ゴシック" panose="020B0400000000000000" pitchFamily="50" charset="-128"/>
              </a:rPr>
              <a:t>著者の条件②</a:t>
            </a:r>
          </a:p>
        </p:txBody>
      </p:sp>
      <p:sp>
        <p:nvSpPr>
          <p:cNvPr id="3" name="コンテンツ プレースホルダー 2"/>
          <p:cNvSpPr>
            <a:spLocks noGrp="1"/>
          </p:cNvSpPr>
          <p:nvPr>
            <p:ph idx="1"/>
          </p:nvPr>
        </p:nvSpPr>
        <p:spPr>
          <a:xfrm>
            <a:off x="1691680" y="2636912"/>
            <a:ext cx="6768752" cy="964704"/>
          </a:xfrm>
        </p:spPr>
        <p:txBody>
          <a:bodyPr>
            <a:noAutofit/>
          </a:bodyPr>
          <a:lstStyle/>
          <a:p>
            <a:pPr marL="0" indent="0">
              <a:buNone/>
            </a:pPr>
            <a:r>
              <a:rPr kumimoji="1" lang="ja-JP" altLang="en-US" sz="6000" b="1" dirty="0">
                <a:ea typeface="游ゴシック" panose="020B0400000000000000" pitchFamily="50" charset="-128"/>
              </a:rPr>
              <a:t>関東在住の門弟</a:t>
            </a:r>
          </a:p>
        </p:txBody>
      </p:sp>
    </p:spTree>
    <p:custDataLst>
      <p:tags r:id="rId1"/>
    </p:custDataLst>
    <p:extLst>
      <p:ext uri="{BB962C8B-B14F-4D97-AF65-F5344CB8AC3E}">
        <p14:creationId xmlns:p14="http://schemas.microsoft.com/office/powerpoint/2010/main" val="3217948687"/>
      </p:ext>
    </p:extLst>
  </p:cSld>
  <p:clrMapOvr>
    <a:masterClrMapping/>
  </p:clrMapOvr>
  <mc:AlternateContent xmlns:mc="http://schemas.openxmlformats.org/markup-compatibility/2006" xmlns:p14="http://schemas.microsoft.com/office/powerpoint/2010/main">
    <mc:Choice Requires="p14">
      <p:transition spd="med" p14:dur="700" advTm="14935">
        <p:fade/>
      </p:transition>
    </mc:Choice>
    <mc:Fallback xmlns="">
      <p:transition spd="med" advTm="149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971600" y="665312"/>
            <a:ext cx="6804248" cy="6192688"/>
          </a:xfrm>
          <a:prstGeom prst="rect">
            <a:avLst/>
          </a:prstGeom>
          <a:effectLst>
            <a:glow rad="190500">
              <a:schemeClr val="bg1"/>
            </a:glow>
          </a:effectLst>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prstClr val="black"/>
                </a:solidFill>
                <a:effectLst>
                  <a:glow rad="190500">
                    <a:prstClr val="white"/>
                  </a:glow>
                </a:effectLst>
                <a:uLnTx/>
                <a:uFillTx/>
                <a:latin typeface="ＭＳ ゴシック" panose="020B0609070205080204" pitchFamily="49" charset="-128"/>
                <a:ea typeface="ＭＳ ゴシック" panose="020B0609070205080204" pitchFamily="49" charset="-128"/>
                <a:cs typeface="+mn-cs"/>
              </a:rPr>
              <a:t>『</a:t>
            </a:r>
            <a:r>
              <a:rPr kumimoji="1" lang="ja-JP" altLang="en-US" sz="3200" b="1" i="0" u="none" strike="noStrike" kern="1200" cap="none" spc="0" normalizeH="0" baseline="0" noProof="0" dirty="0">
                <a:ln>
                  <a:noFill/>
                </a:ln>
                <a:solidFill>
                  <a:prstClr val="black"/>
                </a:solidFill>
                <a:effectLst>
                  <a:glow rad="190500">
                    <a:prstClr val="white"/>
                  </a:glow>
                </a:effectLst>
                <a:uLnTx/>
                <a:uFillTx/>
                <a:latin typeface="ＭＳ ゴシック" panose="020B0609070205080204" pitchFamily="49" charset="-128"/>
                <a:ea typeface="ＭＳ ゴシック" panose="020B0609070205080204" pitchFamily="49" charset="-128"/>
                <a:cs typeface="+mn-cs"/>
              </a:rPr>
              <a:t>歎異抄</a:t>
            </a:r>
            <a:r>
              <a:rPr kumimoji="1" lang="en-US" altLang="ja-JP" sz="3200" b="1" i="0" u="none" strike="noStrike" kern="1200" cap="none" spc="0" normalizeH="0" baseline="0" noProof="0" dirty="0">
                <a:ln>
                  <a:noFill/>
                </a:ln>
                <a:solidFill>
                  <a:prstClr val="black"/>
                </a:solidFill>
                <a:effectLst>
                  <a:glow rad="190500">
                    <a:prstClr val="white"/>
                  </a:glow>
                </a:effectLst>
                <a:uLnTx/>
                <a:uFillTx/>
                <a:latin typeface="ＭＳ ゴシック" panose="020B0609070205080204" pitchFamily="49" charset="-128"/>
                <a:ea typeface="ＭＳ ゴシック" panose="020B0609070205080204" pitchFamily="49" charset="-128"/>
                <a:cs typeface="+mn-cs"/>
              </a:rPr>
              <a:t>』</a:t>
            </a:r>
            <a:r>
              <a:rPr kumimoji="1" lang="ja-JP" altLang="en-US" sz="3200" b="1" i="0" u="none" strike="noStrike" kern="1200" cap="none" spc="0" normalizeH="0" baseline="0" noProof="0" dirty="0">
                <a:ln>
                  <a:noFill/>
                </a:ln>
                <a:solidFill>
                  <a:prstClr val="black"/>
                </a:solidFill>
                <a:effectLst>
                  <a:glow rad="190500">
                    <a:prstClr val="white"/>
                  </a:glow>
                </a:effectLst>
                <a:uLnTx/>
                <a:uFillTx/>
                <a:latin typeface="ＭＳ ゴシック" panose="020B0609070205080204" pitchFamily="49" charset="-128"/>
                <a:ea typeface="ＭＳ ゴシック" panose="020B0609070205080204" pitchFamily="49" charset="-128"/>
                <a:cs typeface="+mn-cs"/>
              </a:rPr>
              <a:t>「中序」</a:t>
            </a:r>
            <a:endParaRPr kumimoji="1" lang="en-US" altLang="ja-JP" sz="3200" b="1" i="0" u="none" strike="noStrike" kern="1200" cap="none" spc="0" normalizeH="0" baseline="0" noProof="0" dirty="0">
              <a:ln>
                <a:noFill/>
              </a:ln>
              <a:solidFill>
                <a:prstClr val="black"/>
              </a:solidFill>
              <a:effectLst>
                <a:glow rad="190500">
                  <a:prstClr val="white"/>
                </a:glow>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rPr>
              <a:t>そもそも、かの御在生のむかし、おなじくこころざしをして、あゆみを遼遠の洛陽にはげまし、信をひとつにして、心を当来の報土にかけしともがらは、同時に御意趣をうけたまはりしかども、・・・</a:t>
            </a:r>
            <a:endParaRPr kumimoji="1" lang="en-US" altLang="ja-JP" sz="44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endParaRPr>
          </a:p>
          <a:p>
            <a:pPr marL="0" indent="0">
              <a:spcBef>
                <a:spcPts val="0"/>
              </a:spcBef>
              <a:buNone/>
              <a:defRPr/>
            </a:pPr>
            <a:r>
              <a:rPr lang="ja-JP" altLang="en-US" b="1" dirty="0">
                <a:solidFill>
                  <a:prstClr val="black"/>
                </a:solidFill>
                <a:effectLst>
                  <a:glow rad="228600">
                    <a:prstClr val="white"/>
                  </a:glow>
                </a:effectLst>
                <a:ea typeface="游ゴシック" panose="020B0400000000000000" pitchFamily="50" charset="-128"/>
              </a:rPr>
              <a:t>　　　　　　　　　（</a:t>
            </a:r>
            <a:r>
              <a:rPr lang="ja-JP" altLang="en-US" b="1" dirty="0">
                <a:ea typeface="游ゴシック" panose="020B0400000000000000" pitchFamily="50" charset="-128"/>
              </a:rPr>
              <a:t>Ｐ１２ </a:t>
            </a:r>
            <a:r>
              <a:rPr lang="ja-JP" altLang="en-US" b="1" dirty="0">
                <a:solidFill>
                  <a:prstClr val="black"/>
                </a:solidFill>
                <a:effectLst>
                  <a:glow rad="228600">
                    <a:prstClr val="white"/>
                  </a:glow>
                </a:effectLst>
                <a:ea typeface="游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32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1617541088"/>
      </p:ext>
    </p:extLst>
  </p:cSld>
  <p:clrMapOvr>
    <a:masterClrMapping/>
  </p:clrMapOvr>
  <mc:AlternateContent xmlns:mc="http://schemas.openxmlformats.org/markup-compatibility/2006" xmlns:p14="http://schemas.microsoft.com/office/powerpoint/2010/main">
    <mc:Choice Requires="p14">
      <p:transition spd="med" p14:dur="700" advTm="26438">
        <p:fade/>
      </p:transition>
    </mc:Choice>
    <mc:Fallback xmlns="">
      <p:transition spd="med" advTm="264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6697" y="1613183"/>
            <a:ext cx="2518996" cy="4480113"/>
          </a:xfrm>
          <a:prstGeom prst="rect">
            <a:avLst/>
          </a:prstGeom>
        </p:spPr>
      </p:pic>
      <p:sp>
        <p:nvSpPr>
          <p:cNvPr id="5" name="タイトル 1">
            <a:extLst>
              <a:ext uri="{FF2B5EF4-FFF2-40B4-BE49-F238E27FC236}">
                <a16:creationId xmlns:a16="http://schemas.microsoft.com/office/drawing/2014/main" id="{2426261D-F821-4FDB-B04E-3654F3139934}"/>
              </a:ext>
            </a:extLst>
          </p:cNvPr>
          <p:cNvSpPr txBox="1">
            <a:spLocks/>
          </p:cNvSpPr>
          <p:nvPr/>
        </p:nvSpPr>
        <p:spPr>
          <a:xfrm>
            <a:off x="457200" y="-619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a:t>『</a:t>
            </a:r>
            <a:r>
              <a:rPr lang="ja-JP" altLang="en-US" dirty="0"/>
              <a:t>歎異抄</a:t>
            </a:r>
            <a:r>
              <a:rPr lang="en-US" altLang="ja-JP" dirty="0"/>
              <a:t>』</a:t>
            </a:r>
            <a:r>
              <a:rPr lang="ja-JP" altLang="en-US" dirty="0"/>
              <a:t>に魅了された人たち③</a:t>
            </a:r>
          </a:p>
        </p:txBody>
      </p:sp>
      <p:sp>
        <p:nvSpPr>
          <p:cNvPr id="7" name="吹き出し: 角を丸めた四角形 6">
            <a:extLst>
              <a:ext uri="{FF2B5EF4-FFF2-40B4-BE49-F238E27FC236}">
                <a16:creationId xmlns:a16="http://schemas.microsoft.com/office/drawing/2014/main" id="{ADE0B412-1A90-4601-BEF3-59FE1582030F}"/>
              </a:ext>
            </a:extLst>
          </p:cNvPr>
          <p:cNvSpPr/>
          <p:nvPr/>
        </p:nvSpPr>
        <p:spPr>
          <a:xfrm>
            <a:off x="2555776" y="1613183"/>
            <a:ext cx="5832647" cy="5522225"/>
          </a:xfrm>
          <a:custGeom>
            <a:avLst/>
            <a:gdLst>
              <a:gd name="connsiteX0" fmla="*/ 0 w 5760638"/>
              <a:gd name="connsiteY0" fmla="*/ 920007 h 5519932"/>
              <a:gd name="connsiteX1" fmla="*/ 920007 w 5760638"/>
              <a:gd name="connsiteY1" fmla="*/ 0 h 5519932"/>
              <a:gd name="connsiteX2" fmla="*/ 960106 w 5760638"/>
              <a:gd name="connsiteY2" fmla="*/ 0 h 5519932"/>
              <a:gd name="connsiteX3" fmla="*/ 960106 w 5760638"/>
              <a:gd name="connsiteY3" fmla="*/ 0 h 5519932"/>
              <a:gd name="connsiteX4" fmla="*/ 2400266 w 5760638"/>
              <a:gd name="connsiteY4" fmla="*/ 0 h 5519932"/>
              <a:gd name="connsiteX5" fmla="*/ 4840631 w 5760638"/>
              <a:gd name="connsiteY5" fmla="*/ 0 h 5519932"/>
              <a:gd name="connsiteX6" fmla="*/ 5760638 w 5760638"/>
              <a:gd name="connsiteY6" fmla="*/ 920007 h 5519932"/>
              <a:gd name="connsiteX7" fmla="*/ 5760638 w 5760638"/>
              <a:gd name="connsiteY7" fmla="*/ 919989 h 5519932"/>
              <a:gd name="connsiteX8" fmla="*/ 5760638 w 5760638"/>
              <a:gd name="connsiteY8" fmla="*/ 919989 h 5519932"/>
              <a:gd name="connsiteX9" fmla="*/ 5760638 w 5760638"/>
              <a:gd name="connsiteY9" fmla="*/ 2299972 h 5519932"/>
              <a:gd name="connsiteX10" fmla="*/ 5760638 w 5760638"/>
              <a:gd name="connsiteY10" fmla="*/ 4599925 h 5519932"/>
              <a:gd name="connsiteX11" fmla="*/ 4840631 w 5760638"/>
              <a:gd name="connsiteY11" fmla="*/ 5519932 h 5519932"/>
              <a:gd name="connsiteX12" fmla="*/ 2400266 w 5760638"/>
              <a:gd name="connsiteY12" fmla="*/ 5519932 h 5519932"/>
              <a:gd name="connsiteX13" fmla="*/ 960106 w 5760638"/>
              <a:gd name="connsiteY13" fmla="*/ 5519932 h 5519932"/>
              <a:gd name="connsiteX14" fmla="*/ 960106 w 5760638"/>
              <a:gd name="connsiteY14" fmla="*/ 5519932 h 5519932"/>
              <a:gd name="connsiteX15" fmla="*/ 920007 w 5760638"/>
              <a:gd name="connsiteY15" fmla="*/ 5519932 h 5519932"/>
              <a:gd name="connsiteX16" fmla="*/ 0 w 5760638"/>
              <a:gd name="connsiteY16" fmla="*/ 4599925 h 5519932"/>
              <a:gd name="connsiteX17" fmla="*/ 0 w 5760638"/>
              <a:gd name="connsiteY17" fmla="*/ 2299972 h 5519932"/>
              <a:gd name="connsiteX18" fmla="*/ -436944 w 5760638"/>
              <a:gd name="connsiteY18" fmla="*/ 2676505 h 5519932"/>
              <a:gd name="connsiteX19" fmla="*/ 0 w 5760638"/>
              <a:gd name="connsiteY19" fmla="*/ 919989 h 5519932"/>
              <a:gd name="connsiteX20" fmla="*/ 0 w 5760638"/>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299972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00006 w 6260644"/>
              <a:gd name="connsiteY0" fmla="*/ 920007 h 5519932"/>
              <a:gd name="connsiteX1" fmla="*/ 1420013 w 6260644"/>
              <a:gd name="connsiteY1" fmla="*/ 0 h 5519932"/>
              <a:gd name="connsiteX2" fmla="*/ 1460112 w 6260644"/>
              <a:gd name="connsiteY2" fmla="*/ 0 h 5519932"/>
              <a:gd name="connsiteX3" fmla="*/ 1460112 w 6260644"/>
              <a:gd name="connsiteY3" fmla="*/ 0 h 5519932"/>
              <a:gd name="connsiteX4" fmla="*/ 2900272 w 6260644"/>
              <a:gd name="connsiteY4" fmla="*/ 0 h 5519932"/>
              <a:gd name="connsiteX5" fmla="*/ 5340637 w 6260644"/>
              <a:gd name="connsiteY5" fmla="*/ 0 h 5519932"/>
              <a:gd name="connsiteX6" fmla="*/ 6260644 w 6260644"/>
              <a:gd name="connsiteY6" fmla="*/ 920007 h 5519932"/>
              <a:gd name="connsiteX7" fmla="*/ 6260644 w 6260644"/>
              <a:gd name="connsiteY7" fmla="*/ 919989 h 5519932"/>
              <a:gd name="connsiteX8" fmla="*/ 6260644 w 6260644"/>
              <a:gd name="connsiteY8" fmla="*/ 919989 h 5519932"/>
              <a:gd name="connsiteX9" fmla="*/ 6260644 w 6260644"/>
              <a:gd name="connsiteY9" fmla="*/ 2299972 h 5519932"/>
              <a:gd name="connsiteX10" fmla="*/ 6260644 w 6260644"/>
              <a:gd name="connsiteY10" fmla="*/ 4599925 h 5519932"/>
              <a:gd name="connsiteX11" fmla="*/ 5340637 w 6260644"/>
              <a:gd name="connsiteY11" fmla="*/ 5519932 h 5519932"/>
              <a:gd name="connsiteX12" fmla="*/ 2900272 w 6260644"/>
              <a:gd name="connsiteY12" fmla="*/ 5519932 h 5519932"/>
              <a:gd name="connsiteX13" fmla="*/ 1460112 w 6260644"/>
              <a:gd name="connsiteY13" fmla="*/ 5519932 h 5519932"/>
              <a:gd name="connsiteX14" fmla="*/ 1460112 w 6260644"/>
              <a:gd name="connsiteY14" fmla="*/ 5519932 h 5519932"/>
              <a:gd name="connsiteX15" fmla="*/ 1420013 w 6260644"/>
              <a:gd name="connsiteY15" fmla="*/ 5519932 h 5519932"/>
              <a:gd name="connsiteX16" fmla="*/ 500006 w 6260644"/>
              <a:gd name="connsiteY16" fmla="*/ 4599925 h 5519932"/>
              <a:gd name="connsiteX17" fmla="*/ 500006 w 6260644"/>
              <a:gd name="connsiteY17" fmla="*/ 2762427 h 5519932"/>
              <a:gd name="connsiteX18" fmla="*/ 0 w 6260644"/>
              <a:gd name="connsiteY18" fmla="*/ 3149470 h 5519932"/>
              <a:gd name="connsiteX19" fmla="*/ 500006 w 6260644"/>
              <a:gd name="connsiteY19" fmla="*/ 919989 h 5519932"/>
              <a:gd name="connsiteX20" fmla="*/ 500006 w 6260644"/>
              <a:gd name="connsiteY20" fmla="*/ 920007 h 5519932"/>
              <a:gd name="connsiteX0" fmla="*/ 552558 w 6313196"/>
              <a:gd name="connsiteY0" fmla="*/ 9200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52558 w 6313196"/>
              <a:gd name="connsiteY20" fmla="*/ 920007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52558 w 6313196"/>
              <a:gd name="connsiteY19" fmla="*/ 919989 h 5519932"/>
              <a:gd name="connsiteX20" fmla="*/ 563069 w 6313196"/>
              <a:gd name="connsiteY20" fmla="*/ 1676752 h 5519932"/>
              <a:gd name="connsiteX0" fmla="*/ 563069 w 6313196"/>
              <a:gd name="connsiteY0" fmla="*/ 1676752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563069 w 6313196"/>
              <a:gd name="connsiteY20" fmla="*/ 1676752 h 5519932"/>
              <a:gd name="connsiteX0" fmla="*/ 626131 w 6313196"/>
              <a:gd name="connsiteY0" fmla="*/ 615207 h 5519932"/>
              <a:gd name="connsiteX1" fmla="*/ 1472565 w 6313196"/>
              <a:gd name="connsiteY1" fmla="*/ 0 h 5519932"/>
              <a:gd name="connsiteX2" fmla="*/ 1512664 w 6313196"/>
              <a:gd name="connsiteY2" fmla="*/ 0 h 5519932"/>
              <a:gd name="connsiteX3" fmla="*/ 1512664 w 6313196"/>
              <a:gd name="connsiteY3" fmla="*/ 0 h 5519932"/>
              <a:gd name="connsiteX4" fmla="*/ 2952824 w 6313196"/>
              <a:gd name="connsiteY4" fmla="*/ 0 h 5519932"/>
              <a:gd name="connsiteX5" fmla="*/ 5393189 w 6313196"/>
              <a:gd name="connsiteY5" fmla="*/ 0 h 5519932"/>
              <a:gd name="connsiteX6" fmla="*/ 6313196 w 6313196"/>
              <a:gd name="connsiteY6" fmla="*/ 920007 h 5519932"/>
              <a:gd name="connsiteX7" fmla="*/ 6313196 w 6313196"/>
              <a:gd name="connsiteY7" fmla="*/ 919989 h 5519932"/>
              <a:gd name="connsiteX8" fmla="*/ 6313196 w 6313196"/>
              <a:gd name="connsiteY8" fmla="*/ 919989 h 5519932"/>
              <a:gd name="connsiteX9" fmla="*/ 6313196 w 6313196"/>
              <a:gd name="connsiteY9" fmla="*/ 2299972 h 5519932"/>
              <a:gd name="connsiteX10" fmla="*/ 6313196 w 6313196"/>
              <a:gd name="connsiteY10" fmla="*/ 4599925 h 5519932"/>
              <a:gd name="connsiteX11" fmla="*/ 5393189 w 6313196"/>
              <a:gd name="connsiteY11" fmla="*/ 5519932 h 5519932"/>
              <a:gd name="connsiteX12" fmla="*/ 2952824 w 6313196"/>
              <a:gd name="connsiteY12" fmla="*/ 5519932 h 5519932"/>
              <a:gd name="connsiteX13" fmla="*/ 1512664 w 6313196"/>
              <a:gd name="connsiteY13" fmla="*/ 5519932 h 5519932"/>
              <a:gd name="connsiteX14" fmla="*/ 1512664 w 6313196"/>
              <a:gd name="connsiteY14" fmla="*/ 5519932 h 5519932"/>
              <a:gd name="connsiteX15" fmla="*/ 1472565 w 6313196"/>
              <a:gd name="connsiteY15" fmla="*/ 5519932 h 5519932"/>
              <a:gd name="connsiteX16" fmla="*/ 552558 w 6313196"/>
              <a:gd name="connsiteY16" fmla="*/ 4599925 h 5519932"/>
              <a:gd name="connsiteX17" fmla="*/ 552558 w 6313196"/>
              <a:gd name="connsiteY17" fmla="*/ 2762427 h 5519932"/>
              <a:gd name="connsiteX18" fmla="*/ 0 w 6313196"/>
              <a:gd name="connsiteY18" fmla="*/ 3065387 h 5519932"/>
              <a:gd name="connsiteX19" fmla="*/ 594600 w 6313196"/>
              <a:gd name="connsiteY19" fmla="*/ 1645203 h 5519932"/>
              <a:gd name="connsiteX20" fmla="*/ 626131 w 6313196"/>
              <a:gd name="connsiteY20" fmla="*/ 615207 h 5519932"/>
              <a:gd name="connsiteX0" fmla="*/ 699704 w 6386769"/>
              <a:gd name="connsiteY0" fmla="*/ 615207 h 5519932"/>
              <a:gd name="connsiteX1" fmla="*/ 1546138 w 6386769"/>
              <a:gd name="connsiteY1" fmla="*/ 0 h 5519932"/>
              <a:gd name="connsiteX2" fmla="*/ 1586237 w 6386769"/>
              <a:gd name="connsiteY2" fmla="*/ 0 h 5519932"/>
              <a:gd name="connsiteX3" fmla="*/ 1586237 w 6386769"/>
              <a:gd name="connsiteY3" fmla="*/ 0 h 5519932"/>
              <a:gd name="connsiteX4" fmla="*/ 3026397 w 6386769"/>
              <a:gd name="connsiteY4" fmla="*/ 0 h 5519932"/>
              <a:gd name="connsiteX5" fmla="*/ 5466762 w 6386769"/>
              <a:gd name="connsiteY5" fmla="*/ 0 h 5519932"/>
              <a:gd name="connsiteX6" fmla="*/ 6386769 w 6386769"/>
              <a:gd name="connsiteY6" fmla="*/ 920007 h 5519932"/>
              <a:gd name="connsiteX7" fmla="*/ 6386769 w 6386769"/>
              <a:gd name="connsiteY7" fmla="*/ 919989 h 5519932"/>
              <a:gd name="connsiteX8" fmla="*/ 6386769 w 6386769"/>
              <a:gd name="connsiteY8" fmla="*/ 919989 h 5519932"/>
              <a:gd name="connsiteX9" fmla="*/ 6386769 w 6386769"/>
              <a:gd name="connsiteY9" fmla="*/ 2299972 h 5519932"/>
              <a:gd name="connsiteX10" fmla="*/ 6386769 w 6386769"/>
              <a:gd name="connsiteY10" fmla="*/ 4599925 h 5519932"/>
              <a:gd name="connsiteX11" fmla="*/ 5466762 w 6386769"/>
              <a:gd name="connsiteY11" fmla="*/ 5519932 h 5519932"/>
              <a:gd name="connsiteX12" fmla="*/ 3026397 w 6386769"/>
              <a:gd name="connsiteY12" fmla="*/ 5519932 h 5519932"/>
              <a:gd name="connsiteX13" fmla="*/ 1586237 w 6386769"/>
              <a:gd name="connsiteY13" fmla="*/ 5519932 h 5519932"/>
              <a:gd name="connsiteX14" fmla="*/ 1586237 w 6386769"/>
              <a:gd name="connsiteY14" fmla="*/ 5519932 h 5519932"/>
              <a:gd name="connsiteX15" fmla="*/ 1546138 w 6386769"/>
              <a:gd name="connsiteY15" fmla="*/ 5519932 h 5519932"/>
              <a:gd name="connsiteX16" fmla="*/ 626131 w 6386769"/>
              <a:gd name="connsiteY16" fmla="*/ 4599925 h 5519932"/>
              <a:gd name="connsiteX17" fmla="*/ 626131 w 6386769"/>
              <a:gd name="connsiteY17" fmla="*/ 2762427 h 5519932"/>
              <a:gd name="connsiteX18" fmla="*/ 0 w 6386769"/>
              <a:gd name="connsiteY18" fmla="*/ 2939263 h 5519932"/>
              <a:gd name="connsiteX19" fmla="*/ 668173 w 6386769"/>
              <a:gd name="connsiteY19" fmla="*/ 1645203 h 5519932"/>
              <a:gd name="connsiteX20" fmla="*/ 699704 w 6386769"/>
              <a:gd name="connsiteY20" fmla="*/ 615207 h 5519932"/>
              <a:gd name="connsiteX0" fmla="*/ 699704 w 6386769"/>
              <a:gd name="connsiteY0" fmla="*/ 449335 h 5522225"/>
              <a:gd name="connsiteX1" fmla="*/ 1546138 w 6386769"/>
              <a:gd name="connsiteY1" fmla="*/ 2293 h 5522225"/>
              <a:gd name="connsiteX2" fmla="*/ 1586237 w 6386769"/>
              <a:gd name="connsiteY2" fmla="*/ 2293 h 5522225"/>
              <a:gd name="connsiteX3" fmla="*/ 1586237 w 6386769"/>
              <a:gd name="connsiteY3" fmla="*/ 2293 h 5522225"/>
              <a:gd name="connsiteX4" fmla="*/ 3026397 w 6386769"/>
              <a:gd name="connsiteY4" fmla="*/ 2293 h 5522225"/>
              <a:gd name="connsiteX5" fmla="*/ 5466762 w 6386769"/>
              <a:gd name="connsiteY5" fmla="*/ 2293 h 5522225"/>
              <a:gd name="connsiteX6" fmla="*/ 6386769 w 6386769"/>
              <a:gd name="connsiteY6" fmla="*/ 922300 h 5522225"/>
              <a:gd name="connsiteX7" fmla="*/ 6386769 w 6386769"/>
              <a:gd name="connsiteY7" fmla="*/ 922282 h 5522225"/>
              <a:gd name="connsiteX8" fmla="*/ 6386769 w 6386769"/>
              <a:gd name="connsiteY8" fmla="*/ 922282 h 5522225"/>
              <a:gd name="connsiteX9" fmla="*/ 6386769 w 6386769"/>
              <a:gd name="connsiteY9" fmla="*/ 2302265 h 5522225"/>
              <a:gd name="connsiteX10" fmla="*/ 6386769 w 6386769"/>
              <a:gd name="connsiteY10" fmla="*/ 4602218 h 5522225"/>
              <a:gd name="connsiteX11" fmla="*/ 5466762 w 6386769"/>
              <a:gd name="connsiteY11" fmla="*/ 5522225 h 5522225"/>
              <a:gd name="connsiteX12" fmla="*/ 3026397 w 6386769"/>
              <a:gd name="connsiteY12" fmla="*/ 5522225 h 5522225"/>
              <a:gd name="connsiteX13" fmla="*/ 1586237 w 6386769"/>
              <a:gd name="connsiteY13" fmla="*/ 5522225 h 5522225"/>
              <a:gd name="connsiteX14" fmla="*/ 1586237 w 6386769"/>
              <a:gd name="connsiteY14" fmla="*/ 5522225 h 5522225"/>
              <a:gd name="connsiteX15" fmla="*/ 1546138 w 6386769"/>
              <a:gd name="connsiteY15" fmla="*/ 5522225 h 5522225"/>
              <a:gd name="connsiteX16" fmla="*/ 626131 w 6386769"/>
              <a:gd name="connsiteY16" fmla="*/ 4602218 h 5522225"/>
              <a:gd name="connsiteX17" fmla="*/ 626131 w 6386769"/>
              <a:gd name="connsiteY17" fmla="*/ 2764720 h 5522225"/>
              <a:gd name="connsiteX18" fmla="*/ 0 w 6386769"/>
              <a:gd name="connsiteY18" fmla="*/ 2941556 h 5522225"/>
              <a:gd name="connsiteX19" fmla="*/ 668173 w 6386769"/>
              <a:gd name="connsiteY19" fmla="*/ 1647496 h 5522225"/>
              <a:gd name="connsiteX20" fmla="*/ 699704 w 6386769"/>
              <a:gd name="connsiteY20" fmla="*/ 449335 h 55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86769" h="5522225">
                <a:moveTo>
                  <a:pt x="699704" y="449335"/>
                </a:moveTo>
                <a:cubicBezTo>
                  <a:pt x="699704" y="-58771"/>
                  <a:pt x="1038032" y="2293"/>
                  <a:pt x="1546138" y="2293"/>
                </a:cubicBezTo>
                <a:lnTo>
                  <a:pt x="1586237" y="2293"/>
                </a:lnTo>
                <a:lnTo>
                  <a:pt x="1586237" y="2293"/>
                </a:lnTo>
                <a:lnTo>
                  <a:pt x="3026397" y="2293"/>
                </a:lnTo>
                <a:lnTo>
                  <a:pt x="5466762" y="2293"/>
                </a:lnTo>
                <a:cubicBezTo>
                  <a:pt x="5974868" y="2293"/>
                  <a:pt x="6386769" y="414194"/>
                  <a:pt x="6386769" y="922300"/>
                </a:cubicBezTo>
                <a:lnTo>
                  <a:pt x="6386769" y="922282"/>
                </a:lnTo>
                <a:lnTo>
                  <a:pt x="6386769" y="922282"/>
                </a:lnTo>
                <a:lnTo>
                  <a:pt x="6386769" y="2302265"/>
                </a:lnTo>
                <a:lnTo>
                  <a:pt x="6386769" y="4602218"/>
                </a:lnTo>
                <a:cubicBezTo>
                  <a:pt x="6386769" y="5110324"/>
                  <a:pt x="5974868" y="5522225"/>
                  <a:pt x="5466762" y="5522225"/>
                </a:cubicBezTo>
                <a:lnTo>
                  <a:pt x="3026397" y="5522225"/>
                </a:lnTo>
                <a:lnTo>
                  <a:pt x="1586237" y="5522225"/>
                </a:lnTo>
                <a:lnTo>
                  <a:pt x="1586237" y="5522225"/>
                </a:lnTo>
                <a:lnTo>
                  <a:pt x="1546138" y="5522225"/>
                </a:lnTo>
                <a:cubicBezTo>
                  <a:pt x="1038032" y="5522225"/>
                  <a:pt x="626131" y="5110324"/>
                  <a:pt x="626131" y="4602218"/>
                </a:cubicBezTo>
                <a:lnTo>
                  <a:pt x="626131" y="2764720"/>
                </a:lnTo>
                <a:lnTo>
                  <a:pt x="0" y="2941556"/>
                </a:lnTo>
                <a:lnTo>
                  <a:pt x="668173" y="1647496"/>
                </a:lnTo>
                <a:lnTo>
                  <a:pt x="699704" y="44933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0" bIns="0" rtlCol="0" anchor="ctr"/>
          <a:lstStyle/>
          <a:p>
            <a:pPr>
              <a:lnSpc>
                <a:spcPct val="130000"/>
              </a:lnSpc>
            </a:pPr>
            <a:r>
              <a:rPr lang="ja-JP" altLang="en-US" sz="4000" b="1" dirty="0">
                <a:solidFill>
                  <a:schemeClr val="tx1"/>
                </a:solidFill>
                <a:ea typeface="游ゴシック" panose="020B0400000000000000" pitchFamily="50" charset="-128"/>
              </a:rPr>
              <a:t>他の書物が一切なくなったと仮定しても</a:t>
            </a:r>
            <a:endParaRPr lang="en-US" altLang="ja-JP" sz="4000" b="1" dirty="0">
              <a:solidFill>
                <a:schemeClr val="tx1"/>
              </a:solidFill>
              <a:ea typeface="游ゴシック" panose="020B0400000000000000" pitchFamily="50" charset="-128"/>
            </a:endParaRPr>
          </a:p>
          <a:p>
            <a:pPr>
              <a:lnSpc>
                <a:spcPct val="130000"/>
              </a:lnSpc>
            </a:pPr>
            <a:r>
              <a:rPr lang="en-US" altLang="ja-JP" sz="4000" b="1" dirty="0">
                <a:solidFill>
                  <a:schemeClr val="tx1"/>
                </a:solidFill>
                <a:ea typeface="游ゴシック" panose="020B0400000000000000" pitchFamily="50" charset="-128"/>
              </a:rPr>
              <a:t>『</a:t>
            </a:r>
            <a:r>
              <a:rPr lang="ja-JP" altLang="en-US" sz="4000" b="1" dirty="0">
                <a:solidFill>
                  <a:schemeClr val="tx1"/>
                </a:solidFill>
                <a:ea typeface="游ゴシック" panose="020B0400000000000000" pitchFamily="50" charset="-128"/>
              </a:rPr>
              <a:t>臨済録</a:t>
            </a:r>
            <a:r>
              <a:rPr lang="en-US" altLang="ja-JP" sz="4000" b="1" dirty="0">
                <a:solidFill>
                  <a:schemeClr val="tx1"/>
                </a:solidFill>
                <a:ea typeface="游ゴシック" panose="020B0400000000000000" pitchFamily="50" charset="-128"/>
              </a:rPr>
              <a:t>』</a:t>
            </a:r>
            <a:r>
              <a:rPr lang="ja-JP" altLang="en-US" sz="4000" b="1" dirty="0">
                <a:solidFill>
                  <a:schemeClr val="tx1"/>
                </a:solidFill>
                <a:ea typeface="游ゴシック" panose="020B0400000000000000" pitchFamily="50" charset="-128"/>
              </a:rPr>
              <a:t>と</a:t>
            </a:r>
            <a:endParaRPr lang="en-US" altLang="ja-JP" sz="4000" b="1" dirty="0">
              <a:solidFill>
                <a:schemeClr val="tx1"/>
              </a:solidFill>
              <a:ea typeface="游ゴシック" panose="020B0400000000000000" pitchFamily="50" charset="-128"/>
            </a:endParaRPr>
          </a:p>
          <a:p>
            <a:pPr>
              <a:lnSpc>
                <a:spcPct val="130000"/>
              </a:lnSpc>
            </a:pPr>
            <a:r>
              <a:rPr lang="en-US" altLang="ja-JP" sz="4000" b="1" dirty="0">
                <a:solidFill>
                  <a:schemeClr val="tx1"/>
                </a:solidFill>
                <a:ea typeface="游ゴシック" panose="020B0400000000000000" pitchFamily="50" charset="-128"/>
              </a:rPr>
              <a:t>『</a:t>
            </a:r>
            <a:r>
              <a:rPr lang="ja-JP" altLang="en-US" sz="4000" b="1" dirty="0">
                <a:solidFill>
                  <a:schemeClr val="tx1"/>
                </a:solidFill>
                <a:ea typeface="游ゴシック" panose="020B0400000000000000" pitchFamily="50" charset="-128"/>
              </a:rPr>
              <a:t>歎異抄</a:t>
            </a:r>
            <a:r>
              <a:rPr lang="en-US" altLang="ja-JP" sz="4000" b="1" dirty="0">
                <a:solidFill>
                  <a:schemeClr val="tx1"/>
                </a:solidFill>
                <a:ea typeface="游ゴシック" panose="020B0400000000000000" pitchFamily="50" charset="-128"/>
              </a:rPr>
              <a:t>』</a:t>
            </a:r>
            <a:r>
              <a:rPr lang="ja-JP" altLang="en-US" sz="4000" b="1" dirty="0">
                <a:solidFill>
                  <a:schemeClr val="tx1"/>
                </a:solidFill>
                <a:ea typeface="游ゴシック" panose="020B0400000000000000" pitchFamily="50" charset="-128"/>
              </a:rPr>
              <a:t>さへ</a:t>
            </a:r>
            <a:endParaRPr lang="en-US" altLang="ja-JP" sz="4000" b="1" dirty="0">
              <a:solidFill>
                <a:schemeClr val="tx1"/>
              </a:solidFill>
              <a:ea typeface="游ゴシック" panose="020B0400000000000000" pitchFamily="50" charset="-128"/>
            </a:endParaRPr>
          </a:p>
          <a:p>
            <a:pPr>
              <a:lnSpc>
                <a:spcPct val="130000"/>
              </a:lnSpc>
            </a:pPr>
            <a:r>
              <a:rPr lang="ja-JP" altLang="en-US" sz="4000" b="1" dirty="0">
                <a:solidFill>
                  <a:schemeClr val="tx1"/>
                </a:solidFill>
                <a:ea typeface="游ゴシック" panose="020B0400000000000000" pitchFamily="50" charset="-128"/>
              </a:rPr>
              <a:t>あれば・・。</a:t>
            </a:r>
            <a:endParaRPr lang="en-US" altLang="ja-JP" sz="4000" b="1" dirty="0">
              <a:solidFill>
                <a:schemeClr val="tx1"/>
              </a:solidFill>
              <a:ea typeface="游ゴシック" panose="020B0400000000000000" pitchFamily="50" charset="-128"/>
            </a:endParaRPr>
          </a:p>
          <a:p>
            <a:pPr>
              <a:lnSpc>
                <a:spcPct val="130000"/>
              </a:lnSpc>
            </a:pPr>
            <a:endParaRPr kumimoji="1" lang="ja-JP" altLang="en-US" sz="4000" b="1" dirty="0">
              <a:solidFill>
                <a:srgbClr val="FF0000"/>
              </a:solidFill>
              <a:ea typeface="游ゴシック" panose="020B0400000000000000" pitchFamily="50" charset="-128"/>
            </a:endParaRPr>
          </a:p>
        </p:txBody>
      </p:sp>
    </p:spTree>
    <p:custDataLst>
      <p:tags r:id="rId1"/>
    </p:custDataLst>
    <p:extLst>
      <p:ext uri="{BB962C8B-B14F-4D97-AF65-F5344CB8AC3E}">
        <p14:creationId xmlns:p14="http://schemas.microsoft.com/office/powerpoint/2010/main" val="328024718"/>
      </p:ext>
    </p:extLst>
  </p:cSld>
  <p:clrMapOvr>
    <a:masterClrMapping/>
  </p:clrMapOvr>
  <mc:AlternateContent xmlns:mc="http://schemas.openxmlformats.org/markup-compatibility/2006" xmlns:p14="http://schemas.microsoft.com/office/powerpoint/2010/main">
    <mc:Choice Requires="p14">
      <p:transition spd="med" p14:dur="700" advTm="79774">
        <p:fade/>
      </p:transition>
    </mc:Choice>
    <mc:Fallback xmlns="">
      <p:transition spd="med" advTm="797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880342" y="0"/>
            <a:ext cx="12222427" cy="6858000"/>
          </a:xfrm>
          <a:prstGeom prst="rect">
            <a:avLst/>
          </a:prstGeom>
        </p:spPr>
      </p:pic>
      <p:sp>
        <p:nvSpPr>
          <p:cNvPr id="5" name="コンテンツ プレースホルダー 2"/>
          <p:cNvSpPr txBox="1">
            <a:spLocks/>
          </p:cNvSpPr>
          <p:nvPr/>
        </p:nvSpPr>
        <p:spPr>
          <a:xfrm>
            <a:off x="-396552" y="620688"/>
            <a:ext cx="8748464" cy="612068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54000">
                    <a:prstClr val="white"/>
                  </a:glow>
                </a:effectLst>
                <a:uLnTx/>
                <a:uFillTx/>
                <a:latin typeface="ＭＳ ゴシック" panose="020B0609070205080204" pitchFamily="49" charset="-128"/>
                <a:ea typeface="ＭＳ ゴシック" panose="020B0609070205080204" pitchFamily="49" charset="-128"/>
                <a:cs typeface="+mn-cs"/>
              </a:rPr>
              <a:t>（現代語訳）</a:t>
            </a:r>
            <a:endParaRPr kumimoji="1" lang="en-US" altLang="ja-JP" sz="3200" b="1" i="0" u="none" strike="noStrike" kern="1200" cap="none" spc="0" normalizeH="0" baseline="0" noProof="0" dirty="0">
              <a:ln>
                <a:noFill/>
              </a:ln>
              <a:solidFill>
                <a:prstClr val="black"/>
              </a:solidFill>
              <a:effectLst>
                <a:glow rad="254000">
                  <a:prstClr val="white"/>
                </a:glow>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254000">
                    <a:prstClr val="white"/>
                  </a:glow>
                </a:effectLst>
                <a:uLnTx/>
                <a:uFillTx/>
                <a:latin typeface="Calibri"/>
                <a:ea typeface="游ゴシック" panose="020B0400000000000000" pitchFamily="50" charset="-128"/>
                <a:cs typeface="+mn-cs"/>
              </a:rPr>
              <a:t>思えばかつて、親鸞聖人がおいでになったころ、同じ志をもってはるかに遠い京の都まで足を運び、同じ信心をもってやがて往生する浄土に思いをよせた人々は、ともに親鸞聖人のおこころを聞かせていただきました。</a:t>
            </a:r>
          </a:p>
        </p:txBody>
      </p:sp>
    </p:spTree>
    <p:custDataLst>
      <p:tags r:id="rId1"/>
    </p:custDataLst>
    <p:extLst>
      <p:ext uri="{BB962C8B-B14F-4D97-AF65-F5344CB8AC3E}">
        <p14:creationId xmlns:p14="http://schemas.microsoft.com/office/powerpoint/2010/main" val="349765948"/>
      </p:ext>
    </p:extLst>
  </p:cSld>
  <p:clrMapOvr>
    <a:masterClrMapping/>
  </p:clrMapOvr>
  <mc:AlternateContent xmlns:mc="http://schemas.openxmlformats.org/markup-compatibility/2006" xmlns:p14="http://schemas.microsoft.com/office/powerpoint/2010/main">
    <mc:Choice Requires="p14">
      <p:transition spd="med" p14:dur="700" advTm="27652">
        <p:fade/>
      </p:transition>
    </mc:Choice>
    <mc:Fallback xmlns="">
      <p:transition spd="med" advTm="276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880342" y="0"/>
            <a:ext cx="12222427" cy="6858000"/>
          </a:xfrm>
          <a:prstGeom prst="rect">
            <a:avLst/>
          </a:prstGeom>
        </p:spPr>
      </p:pic>
      <p:sp>
        <p:nvSpPr>
          <p:cNvPr id="5" name="コンテンツ プレースホルダー 2"/>
          <p:cNvSpPr txBox="1">
            <a:spLocks/>
          </p:cNvSpPr>
          <p:nvPr/>
        </p:nvSpPr>
        <p:spPr>
          <a:xfrm>
            <a:off x="-396552" y="620688"/>
            <a:ext cx="8748464" cy="612068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glow rad="254000">
                    <a:prstClr val="white"/>
                  </a:glow>
                </a:effectLst>
                <a:uLnTx/>
                <a:uFillTx/>
                <a:latin typeface="ＭＳ ゴシック" panose="020B0609070205080204" pitchFamily="49" charset="-128"/>
                <a:ea typeface="ＭＳ ゴシック" panose="020B0609070205080204" pitchFamily="49" charset="-128"/>
                <a:cs typeface="+mn-cs"/>
              </a:rPr>
              <a:t>（現代語訳）</a:t>
            </a:r>
            <a:endParaRPr kumimoji="1" lang="en-US" altLang="ja-JP" sz="3200" b="1" i="0" u="none" strike="noStrike" kern="1200" cap="none" spc="0" normalizeH="0" baseline="0" noProof="0" dirty="0">
              <a:ln>
                <a:noFill/>
              </a:ln>
              <a:solidFill>
                <a:prstClr val="black"/>
              </a:solidFill>
              <a:effectLst>
                <a:glow rad="254000">
                  <a:prstClr val="white"/>
                </a:glow>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4400" b="1" i="0" u="none" strike="noStrike" kern="1200" cap="none" spc="0" normalizeH="0" baseline="0" noProof="0" dirty="0">
                <a:ln>
                  <a:noFill/>
                </a:ln>
                <a:solidFill>
                  <a:prstClr val="black"/>
                </a:solidFill>
                <a:effectLst>
                  <a:glow rad="254000">
                    <a:prstClr val="white"/>
                  </a:glow>
                </a:effectLst>
                <a:uLnTx/>
                <a:uFillTx/>
                <a:latin typeface="Calibri"/>
                <a:ea typeface="游ゴシック" panose="020B0400000000000000" pitchFamily="50" charset="-128"/>
                <a:cs typeface="+mn-cs"/>
              </a:rPr>
              <a:t>思えばかつて、親鸞聖人がおいでになったころ、同じ志をもって</a:t>
            </a:r>
            <a:r>
              <a:rPr kumimoji="1" lang="ja-JP" altLang="en-US" sz="4400" b="1" i="0" u="none" strike="noStrike" kern="1200" cap="none" spc="0" normalizeH="0" baseline="0" noProof="0" dirty="0">
                <a:ln>
                  <a:noFill/>
                </a:ln>
                <a:solidFill>
                  <a:srgbClr val="FF0000"/>
                </a:solidFill>
                <a:effectLst>
                  <a:glow rad="254000">
                    <a:prstClr val="white"/>
                  </a:glow>
                </a:effectLst>
                <a:uLnTx/>
                <a:uFillTx/>
                <a:latin typeface="Calibri"/>
                <a:ea typeface="游ゴシック" panose="020B0400000000000000" pitchFamily="50" charset="-128"/>
                <a:cs typeface="+mn-cs"/>
              </a:rPr>
              <a:t>はるかに遠い京の都まで足を運び</a:t>
            </a:r>
            <a:r>
              <a:rPr kumimoji="1" lang="ja-JP" altLang="en-US" sz="4400" b="1" i="0" u="none" strike="noStrike" kern="1200" cap="none" spc="0" normalizeH="0" baseline="0" noProof="0" dirty="0">
                <a:ln>
                  <a:noFill/>
                </a:ln>
                <a:solidFill>
                  <a:prstClr val="black"/>
                </a:solidFill>
                <a:effectLst>
                  <a:glow rad="254000">
                    <a:prstClr val="white"/>
                  </a:glow>
                </a:effectLst>
                <a:uLnTx/>
                <a:uFillTx/>
                <a:latin typeface="Calibri"/>
                <a:ea typeface="游ゴシック" panose="020B0400000000000000" pitchFamily="50" charset="-128"/>
                <a:cs typeface="+mn-cs"/>
              </a:rPr>
              <a:t>、同じ信心をもってやがて往生する浄土に思いをよせた人々は、ともに親鸞聖人のおこころを聞かせていただきました。</a:t>
            </a:r>
          </a:p>
        </p:txBody>
      </p:sp>
    </p:spTree>
    <p:extLst>
      <p:ext uri="{BB962C8B-B14F-4D97-AF65-F5344CB8AC3E}">
        <p14:creationId xmlns:p14="http://schemas.microsoft.com/office/powerpoint/2010/main" val="419805691"/>
      </p:ext>
    </p:extLst>
  </p:cSld>
  <p:clrMapOvr>
    <a:masterClrMapping/>
  </p:clrMapOvr>
  <mc:AlternateContent xmlns:mc="http://schemas.openxmlformats.org/markup-compatibility/2006" xmlns:p14="http://schemas.microsoft.com/office/powerpoint/2010/main">
    <mc:Choice Requires="p14">
      <p:transition spd="med" p14:dur="700" advTm="16765">
        <p:fade/>
      </p:transition>
    </mc:Choice>
    <mc:Fallback xmlns="">
      <p:transition spd="med" advTm="16765">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3851920" y="188640"/>
            <a:ext cx="4752528" cy="6480720"/>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おのおのの十余箇国のさか</a:t>
            </a:r>
            <a:r>
              <a:rPr kumimoji="1" lang="ja-JP" altLang="en-US" sz="4800" b="1" i="0" u="none" strike="noStrike" kern="1200" cap="none" spc="0" normalizeH="0" baseline="0" noProof="0" dirty="0" err="1">
                <a:ln>
                  <a:noFill/>
                </a:ln>
                <a:solidFill>
                  <a:prstClr val="black"/>
                </a:solidFill>
                <a:effectLst>
                  <a:glow rad="139700">
                    <a:prstClr val="white"/>
                  </a:glow>
                </a:effectLst>
                <a:uLnTx/>
                <a:uFillTx/>
                <a:latin typeface="Calibri"/>
                <a:ea typeface="游ゴシック" panose="020B0400000000000000" pitchFamily="50" charset="-128"/>
                <a:cs typeface="+mn-cs"/>
              </a:rPr>
              <a:t>ひを</a:t>
            </a:r>
            <a:r>
              <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こえて、身命をかへりみずして、たづねきたらしめたまふ御こころざし、・・・。</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　　　　　　　　　　　　　　　　</a:t>
            </a:r>
            <a:endParaRPr kumimoji="1" lang="en-US" altLang="ja-JP"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a:p>
            <a:pPr marL="0" indent="0">
              <a:buNone/>
              <a:defRPr/>
            </a:pP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　　（</a:t>
            </a:r>
            <a:r>
              <a:rPr kumimoji="1" lang="en-US" altLang="ja-JP"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歎異抄</a:t>
            </a:r>
            <a:r>
              <a:rPr kumimoji="1" lang="en-US" altLang="ja-JP"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第二条・</a:t>
            </a:r>
            <a:r>
              <a:rPr lang="ja-JP" altLang="en-US" b="1" dirty="0">
                <a:ea typeface="游ゴシック" panose="020B0400000000000000" pitchFamily="50" charset="-128"/>
              </a:rPr>
              <a:t>Ｐ３</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a:t>
            </a:r>
          </a:p>
        </p:txBody>
      </p:sp>
      <p:pic>
        <p:nvPicPr>
          <p:cNvPr id="2" name="図 1">
            <a:extLst>
              <a:ext uri="{FF2B5EF4-FFF2-40B4-BE49-F238E27FC236}">
                <a16:creationId xmlns:a16="http://schemas.microsoft.com/office/drawing/2014/main" id="{B1E80E2D-E4FD-1201-0C32-AA0F04E2FA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6350" y="836712"/>
            <a:ext cx="7910388" cy="10178603"/>
          </a:xfrm>
          <a:prstGeom prst="rect">
            <a:avLst/>
          </a:prstGeom>
        </p:spPr>
      </p:pic>
    </p:spTree>
    <p:custDataLst>
      <p:tags r:id="rId1"/>
    </p:custDataLst>
    <p:extLst>
      <p:ext uri="{BB962C8B-B14F-4D97-AF65-F5344CB8AC3E}">
        <p14:creationId xmlns:p14="http://schemas.microsoft.com/office/powerpoint/2010/main" val="4182101903"/>
      </p:ext>
    </p:extLst>
  </p:cSld>
  <p:clrMapOvr>
    <a:masterClrMapping/>
  </p:clrMapOvr>
  <mc:AlternateContent xmlns:mc="http://schemas.openxmlformats.org/markup-compatibility/2006" xmlns:p14="http://schemas.microsoft.com/office/powerpoint/2010/main">
    <mc:Choice Requires="p14">
      <p:transition spd="med" p14:dur="700" advTm="18488">
        <p:fade/>
      </p:transition>
    </mc:Choice>
    <mc:Fallback xmlns="">
      <p:transition spd="med" advTm="184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979712" y="476672"/>
            <a:ext cx="6624736" cy="6110854"/>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あなた方がはるばる十余りもの国境をこえて、命がけでわたしを訪ねてこられたのは、・・・。</a:t>
            </a:r>
            <a:endParaRPr kumimoji="1" lang="en-US" altLang="ja-JP"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現代語訳）</a:t>
            </a:r>
            <a:endParaRPr kumimoji="1" lang="en-US" altLang="ja-JP"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p:txBody>
      </p:sp>
      <p:pic>
        <p:nvPicPr>
          <p:cNvPr id="2" name="図 1">
            <a:extLst>
              <a:ext uri="{FF2B5EF4-FFF2-40B4-BE49-F238E27FC236}">
                <a16:creationId xmlns:a16="http://schemas.microsoft.com/office/drawing/2014/main" id="{004A56A7-CAAA-9A17-F671-D4BC50E11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350" y="836712"/>
            <a:ext cx="7910388" cy="10178603"/>
          </a:xfrm>
          <a:prstGeom prst="rect">
            <a:avLst/>
          </a:prstGeom>
        </p:spPr>
      </p:pic>
    </p:spTree>
    <p:extLst>
      <p:ext uri="{BB962C8B-B14F-4D97-AF65-F5344CB8AC3E}">
        <p14:creationId xmlns:p14="http://schemas.microsoft.com/office/powerpoint/2010/main" val="1258065883"/>
      </p:ext>
    </p:extLst>
  </p:cSld>
  <p:clrMapOvr>
    <a:masterClrMapping/>
  </p:clrMapOvr>
  <mc:AlternateContent xmlns:mc="http://schemas.openxmlformats.org/markup-compatibility/2006" xmlns:p14="http://schemas.microsoft.com/office/powerpoint/2010/main">
    <mc:Choice Requires="p14">
      <p:transition spd="med" p14:dur="700" advTm="11977">
        <p:fade/>
      </p:transition>
    </mc:Choice>
    <mc:Fallback xmlns="">
      <p:transition spd="med" advTm="11977">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979712" y="476672"/>
            <a:ext cx="6624736" cy="6110854"/>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あなた方が</a:t>
            </a:r>
            <a:r>
              <a:rPr kumimoji="1" lang="ja-JP" altLang="en-US" sz="4800" b="1" i="0" u="none" strike="noStrike" kern="1200" cap="none" spc="0" normalizeH="0" baseline="0" noProof="0" dirty="0">
                <a:ln>
                  <a:noFill/>
                </a:ln>
                <a:solidFill>
                  <a:srgbClr val="FF0000"/>
                </a:solidFill>
                <a:effectLst>
                  <a:glow rad="139700">
                    <a:prstClr val="white"/>
                  </a:glow>
                </a:effectLst>
                <a:uLnTx/>
                <a:uFillTx/>
                <a:latin typeface="Calibri"/>
                <a:ea typeface="游ゴシック" panose="020B0400000000000000" pitchFamily="50" charset="-128"/>
                <a:cs typeface="+mn-cs"/>
              </a:rPr>
              <a:t>はるばる十余りもの国境をこえて</a:t>
            </a:r>
            <a:r>
              <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、命がけでわたしを訪ねてこられたのは、・・・。</a:t>
            </a:r>
            <a:endParaRPr kumimoji="1" lang="en-US" altLang="ja-JP"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2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a:t>
            </a:r>
            <a:r>
              <a:rPr kumimoji="1" lang="ja-JP" altLang="en-US"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rPr>
              <a:t>現代語訳）</a:t>
            </a:r>
            <a:endParaRPr kumimoji="1" lang="en-US" altLang="ja-JP" sz="32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800" b="1" i="0" u="none" strike="noStrike" kern="1200" cap="none" spc="0" normalizeH="0" baseline="0" noProof="0" dirty="0">
              <a:ln>
                <a:noFill/>
              </a:ln>
              <a:solidFill>
                <a:prstClr val="black"/>
              </a:solidFill>
              <a:effectLst>
                <a:glow rad="139700">
                  <a:prstClr val="white"/>
                </a:glow>
              </a:effectLst>
              <a:uLnTx/>
              <a:uFillTx/>
              <a:latin typeface="Calibri"/>
              <a:ea typeface="游ゴシック" panose="020B0400000000000000" pitchFamily="50" charset="-128"/>
              <a:cs typeface="+mn-cs"/>
            </a:endParaRPr>
          </a:p>
        </p:txBody>
      </p:sp>
      <p:pic>
        <p:nvPicPr>
          <p:cNvPr id="2" name="図 1">
            <a:extLst>
              <a:ext uri="{FF2B5EF4-FFF2-40B4-BE49-F238E27FC236}">
                <a16:creationId xmlns:a16="http://schemas.microsoft.com/office/drawing/2014/main" id="{004A56A7-CAAA-9A17-F671-D4BC50E11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350" y="836712"/>
            <a:ext cx="7910388" cy="10178603"/>
          </a:xfrm>
          <a:prstGeom prst="rect">
            <a:avLst/>
          </a:prstGeom>
        </p:spPr>
      </p:pic>
    </p:spTree>
    <p:extLst>
      <p:ext uri="{BB962C8B-B14F-4D97-AF65-F5344CB8AC3E}">
        <p14:creationId xmlns:p14="http://schemas.microsoft.com/office/powerpoint/2010/main" val="1632100914"/>
      </p:ext>
    </p:extLst>
  </p:cSld>
  <p:clrMapOvr>
    <a:masterClrMapping/>
  </p:clrMapOvr>
  <mc:AlternateContent xmlns:mc="http://schemas.openxmlformats.org/markup-compatibility/2006" xmlns:p14="http://schemas.microsoft.com/office/powerpoint/2010/main">
    <mc:Choice Requires="p14">
      <p:transition spd="med" p14:dur="700" advTm="40471">
        <p:fade/>
      </p:transition>
    </mc:Choice>
    <mc:Fallback xmlns="">
      <p:transition spd="med" advTm="40471">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0586" y="-315310"/>
            <a:ext cx="10645911" cy="6654464"/>
          </a:xfrm>
          <a:prstGeom prst="rect">
            <a:avLst/>
          </a:prstGeom>
          <a:noFill/>
        </p:spPr>
      </p:pic>
      <p:sp>
        <p:nvSpPr>
          <p:cNvPr id="7" name="角丸四角形吹き出し 7">
            <a:extLst>
              <a:ext uri="{FF2B5EF4-FFF2-40B4-BE49-F238E27FC236}">
                <a16:creationId xmlns:a16="http://schemas.microsoft.com/office/drawing/2014/main" id="{D9B66723-FFAB-418D-A944-DA1EE0987B62}"/>
              </a:ext>
            </a:extLst>
          </p:cNvPr>
          <p:cNvSpPr/>
          <p:nvPr/>
        </p:nvSpPr>
        <p:spPr>
          <a:xfrm>
            <a:off x="7092280" y="2753261"/>
            <a:ext cx="1296144" cy="720080"/>
          </a:xfrm>
          <a:prstGeom prst="wedgeRoundRectCallout">
            <a:avLst>
              <a:gd name="adj1" fmla="val -67905"/>
              <a:gd name="adj2" fmla="val 13313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武蔵</a:t>
            </a:r>
          </a:p>
        </p:txBody>
      </p:sp>
      <p:sp>
        <p:nvSpPr>
          <p:cNvPr id="8" name="角丸四角形吹き出し 7">
            <a:extLst>
              <a:ext uri="{FF2B5EF4-FFF2-40B4-BE49-F238E27FC236}">
                <a16:creationId xmlns:a16="http://schemas.microsoft.com/office/drawing/2014/main" id="{192DCA48-E681-49EC-AA46-645BC7136A7B}"/>
              </a:ext>
            </a:extLst>
          </p:cNvPr>
          <p:cNvSpPr/>
          <p:nvPr/>
        </p:nvSpPr>
        <p:spPr>
          <a:xfrm>
            <a:off x="5769100" y="2764737"/>
            <a:ext cx="1296144" cy="720080"/>
          </a:xfrm>
          <a:prstGeom prst="wedgeRoundRectCallout">
            <a:avLst>
              <a:gd name="adj1" fmla="val -51089"/>
              <a:gd name="adj2" fmla="val 228013"/>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相模</a:t>
            </a:r>
          </a:p>
        </p:txBody>
      </p:sp>
      <p:sp>
        <p:nvSpPr>
          <p:cNvPr id="9" name="角丸四角形吹き出し 7">
            <a:extLst>
              <a:ext uri="{FF2B5EF4-FFF2-40B4-BE49-F238E27FC236}">
                <a16:creationId xmlns:a16="http://schemas.microsoft.com/office/drawing/2014/main" id="{4E3658B3-BA65-450D-8DB7-A203F27AE36E}"/>
              </a:ext>
            </a:extLst>
          </p:cNvPr>
          <p:cNvSpPr/>
          <p:nvPr/>
        </p:nvSpPr>
        <p:spPr>
          <a:xfrm>
            <a:off x="4437173" y="2816047"/>
            <a:ext cx="1281138" cy="720080"/>
          </a:xfrm>
          <a:prstGeom prst="wedgeRoundRectCallout">
            <a:avLst>
              <a:gd name="adj1" fmla="val -4283"/>
              <a:gd name="adj2" fmla="val 228013"/>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駿河</a:t>
            </a:r>
          </a:p>
        </p:txBody>
      </p:sp>
      <p:sp>
        <p:nvSpPr>
          <p:cNvPr id="10" name="四角形吹き出し 9"/>
          <p:cNvSpPr/>
          <p:nvPr/>
        </p:nvSpPr>
        <p:spPr>
          <a:xfrm>
            <a:off x="3707904" y="2132856"/>
            <a:ext cx="1008112" cy="1329607"/>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bIns="144000"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
        <p:nvSpPr>
          <p:cNvPr id="11" name="角丸四角形吹き出し 7">
            <a:extLst>
              <a:ext uri="{FF2B5EF4-FFF2-40B4-BE49-F238E27FC236}">
                <a16:creationId xmlns:a16="http://schemas.microsoft.com/office/drawing/2014/main" id="{D9B66723-FFAB-418D-A944-DA1EE0987B62}"/>
              </a:ext>
            </a:extLst>
          </p:cNvPr>
          <p:cNvSpPr/>
          <p:nvPr/>
        </p:nvSpPr>
        <p:spPr>
          <a:xfrm>
            <a:off x="7847856" y="4562662"/>
            <a:ext cx="1296144" cy="724272"/>
          </a:xfrm>
          <a:prstGeom prst="wedgeRoundRectCallout">
            <a:avLst>
              <a:gd name="adj1" fmla="val -19604"/>
              <a:gd name="adj2" fmla="val -15584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80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常陸</a:t>
            </a:r>
          </a:p>
        </p:txBody>
      </p:sp>
      <p:sp>
        <p:nvSpPr>
          <p:cNvPr id="12" name="角丸四角形吹き出し 7">
            <a:extLst>
              <a:ext uri="{FF2B5EF4-FFF2-40B4-BE49-F238E27FC236}">
                <a16:creationId xmlns:a16="http://schemas.microsoft.com/office/drawing/2014/main" id="{4E3658B3-BA65-450D-8DB7-A203F27AE36E}"/>
              </a:ext>
            </a:extLst>
          </p:cNvPr>
          <p:cNvSpPr/>
          <p:nvPr/>
        </p:nvSpPr>
        <p:spPr>
          <a:xfrm>
            <a:off x="5668295" y="5373216"/>
            <a:ext cx="1281138" cy="648072"/>
          </a:xfrm>
          <a:prstGeom prst="wedgeRoundRectCallout">
            <a:avLst>
              <a:gd name="adj1" fmla="val -73196"/>
              <a:gd name="adj2" fmla="val -45582"/>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伊豆</a:t>
            </a:r>
          </a:p>
        </p:txBody>
      </p:sp>
      <p:sp>
        <p:nvSpPr>
          <p:cNvPr id="13" name="角丸四角形吹き出し 7">
            <a:extLst>
              <a:ext uri="{FF2B5EF4-FFF2-40B4-BE49-F238E27FC236}">
                <a16:creationId xmlns:a16="http://schemas.microsoft.com/office/drawing/2014/main" id="{4E3658B3-BA65-450D-8DB7-A203F27AE36E}"/>
              </a:ext>
            </a:extLst>
          </p:cNvPr>
          <p:cNvSpPr/>
          <p:nvPr/>
        </p:nvSpPr>
        <p:spPr>
          <a:xfrm>
            <a:off x="3707904" y="5671513"/>
            <a:ext cx="1281138" cy="618238"/>
          </a:xfrm>
          <a:prstGeom prst="wedgeRoundRectCallout">
            <a:avLst>
              <a:gd name="adj1" fmla="val -32177"/>
              <a:gd name="adj2" fmla="val -6591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遠江</a:t>
            </a:r>
          </a:p>
        </p:txBody>
      </p:sp>
      <p:sp>
        <p:nvSpPr>
          <p:cNvPr id="14" name="角丸四角形吹き出し 7">
            <a:extLst>
              <a:ext uri="{FF2B5EF4-FFF2-40B4-BE49-F238E27FC236}">
                <a16:creationId xmlns:a16="http://schemas.microsoft.com/office/drawing/2014/main" id="{4E3658B3-BA65-450D-8DB7-A203F27AE36E}"/>
              </a:ext>
            </a:extLst>
          </p:cNvPr>
          <p:cNvSpPr/>
          <p:nvPr/>
        </p:nvSpPr>
        <p:spPr>
          <a:xfrm>
            <a:off x="2195736" y="5618496"/>
            <a:ext cx="1281138" cy="618238"/>
          </a:xfrm>
          <a:prstGeom prst="wedgeRoundRectCallout">
            <a:avLst>
              <a:gd name="adj1" fmla="val -3463"/>
              <a:gd name="adj2" fmla="val -115218"/>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三河</a:t>
            </a:r>
          </a:p>
        </p:txBody>
      </p:sp>
      <p:sp>
        <p:nvSpPr>
          <p:cNvPr id="15" name="角丸四角形吹き出し 7">
            <a:extLst>
              <a:ext uri="{FF2B5EF4-FFF2-40B4-BE49-F238E27FC236}">
                <a16:creationId xmlns:a16="http://schemas.microsoft.com/office/drawing/2014/main" id="{4E3658B3-BA65-450D-8DB7-A203F27AE36E}"/>
              </a:ext>
            </a:extLst>
          </p:cNvPr>
          <p:cNvSpPr/>
          <p:nvPr/>
        </p:nvSpPr>
        <p:spPr>
          <a:xfrm>
            <a:off x="2555776" y="3351032"/>
            <a:ext cx="1281138" cy="618238"/>
          </a:xfrm>
          <a:prstGeom prst="wedgeRoundRectCallout">
            <a:avLst>
              <a:gd name="adj1" fmla="val -76477"/>
              <a:gd name="adj2" fmla="val 122788"/>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尾張</a:t>
            </a:r>
          </a:p>
        </p:txBody>
      </p:sp>
      <p:sp>
        <p:nvSpPr>
          <p:cNvPr id="16" name="角丸四角形吹き出し 7">
            <a:extLst>
              <a:ext uri="{FF2B5EF4-FFF2-40B4-BE49-F238E27FC236}">
                <a16:creationId xmlns:a16="http://schemas.microsoft.com/office/drawing/2014/main" id="{4E3658B3-BA65-450D-8DB7-A203F27AE36E}"/>
              </a:ext>
            </a:extLst>
          </p:cNvPr>
          <p:cNvSpPr/>
          <p:nvPr/>
        </p:nvSpPr>
        <p:spPr>
          <a:xfrm>
            <a:off x="836454" y="5682136"/>
            <a:ext cx="1281138" cy="618238"/>
          </a:xfrm>
          <a:prstGeom prst="wedgeRoundRectCallout">
            <a:avLst>
              <a:gd name="adj1" fmla="val -28895"/>
              <a:gd name="adj2" fmla="val -94817"/>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伊勢</a:t>
            </a:r>
          </a:p>
        </p:txBody>
      </p:sp>
      <p:sp>
        <p:nvSpPr>
          <p:cNvPr id="17" name="角丸四角形吹き出し 7">
            <a:extLst>
              <a:ext uri="{FF2B5EF4-FFF2-40B4-BE49-F238E27FC236}">
                <a16:creationId xmlns:a16="http://schemas.microsoft.com/office/drawing/2014/main" id="{4E3658B3-BA65-450D-8DB7-A203F27AE36E}"/>
              </a:ext>
            </a:extLst>
          </p:cNvPr>
          <p:cNvSpPr/>
          <p:nvPr/>
        </p:nvSpPr>
        <p:spPr>
          <a:xfrm>
            <a:off x="48178" y="3019816"/>
            <a:ext cx="1281138" cy="618238"/>
          </a:xfrm>
          <a:prstGeom prst="wedgeRoundRectCallout">
            <a:avLst>
              <a:gd name="adj1" fmla="val -22333"/>
              <a:gd name="adj2" fmla="val 15339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山城</a:t>
            </a:r>
          </a:p>
        </p:txBody>
      </p:sp>
      <p:sp>
        <p:nvSpPr>
          <p:cNvPr id="18" name="角丸四角形吹き出し 7">
            <a:extLst>
              <a:ext uri="{FF2B5EF4-FFF2-40B4-BE49-F238E27FC236}">
                <a16:creationId xmlns:a16="http://schemas.microsoft.com/office/drawing/2014/main" id="{D9B66723-FFAB-418D-A944-DA1EE0987B62}"/>
              </a:ext>
            </a:extLst>
          </p:cNvPr>
          <p:cNvSpPr/>
          <p:nvPr/>
        </p:nvSpPr>
        <p:spPr>
          <a:xfrm>
            <a:off x="6961112" y="5256360"/>
            <a:ext cx="1296144" cy="724272"/>
          </a:xfrm>
          <a:prstGeom prst="wedgeRoundRectCallout">
            <a:avLst>
              <a:gd name="adj1" fmla="val -19604"/>
              <a:gd name="adj2" fmla="val -15584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下総</a:t>
            </a:r>
          </a:p>
        </p:txBody>
      </p:sp>
      <p:sp>
        <p:nvSpPr>
          <p:cNvPr id="19" name="角丸四角形吹き出し 7">
            <a:extLst>
              <a:ext uri="{FF2B5EF4-FFF2-40B4-BE49-F238E27FC236}">
                <a16:creationId xmlns:a16="http://schemas.microsoft.com/office/drawing/2014/main" id="{4E3658B3-BA65-450D-8DB7-A203F27AE36E}"/>
              </a:ext>
            </a:extLst>
          </p:cNvPr>
          <p:cNvSpPr/>
          <p:nvPr/>
        </p:nvSpPr>
        <p:spPr>
          <a:xfrm>
            <a:off x="1434177" y="2710697"/>
            <a:ext cx="1281138" cy="618238"/>
          </a:xfrm>
          <a:prstGeom prst="wedgeRoundRectCallout">
            <a:avLst>
              <a:gd name="adj1" fmla="val -74016"/>
              <a:gd name="adj2" fmla="val 209490"/>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bIns="14400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近江</a:t>
            </a:r>
          </a:p>
        </p:txBody>
      </p:sp>
      <p:sp>
        <p:nvSpPr>
          <p:cNvPr id="3" name="正方形/長方形 2"/>
          <p:cNvSpPr/>
          <p:nvPr/>
        </p:nvSpPr>
        <p:spPr>
          <a:xfrm>
            <a:off x="2117592" y="4096582"/>
            <a:ext cx="3816424" cy="11879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white"/>
                </a:solidFill>
                <a:effectLst/>
                <a:uLnTx/>
                <a:uFillTx/>
                <a:latin typeface="Calibri"/>
                <a:ea typeface="游ゴシック" panose="020B0400000000000000" pitchFamily="50" charset="-128"/>
                <a:cs typeface="+mn-cs"/>
              </a:rPr>
              <a:t>十二カ国</a:t>
            </a:r>
          </a:p>
        </p:txBody>
      </p:sp>
      <p:pic>
        <p:nvPicPr>
          <p:cNvPr id="20" name="図 19"/>
          <p:cNvPicPr>
            <a:picLocks noChangeAspect="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666023" y="-260377"/>
            <a:ext cx="5295089" cy="297107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86762212"/>
      </p:ext>
    </p:extLst>
  </p:cSld>
  <p:clrMapOvr>
    <a:masterClrMapping/>
  </p:clrMapOvr>
  <mc:AlternateContent xmlns:mc="http://schemas.openxmlformats.org/markup-compatibility/2006" xmlns:p14="http://schemas.microsoft.com/office/powerpoint/2010/main">
    <mc:Choice Requires="p14">
      <p:transition spd="med" p14:dur="700" advTm="89577">
        <p:fade/>
      </p:transition>
    </mc:Choice>
    <mc:Fallback xmlns="">
      <p:transition spd="med" advTm="895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right)">
                                      <p:cBhvr>
                                        <p:cTn id="72" dur="3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78" y="-675456"/>
            <a:ext cx="13496030" cy="9793088"/>
          </a:xfrm>
          <a:prstGeom prst="rect">
            <a:avLst/>
          </a:prstGeom>
        </p:spPr>
      </p:pic>
      <p:sp>
        <p:nvSpPr>
          <p:cNvPr id="2" name="タイトル 1"/>
          <p:cNvSpPr>
            <a:spLocks noGrp="1"/>
          </p:cNvSpPr>
          <p:nvPr>
            <p:ph type="title"/>
          </p:nvPr>
        </p:nvSpPr>
        <p:spPr>
          <a:xfrm>
            <a:off x="251520" y="3721549"/>
            <a:ext cx="7904425" cy="3171723"/>
          </a:xfrm>
        </p:spPr>
        <p:txBody>
          <a:bodyPr>
            <a:noAutofit/>
          </a:bodyPr>
          <a:lstStyle/>
          <a:p>
            <a:pPr algn="l"/>
            <a:r>
              <a:rPr lang="en-US" altLang="ja-JP" sz="4800" b="1" dirty="0">
                <a:effectLst>
                  <a:glow rad="254000">
                    <a:schemeClr val="bg1"/>
                  </a:glow>
                </a:effectLst>
                <a:ea typeface="游ゴシック" panose="020B0400000000000000" pitchFamily="50" charset="-128"/>
              </a:rPr>
              <a:t>『</a:t>
            </a:r>
            <a:r>
              <a:rPr lang="ja-JP" altLang="en-US" sz="4800" b="1" dirty="0">
                <a:effectLst>
                  <a:glow rad="254000">
                    <a:schemeClr val="bg1"/>
                  </a:glow>
                </a:effectLst>
                <a:ea typeface="游ゴシック" panose="020B0400000000000000" pitchFamily="50" charset="-128"/>
              </a:rPr>
              <a:t>歎異抄</a:t>
            </a:r>
            <a:r>
              <a:rPr lang="en-US" altLang="ja-JP" sz="4800" b="1" dirty="0">
                <a:effectLst>
                  <a:glow rad="254000">
                    <a:schemeClr val="bg1"/>
                  </a:glow>
                </a:effectLst>
                <a:ea typeface="游ゴシック" panose="020B0400000000000000" pitchFamily="50" charset="-128"/>
              </a:rPr>
              <a:t>』</a:t>
            </a:r>
            <a:r>
              <a:rPr lang="ja-JP" altLang="en-US" sz="4800" b="1" dirty="0">
                <a:effectLst>
                  <a:glow rad="254000">
                    <a:schemeClr val="bg1"/>
                  </a:glow>
                </a:effectLst>
                <a:ea typeface="游ゴシック" panose="020B0400000000000000" pitchFamily="50" charset="-128"/>
              </a:rPr>
              <a:t>に登場する</a:t>
            </a:r>
            <a:r>
              <a:rPr lang="en-US" altLang="ja-JP" sz="4800" b="1" dirty="0">
                <a:effectLst>
                  <a:glow rad="254000">
                    <a:schemeClr val="bg1"/>
                  </a:glow>
                </a:effectLst>
                <a:ea typeface="游ゴシック" panose="020B0400000000000000" pitchFamily="50" charset="-128"/>
              </a:rPr>
              <a:t/>
            </a:r>
            <a:br>
              <a:rPr lang="en-US" altLang="ja-JP" sz="4800" b="1" dirty="0">
                <a:effectLst>
                  <a:glow rad="254000">
                    <a:schemeClr val="bg1"/>
                  </a:glow>
                </a:effectLst>
                <a:ea typeface="游ゴシック" panose="020B0400000000000000" pitchFamily="50" charset="-128"/>
              </a:rPr>
            </a:br>
            <a:r>
              <a:rPr lang="ja-JP" altLang="en-US" sz="4800" b="1" dirty="0">
                <a:effectLst>
                  <a:glow rad="254000">
                    <a:schemeClr val="bg1"/>
                  </a:glow>
                </a:effectLst>
                <a:ea typeface="游ゴシック" panose="020B0400000000000000" pitchFamily="50" charset="-128"/>
              </a:rPr>
              <a:t>  </a:t>
            </a:r>
            <a:r>
              <a:rPr lang="ja-JP" altLang="en-US" sz="8800" b="1" dirty="0">
                <a:solidFill>
                  <a:srgbClr val="FF0000"/>
                </a:solidFill>
                <a:effectLst>
                  <a:glow rad="254000">
                    <a:schemeClr val="bg1"/>
                  </a:glow>
                </a:effectLst>
                <a:ea typeface="游ゴシック" panose="020B0400000000000000" pitchFamily="50" charset="-128"/>
              </a:rPr>
              <a:t>唯円</a:t>
            </a:r>
            <a:r>
              <a:rPr lang="ja-JP" altLang="en-US" sz="4800" b="1" dirty="0">
                <a:effectLst>
                  <a:glow rad="254000">
                    <a:schemeClr val="bg1"/>
                  </a:glow>
                </a:effectLst>
                <a:ea typeface="游ゴシック" panose="020B0400000000000000" pitchFamily="50" charset="-128"/>
              </a:rPr>
              <a:t>が有力に</a:t>
            </a:r>
          </a:p>
        </p:txBody>
      </p:sp>
      <p:sp>
        <p:nvSpPr>
          <p:cNvPr id="5" name="コンテンツ プレースホルダー 2"/>
          <p:cNvSpPr>
            <a:spLocks noGrp="1"/>
          </p:cNvSpPr>
          <p:nvPr>
            <p:ph idx="1"/>
          </p:nvPr>
        </p:nvSpPr>
        <p:spPr>
          <a:xfrm>
            <a:off x="589033" y="2328106"/>
            <a:ext cx="6768752" cy="964704"/>
          </a:xfrm>
        </p:spPr>
        <p:txBody>
          <a:bodyPr>
            <a:noAutofit/>
          </a:bodyPr>
          <a:lstStyle/>
          <a:p>
            <a:pPr marL="0" indent="0">
              <a:buNone/>
            </a:pPr>
            <a:r>
              <a:rPr kumimoji="1" lang="ja-JP" altLang="en-US" sz="5400" b="1" dirty="0">
                <a:effectLst>
                  <a:glow rad="127000">
                    <a:schemeClr val="bg1"/>
                  </a:glow>
                </a:effectLst>
                <a:ea typeface="游ゴシック" panose="020B0400000000000000" pitchFamily="50" charset="-128"/>
              </a:rPr>
              <a:t>②関東在住の門弟</a:t>
            </a:r>
          </a:p>
        </p:txBody>
      </p:sp>
      <p:sp>
        <p:nvSpPr>
          <p:cNvPr id="6" name="コンテンツ プレースホルダー 2"/>
          <p:cNvSpPr txBox="1">
            <a:spLocks/>
          </p:cNvSpPr>
          <p:nvPr/>
        </p:nvSpPr>
        <p:spPr>
          <a:xfrm>
            <a:off x="567329" y="1363402"/>
            <a:ext cx="7272808" cy="964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glow rad="127000">
                    <a:prstClr val="white"/>
                  </a:glow>
                </a:effectLst>
                <a:uLnTx/>
                <a:uFillTx/>
                <a:latin typeface="Calibri"/>
                <a:ea typeface="游ゴシック" panose="020B0400000000000000" pitchFamily="50" charset="-128"/>
                <a:cs typeface="+mn-cs"/>
              </a:rPr>
              <a:t>①親鸞聖人の直弟子</a:t>
            </a:r>
          </a:p>
        </p:txBody>
      </p:sp>
    </p:spTree>
    <p:custDataLst>
      <p:tags r:id="rId1"/>
    </p:custDataLst>
    <p:extLst>
      <p:ext uri="{BB962C8B-B14F-4D97-AF65-F5344CB8AC3E}">
        <p14:creationId xmlns:p14="http://schemas.microsoft.com/office/powerpoint/2010/main" val="489577676"/>
      </p:ext>
    </p:extLst>
  </p:cSld>
  <p:clrMapOvr>
    <a:masterClrMapping/>
  </p:clrMapOvr>
  <mc:AlternateContent xmlns:mc="http://schemas.openxmlformats.org/markup-compatibility/2006" xmlns:p14="http://schemas.microsoft.com/office/powerpoint/2010/main">
    <mc:Choice Requires="p14">
      <p:transition spd="med" p14:dur="700" advTm="26323">
        <p:fade/>
      </p:transition>
    </mc:Choice>
    <mc:Fallback xmlns="">
      <p:transition spd="med" advTm="263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250"/>
                                        <p:tgtEl>
                                          <p:spTgt spid="2"/>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68436" y="404664"/>
            <a:ext cx="6501408" cy="5987206"/>
          </a:xfrm>
        </p:spPr>
        <p:txBody>
          <a:bodyPr vert="eaVert">
            <a:noAutofit/>
          </a:bodyPr>
          <a:lstStyle/>
          <a:p>
            <a:pPr marL="0" indent="0">
              <a:spcBef>
                <a:spcPts val="0"/>
              </a:spcBef>
              <a:buNone/>
            </a:pPr>
            <a:r>
              <a:rPr lang="ja-JP" altLang="en-US" sz="4400" b="1" dirty="0">
                <a:latin typeface="游ゴシック" panose="020B0400000000000000" pitchFamily="50" charset="-128"/>
                <a:ea typeface="游ゴシック" panose="020B0400000000000000" pitchFamily="50" charset="-128"/>
              </a:rPr>
              <a:t>「一二八八年冬の頃、常陸国河和田の唯円房という僧侶が上京しました</a:t>
            </a:r>
            <a:r>
              <a:rPr lang="en-US" altLang="ja-JP" sz="4400" b="1" dirty="0">
                <a:latin typeface="游ゴシック" panose="020B0400000000000000" pitchFamily="50" charset="-128"/>
                <a:ea typeface="游ゴシック" panose="020B0400000000000000" pitchFamily="50" charset="-128"/>
              </a:rPr>
              <a:t>…</a:t>
            </a:r>
            <a:r>
              <a:rPr lang="ja-JP" altLang="en-US" sz="4400" b="1" dirty="0">
                <a:latin typeface="游ゴシック" panose="020B0400000000000000" pitchFamily="50" charset="-128"/>
                <a:ea typeface="游ゴシック" panose="020B0400000000000000" pitchFamily="50" charset="-128"/>
              </a:rPr>
              <a:t>。唯円大徳は、親鸞聖人の面授の門弟です。すぐれた学徳をそなえ、説法の名手だというので評判を得ていました」</a:t>
            </a:r>
            <a:endParaRPr lang="en-US" altLang="ja-JP" sz="4400" b="1" dirty="0">
              <a:latin typeface="游ゴシック" panose="020B0400000000000000" pitchFamily="50" charset="-128"/>
              <a:ea typeface="游ゴシック" panose="020B0400000000000000" pitchFamily="50" charset="-128"/>
            </a:endParaRPr>
          </a:p>
        </p:txBody>
      </p:sp>
      <p:sp>
        <p:nvSpPr>
          <p:cNvPr id="4" name="タイトル 1"/>
          <p:cNvSpPr>
            <a:spLocks noGrp="1"/>
          </p:cNvSpPr>
          <p:nvPr>
            <p:ph type="title"/>
          </p:nvPr>
        </p:nvSpPr>
        <p:spPr>
          <a:xfrm flipH="1">
            <a:off x="7570540" y="-459432"/>
            <a:ext cx="1563488" cy="6649838"/>
          </a:xfrm>
        </p:spPr>
        <p:txBody>
          <a:bodyPr vert="eaVert">
            <a:normAutofit/>
          </a:bodyPr>
          <a:lstStyle/>
          <a:p>
            <a:r>
              <a:rPr kumimoji="1" lang="ja-JP" altLang="en-US" b="1" dirty="0">
                <a:latin typeface="游ゴシック" panose="020B0400000000000000" pitchFamily="50" charset="-128"/>
                <a:ea typeface="游ゴシック" panose="020B0400000000000000" pitchFamily="50" charset="-128"/>
              </a:rPr>
              <a:t>唯円に関する史料</a:t>
            </a:r>
          </a:p>
        </p:txBody>
      </p:sp>
      <p:sp>
        <p:nvSpPr>
          <p:cNvPr id="5" name="タイトル 1"/>
          <p:cNvSpPr txBox="1">
            <a:spLocks/>
          </p:cNvSpPr>
          <p:nvPr/>
        </p:nvSpPr>
        <p:spPr>
          <a:xfrm flipH="1">
            <a:off x="323528" y="548680"/>
            <a:ext cx="930224" cy="6001766"/>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原文　</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慕帰絵</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浄土真宗聖典全書</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第四巻、三八二頁）</a:t>
            </a:r>
          </a:p>
        </p:txBody>
      </p:sp>
      <p:sp>
        <p:nvSpPr>
          <p:cNvPr id="7" name="コンテンツ プレースホルダー 2">
            <a:extLst>
              <a:ext uri="{FF2B5EF4-FFF2-40B4-BE49-F238E27FC236}">
                <a16:creationId xmlns:a16="http://schemas.microsoft.com/office/drawing/2014/main" id="{D081E196-0AA3-D28B-DDC5-93545D58A02D}"/>
              </a:ext>
            </a:extLst>
          </p:cNvPr>
          <p:cNvSpPr txBox="1">
            <a:spLocks/>
          </p:cNvSpPr>
          <p:nvPr/>
        </p:nvSpPr>
        <p:spPr>
          <a:xfrm>
            <a:off x="1268436" y="389210"/>
            <a:ext cx="6501408" cy="5987206"/>
          </a:xfrm>
          <a:prstGeom prst="rect">
            <a:avLst/>
          </a:prstGeom>
        </p:spPr>
        <p:txBody>
          <a:bodyPr vert="eaVert"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ja-JP" altLang="en-US" sz="4400" b="1" dirty="0">
                <a:latin typeface="游ゴシック" panose="020B0400000000000000" pitchFamily="50" charset="-128"/>
                <a:ea typeface="游ゴシック" panose="020B0400000000000000" pitchFamily="50" charset="-128"/>
              </a:rPr>
              <a:t>「一二八八年冬の頃、</a:t>
            </a:r>
            <a:r>
              <a:rPr lang="ja-JP" altLang="en-US" sz="4400" b="1" dirty="0">
                <a:solidFill>
                  <a:srgbClr val="FF0000"/>
                </a:solidFill>
                <a:latin typeface="游ゴシック" panose="020B0400000000000000" pitchFamily="50" charset="-128"/>
                <a:ea typeface="游ゴシック" panose="020B0400000000000000" pitchFamily="50" charset="-128"/>
              </a:rPr>
              <a:t>常陸国河和田の唯円房</a:t>
            </a:r>
            <a:r>
              <a:rPr lang="ja-JP" altLang="en-US" sz="4400" b="1" dirty="0">
                <a:latin typeface="游ゴシック" panose="020B0400000000000000" pitchFamily="50" charset="-128"/>
                <a:ea typeface="游ゴシック" panose="020B0400000000000000" pitchFamily="50" charset="-128"/>
              </a:rPr>
              <a:t>という僧侶が上京しました</a:t>
            </a:r>
            <a:r>
              <a:rPr lang="en-US" altLang="ja-JP" sz="4400" b="1" dirty="0">
                <a:latin typeface="游ゴシック" panose="020B0400000000000000" pitchFamily="50" charset="-128"/>
                <a:ea typeface="游ゴシック" panose="020B0400000000000000" pitchFamily="50" charset="-128"/>
              </a:rPr>
              <a:t>…</a:t>
            </a:r>
            <a:r>
              <a:rPr lang="ja-JP" altLang="en-US" sz="4400" b="1" dirty="0">
                <a:latin typeface="游ゴシック" panose="020B0400000000000000" pitchFamily="50" charset="-128"/>
                <a:ea typeface="游ゴシック" panose="020B0400000000000000" pitchFamily="50" charset="-128"/>
              </a:rPr>
              <a:t>。唯円大徳は、</a:t>
            </a:r>
            <a:r>
              <a:rPr lang="ja-JP" altLang="en-US" sz="4400" b="1" dirty="0">
                <a:solidFill>
                  <a:srgbClr val="FF0000"/>
                </a:solidFill>
                <a:latin typeface="游ゴシック" panose="020B0400000000000000" pitchFamily="50" charset="-128"/>
                <a:ea typeface="游ゴシック" panose="020B0400000000000000" pitchFamily="50" charset="-128"/>
              </a:rPr>
              <a:t>親鸞聖人の面授の門弟</a:t>
            </a:r>
            <a:r>
              <a:rPr lang="ja-JP" altLang="en-US" sz="4400" b="1" dirty="0">
                <a:latin typeface="游ゴシック" panose="020B0400000000000000" pitchFamily="50" charset="-128"/>
                <a:ea typeface="游ゴシック" panose="020B0400000000000000" pitchFamily="50" charset="-128"/>
              </a:rPr>
              <a:t>です。すぐれた学徳をそなえ、説法の名手だというので評判を得ていました」</a:t>
            </a:r>
            <a:endParaRPr lang="en-US" altLang="ja-JP" sz="4400" b="1" dirty="0">
              <a:latin typeface="游ゴシック" panose="020B0400000000000000" pitchFamily="50" charset="-128"/>
              <a:ea typeface="游ゴシック" panose="020B0400000000000000" pitchFamily="50" charset="-128"/>
            </a:endParaRPr>
          </a:p>
        </p:txBody>
      </p:sp>
    </p:spTree>
    <p:custDataLst>
      <p:tags r:id="rId1"/>
    </p:custDataLst>
    <p:extLst>
      <p:ext uri="{BB962C8B-B14F-4D97-AF65-F5344CB8AC3E}">
        <p14:creationId xmlns:p14="http://schemas.microsoft.com/office/powerpoint/2010/main" val="1608718491"/>
      </p:ext>
    </p:extLst>
  </p:cSld>
  <p:clrMapOvr>
    <a:masterClrMapping/>
  </p:clrMapOvr>
  <mc:AlternateContent xmlns:mc="http://schemas.openxmlformats.org/markup-compatibility/2006" xmlns:p14="http://schemas.microsoft.com/office/powerpoint/2010/main">
    <mc:Choice Requires="p14">
      <p:transition spd="med" p14:dur="700" advTm="51946">
        <p:fade/>
      </p:transition>
    </mc:Choice>
    <mc:Fallback xmlns="">
      <p:transition spd="med" advTm="5194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xEl>
                                              <p:pRg st="0" end="0"/>
                                            </p:txEl>
                                          </p:spTgt>
                                        </p:tgtEl>
                                      </p:cBhvr>
                                    </p:animEffect>
                                    <p:set>
                                      <p:cBhvr>
                                        <p:cTn id="15" dur="1" fill="hold">
                                          <p:stCondLst>
                                            <p:cond delay="499"/>
                                          </p:stCondLst>
                                        </p:cTn>
                                        <p:tgtEl>
                                          <p:spTgt spid="3">
                                            <p:txEl>
                                              <p:pRg st="0" end="0"/>
                                            </p:txEl>
                                          </p:spTgt>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313584"/>
            <a:ext cx="8445624" cy="2592288"/>
          </a:xfrm>
        </p:spPr>
        <p:txBody>
          <a:bodyPr>
            <a:noAutofit/>
          </a:bodyPr>
          <a:lstStyle/>
          <a:p>
            <a:r>
              <a:rPr kumimoji="1" lang="en-US" altLang="ja-JP" sz="6000" b="1" dirty="0">
                <a:solidFill>
                  <a:srgbClr val="FF0000"/>
                </a:solidFill>
                <a:ea typeface="游ゴシック" panose="020B0400000000000000" pitchFamily="50" charset="-128"/>
              </a:rPr>
              <a:t>『</a:t>
            </a:r>
            <a:r>
              <a:rPr kumimoji="1" lang="ja-JP" altLang="en-US" sz="6000" b="1" dirty="0">
                <a:solidFill>
                  <a:srgbClr val="FF0000"/>
                </a:solidFill>
                <a:ea typeface="游ゴシック" panose="020B0400000000000000" pitchFamily="50" charset="-128"/>
              </a:rPr>
              <a:t>歎異抄</a:t>
            </a:r>
            <a:r>
              <a:rPr kumimoji="1" lang="en-US" altLang="ja-JP" sz="6000" b="1" dirty="0">
                <a:solidFill>
                  <a:srgbClr val="FF0000"/>
                </a:solidFill>
                <a:ea typeface="游ゴシック" panose="020B0400000000000000" pitchFamily="50" charset="-128"/>
              </a:rPr>
              <a:t>』</a:t>
            </a:r>
            <a:r>
              <a:rPr kumimoji="1" lang="ja-JP" altLang="en-US" sz="6000" b="1" dirty="0">
                <a:solidFill>
                  <a:srgbClr val="FF0000"/>
                </a:solidFill>
                <a:ea typeface="游ゴシック" panose="020B0400000000000000" pitchFamily="50" charset="-128"/>
              </a:rPr>
              <a:t>第九条は</a:t>
            </a:r>
            <a:r>
              <a:rPr kumimoji="1" lang="en-US" altLang="ja-JP" sz="6000" b="1" dirty="0">
                <a:solidFill>
                  <a:srgbClr val="FF0000"/>
                </a:solidFill>
                <a:ea typeface="游ゴシック" panose="020B0400000000000000" pitchFamily="50" charset="-128"/>
              </a:rPr>
              <a:t/>
            </a:r>
            <a:br>
              <a:rPr kumimoji="1" lang="en-US" altLang="ja-JP" sz="6000" b="1" dirty="0">
                <a:solidFill>
                  <a:srgbClr val="FF0000"/>
                </a:solidFill>
                <a:ea typeface="游ゴシック" panose="020B0400000000000000" pitchFamily="50" charset="-128"/>
              </a:rPr>
            </a:br>
            <a:r>
              <a:rPr kumimoji="1" lang="ja-JP" altLang="en-US" sz="6000" b="1" dirty="0">
                <a:solidFill>
                  <a:srgbClr val="FF0000"/>
                </a:solidFill>
                <a:ea typeface="游ゴシック" panose="020B0400000000000000" pitchFamily="50" charset="-128"/>
              </a:rPr>
              <a:t>質問者の唯円が書いた</a:t>
            </a:r>
            <a:r>
              <a:rPr kumimoji="1" lang="en-US" altLang="ja-JP" sz="6000" b="1" dirty="0">
                <a:solidFill>
                  <a:srgbClr val="FF0000"/>
                </a:solidFill>
                <a:ea typeface="游ゴシック" panose="020B0400000000000000" pitchFamily="50" charset="-128"/>
              </a:rPr>
              <a:t/>
            </a:r>
            <a:br>
              <a:rPr kumimoji="1" lang="en-US" altLang="ja-JP" sz="6000" b="1" dirty="0">
                <a:solidFill>
                  <a:srgbClr val="FF0000"/>
                </a:solidFill>
                <a:ea typeface="游ゴシック" panose="020B0400000000000000" pitchFamily="50" charset="-128"/>
              </a:rPr>
            </a:br>
            <a:r>
              <a:rPr kumimoji="1" lang="ja-JP" altLang="en-US" sz="6000" b="1" dirty="0">
                <a:solidFill>
                  <a:srgbClr val="FF0000"/>
                </a:solidFill>
                <a:ea typeface="游ゴシック" panose="020B0400000000000000" pitchFamily="50" charset="-128"/>
              </a:rPr>
              <a:t>としか考えられない</a:t>
            </a:r>
          </a:p>
        </p:txBody>
      </p:sp>
      <p:sp>
        <p:nvSpPr>
          <p:cNvPr id="3" name="コンテンツ プレースホルダー 2"/>
          <p:cNvSpPr txBox="1">
            <a:spLocks/>
          </p:cNvSpPr>
          <p:nvPr/>
        </p:nvSpPr>
        <p:spPr>
          <a:xfrm>
            <a:off x="3491880" y="2132856"/>
            <a:ext cx="2952328" cy="11807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加えて、</a:t>
            </a:r>
          </a:p>
        </p:txBody>
      </p:sp>
      <p:sp>
        <p:nvSpPr>
          <p:cNvPr id="4" name="タイトル 1"/>
          <p:cNvSpPr txBox="1">
            <a:spLocks/>
          </p:cNvSpPr>
          <p:nvPr/>
        </p:nvSpPr>
        <p:spPr>
          <a:xfrm>
            <a:off x="467544" y="404664"/>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唯円は</a:t>
            </a:r>
            <a:endParaRPr kumimoji="1" lang="en-US" altLang="ja-JP" sz="6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j-cs"/>
              </a:rPr>
              <a:t>関東在住の直弟子</a:t>
            </a:r>
          </a:p>
        </p:txBody>
      </p:sp>
    </p:spTree>
    <p:custDataLst>
      <p:tags r:id="rId1"/>
    </p:custDataLst>
    <p:extLst>
      <p:ext uri="{BB962C8B-B14F-4D97-AF65-F5344CB8AC3E}">
        <p14:creationId xmlns:p14="http://schemas.microsoft.com/office/powerpoint/2010/main" val="1447962366"/>
      </p:ext>
    </p:extLst>
  </p:cSld>
  <p:clrMapOvr>
    <a:masterClrMapping/>
  </p:clrMapOvr>
  <mc:AlternateContent xmlns:mc="http://schemas.openxmlformats.org/markup-compatibility/2006" xmlns:p14="http://schemas.microsoft.com/office/powerpoint/2010/main">
    <mc:Choice Requires="p14">
      <p:transition spd="med" p14:dur="700" advTm="23468">
        <p:fade/>
      </p:transition>
    </mc:Choice>
    <mc:Fallback xmlns="">
      <p:transition spd="med" advTm="234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73" y="0"/>
            <a:ext cx="9384151" cy="8109520"/>
          </a:xfrm>
          <a:prstGeom prst="rect">
            <a:avLst/>
          </a:prstGeom>
        </p:spPr>
      </p:pic>
      <p:sp>
        <p:nvSpPr>
          <p:cNvPr id="8" name="タイトル 5"/>
          <p:cNvSpPr txBox="1">
            <a:spLocks/>
          </p:cNvSpPr>
          <p:nvPr/>
        </p:nvSpPr>
        <p:spPr>
          <a:xfrm flipH="1">
            <a:off x="8067154" y="61364"/>
            <a:ext cx="950912" cy="4619655"/>
          </a:xfrm>
          <a:prstGeom prst="rect">
            <a:avLst/>
          </a:prstGeom>
        </p:spPr>
        <p:txBody>
          <a:bodyPr vert="eaVert"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歎異抄</a:t>
            </a:r>
            <a:r>
              <a:rPr kumimoji="1" lang="en-US" altLang="ja-JP"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a:t>
            </a:r>
            <a:r>
              <a:rPr kumimoji="1" lang="ja-JP" altLang="en-US" sz="4400" b="0" i="0" u="none" strike="noStrike" kern="1200" cap="none" spc="0" normalizeH="0" baseline="0" noProof="0" dirty="0">
                <a:ln>
                  <a:noFill/>
                </a:ln>
                <a:solidFill>
                  <a:prstClr val="black"/>
                </a:solidFill>
                <a:effectLst>
                  <a:glow rad="63500">
                    <a:prstClr val="white"/>
                  </a:glow>
                </a:effectLst>
                <a:uLnTx/>
                <a:uFillTx/>
                <a:latin typeface="Calibri"/>
                <a:ea typeface="ＭＳ Ｐゴシック" panose="020B0600070205080204" pitchFamily="50" charset="-128"/>
                <a:cs typeface="+mj-cs"/>
              </a:rPr>
              <a:t>第九条の問答</a:t>
            </a:r>
          </a:p>
        </p:txBody>
      </p:sp>
      <p:grpSp>
        <p:nvGrpSpPr>
          <p:cNvPr id="7" name="グループ化 6"/>
          <p:cNvGrpSpPr/>
          <p:nvPr/>
        </p:nvGrpSpPr>
        <p:grpSpPr>
          <a:xfrm>
            <a:off x="3491880" y="81208"/>
            <a:ext cx="2592288" cy="3347790"/>
            <a:chOff x="3491880" y="81208"/>
            <a:chExt cx="2808312" cy="3347790"/>
          </a:xfrm>
        </p:grpSpPr>
        <p:sp>
          <p:nvSpPr>
            <p:cNvPr id="2" name="円形吹き出し 1"/>
            <p:cNvSpPr/>
            <p:nvPr/>
          </p:nvSpPr>
          <p:spPr>
            <a:xfrm>
              <a:off x="3491880" y="81208"/>
              <a:ext cx="2808312" cy="3347790"/>
            </a:xfrm>
            <a:prstGeom prst="wedgeEllipseCallout">
              <a:avLst>
                <a:gd name="adj1" fmla="val -68233"/>
                <a:gd name="adj2" fmla="val -15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
          <p:nvSpPr>
            <p:cNvPr id="3" name="正方形/長方形 2"/>
            <p:cNvSpPr/>
            <p:nvPr/>
          </p:nvSpPr>
          <p:spPr>
            <a:xfrm>
              <a:off x="4077072" y="333776"/>
              <a:ext cx="1637929" cy="3060322"/>
            </a:xfrm>
            <a:prstGeom prst="rect">
              <a:avLst/>
            </a:prstGeom>
          </p:spPr>
          <p:txBody>
            <a:bodyPr vert="eaVe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唯円房、あなたも同じ思いだったのですね。</a:t>
              </a:r>
            </a:p>
          </p:txBody>
        </p:sp>
      </p:grpSp>
      <p:grpSp>
        <p:nvGrpSpPr>
          <p:cNvPr id="6" name="グループ化 5"/>
          <p:cNvGrpSpPr/>
          <p:nvPr/>
        </p:nvGrpSpPr>
        <p:grpSpPr>
          <a:xfrm>
            <a:off x="1403647" y="3284984"/>
            <a:ext cx="4930949" cy="3573016"/>
            <a:chOff x="1403647" y="3284984"/>
            <a:chExt cx="4930949" cy="3573016"/>
          </a:xfrm>
        </p:grpSpPr>
        <p:sp>
          <p:nvSpPr>
            <p:cNvPr id="10" name="円形吹き出し 9"/>
            <p:cNvSpPr/>
            <p:nvPr/>
          </p:nvSpPr>
          <p:spPr>
            <a:xfrm>
              <a:off x="1403647" y="3284984"/>
              <a:ext cx="4930949" cy="3573016"/>
            </a:xfrm>
            <a:prstGeom prst="wedgeEllipseCallout">
              <a:avLst>
                <a:gd name="adj1" fmla="val 55355"/>
                <a:gd name="adj2" fmla="val -42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sp>
          <p:nvSpPr>
            <p:cNvPr id="5" name="正方形/長方形 4"/>
            <p:cNvSpPr/>
            <p:nvPr/>
          </p:nvSpPr>
          <p:spPr>
            <a:xfrm>
              <a:off x="2195736" y="3874046"/>
              <a:ext cx="3317738" cy="2715347"/>
            </a:xfrm>
            <a:prstGeom prst="rect">
              <a:avLst/>
            </a:prstGeom>
          </p:spPr>
          <p:txBody>
            <a:bodyPr vert="eaVe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親鸞さま、念仏をしておりましても、躍り上がるような喜びが湧いてこないのです・・・</a:t>
              </a:r>
            </a:p>
          </p:txBody>
        </p:sp>
      </p:grpSp>
    </p:spTree>
    <p:extLst>
      <p:ext uri="{BB962C8B-B14F-4D97-AF65-F5344CB8AC3E}">
        <p14:creationId xmlns:p14="http://schemas.microsoft.com/office/powerpoint/2010/main" val="2344997667"/>
      </p:ext>
    </p:extLst>
  </p:cSld>
  <p:clrMapOvr>
    <a:masterClrMapping/>
  </p:clrMapOvr>
  <mc:AlternateContent xmlns:mc="http://schemas.openxmlformats.org/markup-compatibility/2006" xmlns:p14="http://schemas.microsoft.com/office/powerpoint/2010/main">
    <mc:Choice Requires="p14">
      <p:transition spd="med" p14:dur="700" advTm="38075">
        <p:fade/>
      </p:transition>
    </mc:Choice>
    <mc:Fallback xmlns="">
      <p:transition spd="med" advTm="3807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5400" b="1" dirty="0">
                <a:ea typeface="游ゴシック" panose="020B0400000000000000" pitchFamily="50" charset="-128"/>
              </a:rPr>
              <a:t>『</a:t>
            </a:r>
            <a:r>
              <a:rPr lang="ja-JP" altLang="en-US" sz="5400" b="1" dirty="0">
                <a:ea typeface="游ゴシック" panose="020B0400000000000000" pitchFamily="50" charset="-128"/>
              </a:rPr>
              <a:t>歎異抄</a:t>
            </a:r>
            <a:r>
              <a:rPr lang="en-US" altLang="ja-JP" sz="5400" b="1" dirty="0">
                <a:ea typeface="游ゴシック" panose="020B0400000000000000" pitchFamily="50" charset="-128"/>
              </a:rPr>
              <a:t>』</a:t>
            </a:r>
            <a:r>
              <a:rPr lang="ja-JP" altLang="en-US" sz="5400" b="1" dirty="0">
                <a:ea typeface="游ゴシック" panose="020B0400000000000000" pitchFamily="50" charset="-128"/>
              </a:rPr>
              <a:t>の魅力</a:t>
            </a:r>
            <a:endParaRPr kumimoji="1" lang="ja-JP" altLang="en-US" sz="5400" b="1" dirty="0">
              <a:ea typeface="游ゴシック" panose="020B0400000000000000" pitchFamily="50" charset="-128"/>
            </a:endParaRPr>
          </a:p>
        </p:txBody>
      </p:sp>
      <p:sp>
        <p:nvSpPr>
          <p:cNvPr id="7" name="タイトル 1">
            <a:extLst>
              <a:ext uri="{FF2B5EF4-FFF2-40B4-BE49-F238E27FC236}">
                <a16:creationId xmlns:a16="http://schemas.microsoft.com/office/drawing/2014/main" id="{831ACC9B-F9E5-49DA-8B29-4D5C81FF64D3}"/>
              </a:ext>
            </a:extLst>
          </p:cNvPr>
          <p:cNvSpPr txBox="1">
            <a:spLocks/>
          </p:cNvSpPr>
          <p:nvPr/>
        </p:nvSpPr>
        <p:spPr>
          <a:xfrm>
            <a:off x="473754" y="1419270"/>
            <a:ext cx="8460432" cy="12176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5400" b="1" dirty="0">
                <a:ea typeface="游ゴシック" panose="020B0400000000000000" pitchFamily="50" charset="-128"/>
              </a:rPr>
              <a:t>①親鸞聖人の人柄が伝わる</a:t>
            </a:r>
          </a:p>
        </p:txBody>
      </p:sp>
    </p:spTree>
    <p:custDataLst>
      <p:tags r:id="rId1"/>
    </p:custDataLst>
    <p:extLst>
      <p:ext uri="{BB962C8B-B14F-4D97-AF65-F5344CB8AC3E}">
        <p14:creationId xmlns:p14="http://schemas.microsoft.com/office/powerpoint/2010/main" val="2860124975"/>
      </p:ext>
    </p:extLst>
  </p:cSld>
  <p:clrMapOvr>
    <a:masterClrMapping/>
  </p:clrMapOvr>
  <mc:AlternateContent xmlns:mc="http://schemas.openxmlformats.org/markup-compatibility/2006" xmlns:p14="http://schemas.microsoft.com/office/powerpoint/2010/main">
    <mc:Choice Requires="p14">
      <p:transition spd="med" p14:dur="700" advTm="35871">
        <p:fade/>
      </p:transition>
    </mc:Choice>
    <mc:Fallback xmlns="">
      <p:transition spd="med" advTm="358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21" b="89966" l="30564" r="93254">
                        <a14:foregroundMark x1="37968" y1="76190" x2="37968" y2="76190"/>
                        <a14:foregroundMark x1="35993" y1="79138" x2="35993" y2="79138"/>
                        <a14:foregroundMark x1="33278" y1="79535" x2="33278" y2="79535"/>
                        <a14:foregroundMark x1="30564" y1="80329" x2="30564" y2="80329"/>
                        <a14:foregroundMark x1="36981" y1="67744" x2="36981" y2="67744"/>
                        <a14:foregroundMark x1="50391" y1="63435" x2="50391" y2="63435"/>
                      </a14:backgroundRemoval>
                    </a14:imgEffect>
                  </a14:imgLayer>
                </a14:imgProps>
              </a:ext>
              <a:ext uri="{28A0092B-C50C-407E-A947-70E740481C1C}">
                <a14:useLocalDpi xmlns:a14="http://schemas.microsoft.com/office/drawing/2010/main" val="0"/>
              </a:ext>
            </a:extLst>
          </a:blip>
          <a:srcRect l="32585"/>
          <a:stretch/>
        </p:blipFill>
        <p:spPr>
          <a:xfrm>
            <a:off x="6300192" y="2996952"/>
            <a:ext cx="4135602" cy="4451349"/>
          </a:xfrm>
          <a:prstGeom prst="rect">
            <a:avLst/>
          </a:prstGeom>
        </p:spPr>
      </p:pic>
      <p:sp>
        <p:nvSpPr>
          <p:cNvPr id="8" name="円/楕円 7"/>
          <p:cNvSpPr/>
          <p:nvPr/>
        </p:nvSpPr>
        <p:spPr>
          <a:xfrm>
            <a:off x="7452320" y="3140968"/>
            <a:ext cx="1455343" cy="2318221"/>
          </a:xfrm>
          <a:prstGeom prst="ellipse">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white"/>
                </a:solidFill>
                <a:effectLst>
                  <a:glow rad="63500">
                    <a:prstClr val="black"/>
                  </a:glow>
                </a:effectLst>
                <a:uLnTx/>
                <a:uFillTx/>
                <a:latin typeface="Calibri"/>
                <a:ea typeface="游ゴシック" panose="020B0400000000000000" pitchFamily="50" charset="-128"/>
                <a:cs typeface="+mn-cs"/>
              </a:rPr>
              <a:t>著者</a:t>
            </a:r>
          </a:p>
        </p:txBody>
      </p:sp>
      <p:grpSp>
        <p:nvGrpSpPr>
          <p:cNvPr id="2" name="グループ化 1"/>
          <p:cNvGrpSpPr/>
          <p:nvPr/>
        </p:nvGrpSpPr>
        <p:grpSpPr>
          <a:xfrm>
            <a:off x="-108012" y="96596"/>
            <a:ext cx="6264188" cy="6500755"/>
            <a:chOff x="-108012" y="96596"/>
            <a:chExt cx="6264188" cy="6500755"/>
          </a:xfrm>
        </p:grpSpPr>
        <p:sp>
          <p:nvSpPr>
            <p:cNvPr id="4" name="雲形吹き出し 3"/>
            <p:cNvSpPr/>
            <p:nvPr/>
          </p:nvSpPr>
          <p:spPr>
            <a:xfrm>
              <a:off x="-108012" y="96596"/>
              <a:ext cx="6264188" cy="6500755"/>
            </a:xfrm>
            <a:prstGeom prst="cloudCallout">
              <a:avLst>
                <a:gd name="adj1" fmla="val 58941"/>
                <a:gd name="adj2" fmla="val 3617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8011" y="1426740"/>
              <a:ext cx="4438045" cy="3786777"/>
            </a:xfrm>
            <a:prstGeom prst="rect">
              <a:avLst/>
            </a:prstGeom>
            <a:ln>
              <a:noFill/>
            </a:ln>
            <a:effectLst>
              <a:softEdge rad="112500"/>
            </a:effectLst>
          </p:spPr>
        </p:pic>
      </p:grpSp>
    </p:spTree>
    <p:custDataLst>
      <p:tags r:id="rId1"/>
    </p:custDataLst>
    <p:extLst>
      <p:ext uri="{BB962C8B-B14F-4D97-AF65-F5344CB8AC3E}">
        <p14:creationId xmlns:p14="http://schemas.microsoft.com/office/powerpoint/2010/main" val="1062500668"/>
      </p:ext>
    </p:extLst>
  </p:cSld>
  <p:clrMapOvr>
    <a:masterClrMapping/>
  </p:clrMapOvr>
  <mc:AlternateContent xmlns:mc="http://schemas.openxmlformats.org/markup-compatibility/2006" xmlns:p14="http://schemas.microsoft.com/office/powerpoint/2010/main">
    <mc:Choice Requires="p14">
      <p:transition spd="med" p14:dur="700" advTm="30178">
        <p:fade/>
      </p:transition>
    </mc:Choice>
    <mc:Fallback xmlns="">
      <p:transition spd="med" advTm="301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2" y="1484435"/>
            <a:ext cx="8280920" cy="4680870"/>
          </a:xfrm>
        </p:spPr>
        <p:txBody>
          <a:bodyPr>
            <a:noAutofit/>
          </a:bodyPr>
          <a:lstStyle/>
          <a:p>
            <a:pPr marL="0" indent="0">
              <a:buNone/>
            </a:pPr>
            <a:r>
              <a:rPr lang="ja-JP" altLang="en-US" sz="4800" b="1" u="sng" dirty="0">
                <a:solidFill>
                  <a:srgbClr val="FF0000"/>
                </a:solidFill>
                <a:ea typeface="游ゴシック" panose="020B0400000000000000" pitchFamily="50" charset="-128"/>
              </a:rPr>
              <a:t>▲著者が唯円と別人物の場合</a:t>
            </a:r>
            <a:endParaRPr lang="en-US" altLang="ja-JP" sz="4800" b="1" u="sng" dirty="0">
              <a:solidFill>
                <a:srgbClr val="FF0000"/>
              </a:solidFill>
              <a:ea typeface="游ゴシック" panose="020B0400000000000000" pitchFamily="50" charset="-128"/>
            </a:endParaRPr>
          </a:p>
          <a:p>
            <a:pPr marL="0" indent="0">
              <a:buNone/>
            </a:pPr>
            <a:r>
              <a:rPr lang="ja-JP" altLang="en-US" sz="4800" b="1" dirty="0">
                <a:ea typeface="游ゴシック" panose="020B0400000000000000" pitchFamily="50" charset="-128"/>
              </a:rPr>
              <a:t>　→著者から、親鸞聖人への　</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　　敬語と共に、唯円への敬</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　　語がある。</a:t>
            </a:r>
            <a:endParaRPr lang="en-US" altLang="ja-JP" sz="4800" b="1" dirty="0">
              <a:ea typeface="游ゴシック" panose="020B0400000000000000" pitchFamily="50" charset="-128"/>
            </a:endParaRPr>
          </a:p>
          <a:p>
            <a:pPr marL="0" indent="0">
              <a:buNone/>
            </a:pPr>
            <a:endParaRPr lang="en-US" altLang="ja-JP" sz="4800" b="1" dirty="0">
              <a:ea typeface="游ゴシック" panose="020B0400000000000000" pitchFamily="50" charset="-128"/>
            </a:endParaRPr>
          </a:p>
          <a:p>
            <a:pPr marL="0" indent="0">
              <a:buNone/>
            </a:pPr>
            <a:endParaRPr kumimoji="1" lang="en-US" altLang="ja-JP" sz="4800" b="1" dirty="0">
              <a:solidFill>
                <a:srgbClr val="FF0000"/>
              </a:solidFill>
              <a:ea typeface="游ゴシック" panose="020B0400000000000000" pitchFamily="50" charset="-128"/>
            </a:endParaRPr>
          </a:p>
          <a:p>
            <a:pPr marL="0" indent="0">
              <a:buNone/>
            </a:pPr>
            <a:endParaRPr kumimoji="1" lang="ja-JP" altLang="en-US" sz="4800" b="1" dirty="0">
              <a:ea typeface="游ゴシック" panose="020B0400000000000000" pitchFamily="50" charset="-128"/>
            </a:endParaRPr>
          </a:p>
        </p:txBody>
      </p:sp>
      <p:sp>
        <p:nvSpPr>
          <p:cNvPr id="4" name="コンテンツ プレースホルダー 2"/>
          <p:cNvSpPr txBox="1">
            <a:spLocks/>
          </p:cNvSpPr>
          <p:nvPr/>
        </p:nvSpPr>
        <p:spPr>
          <a:xfrm>
            <a:off x="512540" y="252298"/>
            <a:ext cx="10441160" cy="12387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effectLst/>
                <a:uLnTx/>
                <a:uFillTx/>
                <a:latin typeface="Calibri"/>
                <a:ea typeface="ＤＦ平成ゴシック体W5" panose="02010609000101010101" pitchFamily="1" charset="-128"/>
                <a:cs typeface="+mn-cs"/>
              </a:rPr>
              <a:t>敬語の有無で著者がわかる！</a:t>
            </a:r>
            <a:endParaRPr kumimoji="1" lang="en-US" altLang="ja-JP" sz="4800" b="1" i="0" u="none" strike="noStrike" kern="1200" cap="none" spc="0" normalizeH="0" baseline="0" noProof="0" dirty="0">
              <a:ln>
                <a:noFill/>
              </a:ln>
              <a:effectLst/>
              <a:uLnTx/>
              <a:uFillTx/>
              <a:latin typeface="Calibri"/>
              <a:ea typeface="ＤＦ平成ゴシック体W5" panose="02010609000101010101" pitchFamily="1"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400" b="1" i="0" u="none" strike="noStrike" kern="1200" cap="none" spc="0" normalizeH="0" baseline="0" noProof="0" dirty="0">
              <a:ln>
                <a:noFill/>
              </a:ln>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400" b="1" i="0" u="none" strike="noStrike" kern="1200" cap="none" spc="0" normalizeH="0" baseline="0" noProof="0" dirty="0">
              <a:ln>
                <a:noFill/>
              </a:ln>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3944680881"/>
      </p:ext>
    </p:extLst>
  </p:cSld>
  <p:clrMapOvr>
    <a:masterClrMapping/>
  </p:clrMapOvr>
  <mc:AlternateContent xmlns:mc="http://schemas.openxmlformats.org/markup-compatibility/2006" xmlns:p14="http://schemas.microsoft.com/office/powerpoint/2010/main">
    <mc:Choice Requires="p14">
      <p:transition spd="med" p14:dur="700" advTm="22609">
        <p:fade/>
      </p:transition>
    </mc:Choice>
    <mc:Fallback xmlns="">
      <p:transition spd="med" advTm="226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39552" y="1484435"/>
            <a:ext cx="8496944" cy="4680870"/>
          </a:xfrm>
        </p:spPr>
        <p:txBody>
          <a:bodyPr>
            <a:noAutofit/>
          </a:bodyPr>
          <a:lstStyle/>
          <a:p>
            <a:pPr marL="0" indent="0">
              <a:buNone/>
            </a:pPr>
            <a:r>
              <a:rPr lang="ja-JP" altLang="en-US" sz="4800" b="1" u="sng" dirty="0">
                <a:solidFill>
                  <a:srgbClr val="00B0F0"/>
                </a:solidFill>
                <a:ea typeface="游ゴシック" panose="020B0400000000000000" pitchFamily="50" charset="-128"/>
              </a:rPr>
              <a:t>▲著者が唯円の場合</a:t>
            </a:r>
            <a:endParaRPr lang="en-US" altLang="ja-JP" sz="4800" b="1" u="sng" dirty="0">
              <a:solidFill>
                <a:srgbClr val="00B0F0"/>
              </a:solidFill>
              <a:ea typeface="游ゴシック" panose="020B0400000000000000" pitchFamily="50" charset="-128"/>
            </a:endParaRPr>
          </a:p>
          <a:p>
            <a:pPr marL="0" indent="0">
              <a:buNone/>
            </a:pPr>
            <a:r>
              <a:rPr lang="ja-JP" altLang="en-US" sz="4800" b="1" dirty="0">
                <a:ea typeface="游ゴシック" panose="020B0400000000000000" pitchFamily="50" charset="-128"/>
              </a:rPr>
              <a:t>　→著者から唯円への敬語は</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　　なく、親鸞聖人への敬語</a:t>
            </a:r>
            <a:endParaRPr lang="en-US" altLang="ja-JP" sz="4800" b="1" dirty="0">
              <a:ea typeface="游ゴシック" panose="020B0400000000000000" pitchFamily="50" charset="-128"/>
            </a:endParaRPr>
          </a:p>
          <a:p>
            <a:pPr marL="0" indent="0">
              <a:buNone/>
            </a:pPr>
            <a:r>
              <a:rPr lang="ja-JP" altLang="en-US" sz="4800" b="1" dirty="0">
                <a:ea typeface="游ゴシック" panose="020B0400000000000000" pitchFamily="50" charset="-128"/>
              </a:rPr>
              <a:t>　　のみ。</a:t>
            </a:r>
            <a:endParaRPr lang="en-US" altLang="ja-JP" sz="4800" b="1" dirty="0">
              <a:ea typeface="游ゴシック" panose="020B0400000000000000" pitchFamily="50" charset="-128"/>
            </a:endParaRPr>
          </a:p>
          <a:p>
            <a:pPr marL="0" indent="0">
              <a:buNone/>
            </a:pPr>
            <a:endParaRPr lang="en-US" altLang="ja-JP" sz="4800" b="1" dirty="0">
              <a:ea typeface="游ゴシック" panose="020B0400000000000000" pitchFamily="50" charset="-128"/>
            </a:endParaRPr>
          </a:p>
          <a:p>
            <a:pPr marL="0" indent="0">
              <a:buNone/>
            </a:pPr>
            <a:endParaRPr kumimoji="1" lang="en-US" altLang="ja-JP" sz="4800" b="1" dirty="0">
              <a:solidFill>
                <a:srgbClr val="FF0000"/>
              </a:solidFill>
              <a:ea typeface="游ゴシック" panose="020B0400000000000000" pitchFamily="50" charset="-128"/>
            </a:endParaRPr>
          </a:p>
          <a:p>
            <a:pPr marL="0" indent="0">
              <a:buNone/>
            </a:pPr>
            <a:endParaRPr kumimoji="1" lang="ja-JP" altLang="en-US" sz="4800" b="1" dirty="0">
              <a:ea typeface="游ゴシック" panose="020B0400000000000000" pitchFamily="50" charset="-128"/>
            </a:endParaRPr>
          </a:p>
        </p:txBody>
      </p:sp>
      <p:sp>
        <p:nvSpPr>
          <p:cNvPr id="2" name="コンテンツ プレースホルダー 2">
            <a:extLst>
              <a:ext uri="{FF2B5EF4-FFF2-40B4-BE49-F238E27FC236}">
                <a16:creationId xmlns:a16="http://schemas.microsoft.com/office/drawing/2014/main" id="{8CD3459F-59FF-D40C-BF6A-E409F301B1AF}"/>
              </a:ext>
            </a:extLst>
          </p:cNvPr>
          <p:cNvSpPr txBox="1">
            <a:spLocks/>
          </p:cNvSpPr>
          <p:nvPr/>
        </p:nvSpPr>
        <p:spPr>
          <a:xfrm>
            <a:off x="512540" y="252298"/>
            <a:ext cx="10441160" cy="12387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effectLst/>
                <a:uLnTx/>
                <a:uFillTx/>
                <a:latin typeface="Calibri"/>
                <a:ea typeface="ＤＦ平成ゴシック体W5" panose="02010609000101010101" pitchFamily="1" charset="-128"/>
                <a:cs typeface="+mn-cs"/>
              </a:rPr>
              <a:t>敬語の有無で著者がわかる！</a:t>
            </a:r>
            <a:endParaRPr kumimoji="1" lang="en-US" altLang="ja-JP" sz="4800" b="1" i="0" u="none" strike="noStrike" kern="1200" cap="none" spc="0" normalizeH="0" baseline="0" noProof="0" dirty="0">
              <a:ln>
                <a:noFill/>
              </a:ln>
              <a:effectLst/>
              <a:uLnTx/>
              <a:uFillTx/>
              <a:latin typeface="Calibri"/>
              <a:ea typeface="ＤＦ平成ゴシック体W5" panose="02010609000101010101" pitchFamily="1"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400" b="1" i="0" u="none" strike="noStrike" kern="1200" cap="none" spc="0" normalizeH="0" baseline="0" noProof="0" dirty="0">
              <a:ln>
                <a:noFill/>
              </a:ln>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400" b="1" i="0" u="none" strike="noStrike" kern="1200" cap="none" spc="0" normalizeH="0" baseline="0" noProof="0" dirty="0">
              <a:ln>
                <a:noFill/>
              </a:ln>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950102314"/>
      </p:ext>
    </p:extLst>
  </p:cSld>
  <p:clrMapOvr>
    <a:masterClrMapping/>
  </p:clrMapOvr>
  <mc:AlternateContent xmlns:mc="http://schemas.openxmlformats.org/markup-compatibility/2006" xmlns:p14="http://schemas.microsoft.com/office/powerpoint/2010/main">
    <mc:Choice Requires="p14">
      <p:transition spd="med" p14:dur="700" advTm="31372">
        <p:fade/>
      </p:transition>
    </mc:Choice>
    <mc:Fallback xmlns="">
      <p:transition spd="med" advTm="313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17756" y="1833025"/>
            <a:ext cx="8784976" cy="2880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6" name="コンテンツ プレースホルダー 2"/>
          <p:cNvSpPr txBox="1">
            <a:spLocks/>
          </p:cNvSpPr>
          <p:nvPr/>
        </p:nvSpPr>
        <p:spPr>
          <a:xfrm>
            <a:off x="557851" y="1984907"/>
            <a:ext cx="8605464" cy="10002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著者から親鸞聖人への敬意</a:t>
            </a: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7" name="コンテンツ プレースホルダー 2"/>
          <p:cNvSpPr txBox="1">
            <a:spLocks/>
          </p:cNvSpPr>
          <p:nvPr/>
        </p:nvSpPr>
        <p:spPr>
          <a:xfrm>
            <a:off x="557851" y="2830230"/>
            <a:ext cx="8605464" cy="10002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著者から唯円への敬意はなし</a:t>
            </a: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48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48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8" name="コンテンツ プレースホルダー 2"/>
          <p:cNvSpPr txBox="1">
            <a:spLocks/>
          </p:cNvSpPr>
          <p:nvPr/>
        </p:nvSpPr>
        <p:spPr>
          <a:xfrm>
            <a:off x="560105" y="4365104"/>
            <a:ext cx="8605464" cy="10002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66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rPr>
              <a:t>著者は質問者の唯円</a:t>
            </a:r>
            <a:endParaRPr kumimoji="1" lang="ja-JP" altLang="en-US" sz="6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9" name="コンテンツ プレースホルダー 2"/>
          <p:cNvSpPr txBox="1">
            <a:spLocks/>
          </p:cNvSpPr>
          <p:nvPr/>
        </p:nvSpPr>
        <p:spPr>
          <a:xfrm>
            <a:off x="683568" y="680897"/>
            <a:ext cx="8605464" cy="10002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第九条の本文を見てみると・・・</a:t>
            </a:r>
            <a:endParaRPr kumimoji="1" lang="en-US" altLang="ja-JP"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3600" b="1"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en-US" sz="3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2802329814"/>
      </p:ext>
    </p:extLst>
  </p:cSld>
  <p:clrMapOvr>
    <a:masterClrMapping/>
  </p:clrMapOvr>
  <mc:AlternateContent xmlns:mc="http://schemas.openxmlformats.org/markup-compatibility/2006" xmlns:p14="http://schemas.microsoft.com/office/powerpoint/2010/main">
    <mc:Choice Requires="p14">
      <p:transition spd="med" p14:dur="700" advTm="18976">
        <p:fade/>
      </p:transition>
    </mc:Choice>
    <mc:Fallback xmlns="">
      <p:transition spd="med" advTm="189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21" b="89966" l="30564" r="93254">
                        <a14:foregroundMark x1="37968" y1="76190" x2="37968" y2="76190"/>
                        <a14:foregroundMark x1="35993" y1="79138" x2="35993" y2="79138"/>
                        <a14:foregroundMark x1="33278" y1="79535" x2="33278" y2="79535"/>
                        <a14:foregroundMark x1="30564" y1="80329" x2="30564" y2="80329"/>
                        <a14:foregroundMark x1="36981" y1="67744" x2="36981" y2="67744"/>
                        <a14:foregroundMark x1="50391" y1="63435" x2="50391" y2="63435"/>
                      </a14:backgroundRemoval>
                    </a14:imgEffect>
                  </a14:imgLayer>
                </a14:imgProps>
              </a:ext>
              <a:ext uri="{28A0092B-C50C-407E-A947-70E740481C1C}">
                <a14:useLocalDpi xmlns:a14="http://schemas.microsoft.com/office/drawing/2010/main" val="0"/>
              </a:ext>
            </a:extLst>
          </a:blip>
          <a:srcRect l="32585"/>
          <a:stretch/>
        </p:blipFill>
        <p:spPr>
          <a:xfrm>
            <a:off x="6300192" y="2996952"/>
            <a:ext cx="4135602" cy="4451349"/>
          </a:xfrm>
          <a:prstGeom prst="rect">
            <a:avLst/>
          </a:prstGeom>
        </p:spPr>
      </p:pic>
      <p:sp>
        <p:nvSpPr>
          <p:cNvPr id="8" name="円/楕円 7"/>
          <p:cNvSpPr/>
          <p:nvPr/>
        </p:nvSpPr>
        <p:spPr>
          <a:xfrm>
            <a:off x="7452320" y="3140968"/>
            <a:ext cx="1455343" cy="2318221"/>
          </a:xfrm>
          <a:prstGeom prst="ellipse">
            <a:avLst/>
          </a:prstGeom>
          <a:solidFill>
            <a:srgbClr val="00B0F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white"/>
                </a:solidFill>
                <a:effectLst>
                  <a:glow rad="63500">
                    <a:prstClr val="black"/>
                  </a:glow>
                </a:effectLst>
                <a:uLnTx/>
                <a:uFillTx/>
                <a:latin typeface="Calibri"/>
                <a:ea typeface="游ゴシック" panose="020B0400000000000000" pitchFamily="50" charset="-128"/>
                <a:cs typeface="+mn-cs"/>
              </a:rPr>
              <a:t>著者</a:t>
            </a:r>
          </a:p>
        </p:txBody>
      </p:sp>
      <p:grpSp>
        <p:nvGrpSpPr>
          <p:cNvPr id="2" name="グループ化 1"/>
          <p:cNvGrpSpPr/>
          <p:nvPr/>
        </p:nvGrpSpPr>
        <p:grpSpPr>
          <a:xfrm>
            <a:off x="-108012" y="96596"/>
            <a:ext cx="6264188" cy="6500755"/>
            <a:chOff x="-108012" y="96596"/>
            <a:chExt cx="6264188" cy="6500755"/>
          </a:xfrm>
        </p:grpSpPr>
        <p:sp>
          <p:nvSpPr>
            <p:cNvPr id="4" name="雲形吹き出し 3"/>
            <p:cNvSpPr/>
            <p:nvPr/>
          </p:nvSpPr>
          <p:spPr>
            <a:xfrm>
              <a:off x="-108012" y="96596"/>
              <a:ext cx="6264188" cy="6500755"/>
            </a:xfrm>
            <a:prstGeom prst="cloudCallout">
              <a:avLst>
                <a:gd name="adj1" fmla="val 58941"/>
                <a:gd name="adj2" fmla="val 36175"/>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1" lang="ja-JP" altLang="en-US" sz="7200" b="0" i="0" u="none" strike="noStrike" kern="1200" cap="none" spc="0" normalizeH="0" baseline="0" noProof="0" dirty="0">
                <a:ln>
                  <a:noFill/>
                </a:ln>
                <a:solidFill>
                  <a:srgbClr val="FF0000"/>
                </a:solidFill>
                <a:effectLst/>
                <a:uLnTx/>
                <a:uFillTx/>
                <a:latin typeface="Calibri"/>
                <a:ea typeface="游ゴシック" panose="020B0400000000000000" pitchFamily="50" charset="-128"/>
                <a:cs typeface="+mn-cs"/>
              </a:endParaRPr>
            </a:p>
          </p:txBody>
        </p:sp>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8011" y="1426740"/>
              <a:ext cx="4438045" cy="3786777"/>
            </a:xfrm>
            <a:prstGeom prst="rect">
              <a:avLst/>
            </a:prstGeom>
            <a:ln>
              <a:noFill/>
            </a:ln>
            <a:effectLst>
              <a:softEdge rad="112500"/>
            </a:effectLst>
          </p:spPr>
        </p:pic>
      </p:grpSp>
    </p:spTree>
    <p:custDataLst>
      <p:tags r:id="rId1"/>
    </p:custDataLst>
    <p:extLst>
      <p:ext uri="{BB962C8B-B14F-4D97-AF65-F5344CB8AC3E}">
        <p14:creationId xmlns:p14="http://schemas.microsoft.com/office/powerpoint/2010/main" val="4113052622"/>
      </p:ext>
    </p:extLst>
  </p:cSld>
  <p:clrMapOvr>
    <a:masterClrMapping/>
  </p:clrMapOvr>
  <mc:AlternateContent xmlns:mc="http://schemas.openxmlformats.org/markup-compatibility/2006" xmlns:p14="http://schemas.microsoft.com/office/powerpoint/2010/main">
    <mc:Choice Requires="p14">
      <p:transition spd="med" p14:dur="700" advTm="29033">
        <p:fade/>
      </p:transition>
    </mc:Choice>
    <mc:Fallback xmlns="">
      <p:transition spd="med" advTm="290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138012"/>
            <a:ext cx="8229600" cy="1143000"/>
          </a:xfrm>
        </p:spPr>
        <p:txBody>
          <a:bodyPr>
            <a:normAutofit/>
          </a:bodyPr>
          <a:lstStyle/>
          <a:p>
            <a:r>
              <a:rPr kumimoji="1" lang="ja-JP" altLang="en-US" sz="5400" b="1" dirty="0">
                <a:ea typeface="游ゴシック" panose="020B0400000000000000" pitchFamily="50" charset="-128"/>
              </a:rPr>
              <a:t>唯円ってどんな人？</a:t>
            </a: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08800" y="1281012"/>
            <a:ext cx="3743719" cy="5598563"/>
          </a:xfrm>
          <a:prstGeom prst="rect">
            <a:avLst/>
          </a:prstGeom>
          <a:ln w="12700">
            <a:solidFill>
              <a:schemeClr val="tx1"/>
            </a:solidFill>
          </a:ln>
        </p:spPr>
      </p:pic>
      <p:sp>
        <p:nvSpPr>
          <p:cNvPr id="5" name="タイトル 1"/>
          <p:cNvSpPr txBox="1">
            <a:spLocks/>
          </p:cNvSpPr>
          <p:nvPr/>
        </p:nvSpPr>
        <p:spPr>
          <a:xfrm>
            <a:off x="-1367" y="1844824"/>
            <a:ext cx="5510167" cy="1152128"/>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・常陸国河和田の人</a:t>
            </a:r>
            <a:endParaRPr kumimoji="1" lang="en-US" altLang="ja-JP" sz="6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（茨城県水戸市）</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
        <p:nvSpPr>
          <p:cNvPr id="6" name="タイトル 1"/>
          <p:cNvSpPr txBox="1">
            <a:spLocks/>
          </p:cNvSpPr>
          <p:nvPr/>
        </p:nvSpPr>
        <p:spPr>
          <a:xfrm>
            <a:off x="-180528" y="3136498"/>
            <a:ext cx="5329289" cy="1152128"/>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・学徳兼備の僧侶</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
        <p:nvSpPr>
          <p:cNvPr id="7" name="タイトル 1"/>
          <p:cNvSpPr txBox="1">
            <a:spLocks/>
          </p:cNvSpPr>
          <p:nvPr/>
        </p:nvSpPr>
        <p:spPr>
          <a:xfrm>
            <a:off x="89071" y="4462338"/>
            <a:ext cx="5329289" cy="17029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・生没年</a:t>
            </a:r>
            <a:endParaRPr kumimoji="1" lang="en-US" altLang="ja-JP" sz="4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6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　</a:t>
            </a:r>
            <a:r>
              <a:rPr kumimoji="1" lang="ja-JP" altLang="en-US" sz="6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１２２２－　</a:t>
            </a:r>
            <a:endParaRPr kumimoji="1" lang="en-US" altLang="ja-JP" sz="6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j-cs"/>
              </a:rPr>
              <a:t>　　１２８９</a:t>
            </a:r>
            <a:endParaRPr kumimoji="1" lang="ja-JP" altLang="en-US" sz="6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endParaRPr>
          </a:p>
        </p:txBody>
      </p:sp>
    </p:spTree>
    <p:custDataLst>
      <p:tags r:id="rId1"/>
    </p:custDataLst>
    <p:extLst>
      <p:ext uri="{BB962C8B-B14F-4D97-AF65-F5344CB8AC3E}">
        <p14:creationId xmlns:p14="http://schemas.microsoft.com/office/powerpoint/2010/main" val="4104396175"/>
      </p:ext>
    </p:extLst>
  </p:cSld>
  <p:clrMapOvr>
    <a:masterClrMapping/>
  </p:clrMapOvr>
  <mc:AlternateContent xmlns:mc="http://schemas.openxmlformats.org/markup-compatibility/2006" xmlns:p14="http://schemas.microsoft.com/office/powerpoint/2010/main">
    <mc:Choice Requires="p14">
      <p:transition spd="med" p14:dur="700" advTm="53316">
        <p:fade/>
      </p:transition>
    </mc:Choice>
    <mc:Fallback xmlns="">
      <p:transition spd="med" advTm="533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txBox="1">
            <a:spLocks/>
          </p:cNvSpPr>
          <p:nvPr/>
        </p:nvSpPr>
        <p:spPr>
          <a:xfrm>
            <a:off x="539552" y="801306"/>
            <a:ext cx="9721080" cy="11521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唯   円 </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  　１２２２</a:t>
            </a:r>
            <a:r>
              <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a:t>
            </a: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１２８９</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8" name="タイトル 7"/>
          <p:cNvSpPr>
            <a:spLocks noGrp="1"/>
          </p:cNvSpPr>
          <p:nvPr>
            <p:ph type="title"/>
          </p:nvPr>
        </p:nvSpPr>
        <p:spPr>
          <a:xfrm>
            <a:off x="899592" y="3284984"/>
            <a:ext cx="9721080" cy="1143000"/>
          </a:xfrm>
        </p:spPr>
        <p:txBody>
          <a:bodyPr>
            <a:noAutofit/>
          </a:bodyPr>
          <a:lstStyle/>
          <a:p>
            <a:pPr algn="l"/>
            <a:r>
              <a:rPr kumimoji="1" lang="ja-JP" altLang="en-US" sz="5400" b="1" dirty="0">
                <a:ea typeface="游ゴシック" panose="020B0400000000000000" pitchFamily="50" charset="-128"/>
              </a:rPr>
              <a:t>親鸞聖人</a:t>
            </a:r>
            <a:r>
              <a:rPr kumimoji="1" lang="en-US" altLang="ja-JP" sz="5400" b="1" dirty="0">
                <a:ea typeface="游ゴシック" panose="020B0400000000000000" pitchFamily="50" charset="-128"/>
              </a:rPr>
              <a:t/>
            </a:r>
            <a:br>
              <a:rPr kumimoji="1" lang="en-US" altLang="ja-JP" sz="5400" b="1" dirty="0">
                <a:ea typeface="游ゴシック" panose="020B0400000000000000" pitchFamily="50" charset="-128"/>
              </a:rPr>
            </a:br>
            <a:r>
              <a:rPr lang="ja-JP" altLang="en-US" sz="5400" b="1" dirty="0">
                <a:ea typeface="游ゴシック" panose="020B0400000000000000" pitchFamily="50" charset="-128"/>
              </a:rPr>
              <a:t>　１１７３</a:t>
            </a:r>
            <a:r>
              <a:rPr lang="en-US" altLang="ja-JP" sz="5400" b="1" dirty="0">
                <a:ea typeface="游ゴシック" panose="020B0400000000000000" pitchFamily="50" charset="-128"/>
              </a:rPr>
              <a:t>―</a:t>
            </a:r>
            <a:r>
              <a:rPr lang="ja-JP" altLang="en-US" sz="5400" b="1" dirty="0">
                <a:ea typeface="游ゴシック" panose="020B0400000000000000" pitchFamily="50" charset="-128"/>
              </a:rPr>
              <a:t>１２６３</a:t>
            </a:r>
            <a:endParaRPr kumimoji="1" lang="ja-JP" altLang="en-US" sz="5400" b="1" dirty="0">
              <a:ea typeface="游ゴシック" panose="020B0400000000000000" pitchFamily="50" charset="-128"/>
            </a:endParaRPr>
          </a:p>
        </p:txBody>
      </p:sp>
      <p:sp>
        <p:nvSpPr>
          <p:cNvPr id="9" name="タイトル 7"/>
          <p:cNvSpPr txBox="1">
            <a:spLocks/>
          </p:cNvSpPr>
          <p:nvPr/>
        </p:nvSpPr>
        <p:spPr>
          <a:xfrm>
            <a:off x="2411760" y="5013176"/>
            <a:ext cx="453650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9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４９歳差</a:t>
            </a:r>
          </a:p>
        </p:txBody>
      </p:sp>
    </p:spTree>
    <p:custDataLst>
      <p:tags r:id="rId1"/>
    </p:custDataLst>
    <p:extLst>
      <p:ext uri="{BB962C8B-B14F-4D97-AF65-F5344CB8AC3E}">
        <p14:creationId xmlns:p14="http://schemas.microsoft.com/office/powerpoint/2010/main" val="2671066328"/>
      </p:ext>
    </p:extLst>
  </p:cSld>
  <p:clrMapOvr>
    <a:masterClrMapping/>
  </p:clrMapOvr>
  <mc:AlternateContent xmlns:mc="http://schemas.openxmlformats.org/markup-compatibility/2006" xmlns:p14="http://schemas.microsoft.com/office/powerpoint/2010/main">
    <mc:Choice Requires="p14">
      <p:transition spd="med" p14:dur="700" advTm="24008">
        <p:fade/>
      </p:transition>
    </mc:Choice>
    <mc:Fallback xmlns="">
      <p:transition spd="med" advTm="24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34" y="-819472"/>
            <a:ext cx="9291534" cy="8029484"/>
          </a:xfrm>
          <a:prstGeom prst="rect">
            <a:avLst/>
          </a:prstGeom>
        </p:spPr>
      </p:pic>
      <p:sp>
        <p:nvSpPr>
          <p:cNvPr id="16" name="タイトル 1"/>
          <p:cNvSpPr txBox="1">
            <a:spLocks/>
          </p:cNvSpPr>
          <p:nvPr/>
        </p:nvSpPr>
        <p:spPr>
          <a:xfrm>
            <a:off x="429781" y="3215610"/>
            <a:ext cx="8136904" cy="1791072"/>
          </a:xfrm>
          <a:prstGeom prst="rect">
            <a:avLst/>
          </a:prstGeom>
          <a:effectLst>
            <a:glow rad="88900">
              <a:schemeClr val="bg1"/>
            </a:glo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唯円が</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親鸞聖人の教えを</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聞いたのは、</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いつ？</a:t>
            </a:r>
          </a:p>
        </p:txBody>
      </p:sp>
    </p:spTree>
    <p:extLst>
      <p:ext uri="{BB962C8B-B14F-4D97-AF65-F5344CB8AC3E}">
        <p14:creationId xmlns:p14="http://schemas.microsoft.com/office/powerpoint/2010/main" val="391065703"/>
      </p:ext>
    </p:extLst>
  </p:cSld>
  <p:clrMapOvr>
    <a:masterClrMapping/>
  </p:clrMapOvr>
  <mc:AlternateContent xmlns:mc="http://schemas.openxmlformats.org/markup-compatibility/2006" xmlns:p14="http://schemas.microsoft.com/office/powerpoint/2010/main">
    <mc:Choice Requires="p14">
      <p:transition spd="med" p14:dur="700" advTm="9203">
        <p:fade/>
      </p:transition>
    </mc:Choice>
    <mc:Fallback xmlns="">
      <p:transition spd="med" advTm="9203">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34" y="-819472"/>
            <a:ext cx="9291534" cy="8029484"/>
          </a:xfrm>
          <a:prstGeom prst="rect">
            <a:avLst/>
          </a:prstGeom>
        </p:spPr>
      </p:pic>
      <p:sp>
        <p:nvSpPr>
          <p:cNvPr id="12" name="コンテンツ プレースホルダー 2"/>
          <p:cNvSpPr txBox="1">
            <a:spLocks/>
          </p:cNvSpPr>
          <p:nvPr/>
        </p:nvSpPr>
        <p:spPr>
          <a:xfrm>
            <a:off x="3203849" y="622350"/>
            <a:ext cx="5472608" cy="936104"/>
          </a:xfrm>
          <a:prstGeom prst="rect">
            <a:avLst/>
          </a:prstGeom>
          <a:solidFill>
            <a:schemeClr val="bg1"/>
          </a:solidFill>
        </p:spPr>
        <p:txBody>
          <a:bodyPr vert="horz" lIns="91440" tIns="10800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親鸞聖人８４歳 </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
        <p:nvSpPr>
          <p:cNvPr id="13" name="コンテンツ プレースホルダー 2"/>
          <p:cNvSpPr txBox="1">
            <a:spLocks/>
          </p:cNvSpPr>
          <p:nvPr/>
        </p:nvSpPr>
        <p:spPr>
          <a:xfrm>
            <a:off x="4572000" y="4872483"/>
            <a:ext cx="3959217" cy="936104"/>
          </a:xfrm>
          <a:prstGeom prst="rect">
            <a:avLst/>
          </a:prstGeom>
          <a:solidFill>
            <a:schemeClr val="bg1"/>
          </a:solidFill>
        </p:spPr>
        <p:txBody>
          <a:bodyPr vert="horz" lIns="0" tIns="108000" rIns="14400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5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rPr>
              <a:t>唯円３５歳 </a:t>
            </a:r>
            <a:endParaRPr kumimoji="1" lang="en-US" altLang="ja-JP" sz="5400" b="1" i="0" u="none" strike="noStrike" kern="1200" cap="none" spc="0" normalizeH="0" baseline="0" noProof="0" dirty="0">
              <a:ln>
                <a:noFill/>
              </a:ln>
              <a:solidFill>
                <a:prstClr val="black"/>
              </a:solidFill>
              <a:effectLst/>
              <a:uLnTx/>
              <a:uFillTx/>
              <a:latin typeface="Calibri"/>
              <a:ea typeface="游ゴシック" panose="020B0400000000000000" pitchFamily="50" charset="-128"/>
              <a:cs typeface="+mn-cs"/>
            </a:endParaRPr>
          </a:p>
        </p:txBody>
      </p:sp>
    </p:spTree>
    <p:custDataLst>
      <p:tags r:id="rId1"/>
    </p:custDataLst>
    <p:extLst>
      <p:ext uri="{BB962C8B-B14F-4D97-AF65-F5344CB8AC3E}">
        <p14:creationId xmlns:p14="http://schemas.microsoft.com/office/powerpoint/2010/main" val="4232589396"/>
      </p:ext>
    </p:extLst>
  </p:cSld>
  <p:clrMapOvr>
    <a:masterClrMapping/>
  </p:clrMapOvr>
  <mc:AlternateContent xmlns:mc="http://schemas.openxmlformats.org/markup-compatibility/2006" xmlns:p14="http://schemas.microsoft.com/office/powerpoint/2010/main">
    <mc:Choice Requires="p14">
      <p:transition spd="med" p14:dur="700" advTm="27229">
        <p:fade/>
      </p:transition>
    </mc:Choice>
    <mc:Fallback xmlns="">
      <p:transition spd="med" advTm="272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78" y="-675456"/>
            <a:ext cx="13496030" cy="9793088"/>
          </a:xfrm>
          <a:prstGeom prst="rect">
            <a:avLst/>
          </a:prstGeom>
        </p:spPr>
      </p:pic>
      <p:sp>
        <p:nvSpPr>
          <p:cNvPr id="16" name="タイトル 1"/>
          <p:cNvSpPr txBox="1">
            <a:spLocks/>
          </p:cNvSpPr>
          <p:nvPr/>
        </p:nvSpPr>
        <p:spPr>
          <a:xfrm>
            <a:off x="0" y="3501008"/>
            <a:ext cx="8136904" cy="1791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唯円が</a:t>
            </a:r>
            <a:r>
              <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a:t>
            </a: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歎異抄</a:t>
            </a:r>
            <a:r>
              <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a:t>
            </a: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を</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執筆したのは、</a:t>
            </a:r>
            <a:endParaRPr kumimoji="1" lang="en-US" altLang="ja-JP"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glow rad="190500">
                    <a:prstClr val="white"/>
                  </a:glow>
                </a:effectLst>
                <a:uLnTx/>
                <a:uFillTx/>
                <a:latin typeface="Calibri"/>
                <a:ea typeface="游ゴシック" panose="020B0400000000000000" pitchFamily="50" charset="-128"/>
                <a:cs typeface="+mj-cs"/>
              </a:rPr>
              <a:t>いつ？</a:t>
            </a:r>
          </a:p>
        </p:txBody>
      </p:sp>
    </p:spTree>
    <p:extLst>
      <p:ext uri="{BB962C8B-B14F-4D97-AF65-F5344CB8AC3E}">
        <p14:creationId xmlns:p14="http://schemas.microsoft.com/office/powerpoint/2010/main" val="638446767"/>
      </p:ext>
    </p:extLst>
  </p:cSld>
  <p:clrMapOvr>
    <a:masterClrMapping/>
  </p:clrMapOvr>
  <mc:AlternateContent xmlns:mc="http://schemas.openxmlformats.org/markup-compatibility/2006" xmlns:p14="http://schemas.microsoft.com/office/powerpoint/2010/main">
    <mc:Choice Requires="p14">
      <p:transition spd="med" p14:dur="700" advTm="11516">
        <p:fade/>
      </p:transition>
    </mc:Choice>
    <mc:Fallback xmlns="">
      <p:transition spd="med" advTm="11516">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10.7|16.2|23.4|23.3|25.2"/>
</p:tagLst>
</file>

<file path=ppt/tags/tag10.xml><?xml version="1.0" encoding="utf-8"?>
<p:tagLst xmlns:a="http://schemas.openxmlformats.org/drawingml/2006/main" xmlns:r="http://schemas.openxmlformats.org/officeDocument/2006/relationships" xmlns:p="http://schemas.openxmlformats.org/presentationml/2006/main">
  <p:tag name="TIMING" val="|12.6|14.7"/>
</p:tagLst>
</file>

<file path=ppt/tags/tag11.xml><?xml version="1.0" encoding="utf-8"?>
<p:tagLst xmlns:a="http://schemas.openxmlformats.org/drawingml/2006/main" xmlns:r="http://schemas.openxmlformats.org/officeDocument/2006/relationships" xmlns:p="http://schemas.openxmlformats.org/presentationml/2006/main">
  <p:tag name="TIMING" val="|3.5|2.4"/>
</p:tagLst>
</file>

<file path=ppt/tags/tag12.xml><?xml version="1.0" encoding="utf-8"?>
<p:tagLst xmlns:a="http://schemas.openxmlformats.org/drawingml/2006/main" xmlns:r="http://schemas.openxmlformats.org/officeDocument/2006/relationships" xmlns:p="http://schemas.openxmlformats.org/presentationml/2006/main">
  <p:tag name="TIMING" val="|21.9|8.3"/>
</p:tagLst>
</file>

<file path=ppt/tags/tag13.xml><?xml version="1.0" encoding="utf-8"?>
<p:tagLst xmlns:a="http://schemas.openxmlformats.org/drawingml/2006/main" xmlns:r="http://schemas.openxmlformats.org/officeDocument/2006/relationships" xmlns:p="http://schemas.openxmlformats.org/presentationml/2006/main">
  <p:tag name="TIMING" val="|7.5|2.4|31.8"/>
</p:tagLst>
</file>

<file path=ppt/tags/tag14.xml><?xml version="1.0" encoding="utf-8"?>
<p:tagLst xmlns:a="http://schemas.openxmlformats.org/drawingml/2006/main" xmlns:r="http://schemas.openxmlformats.org/officeDocument/2006/relationships" xmlns:p="http://schemas.openxmlformats.org/presentationml/2006/main">
  <p:tag name="TIMING" val="|4.1|1.4"/>
</p:tagLst>
</file>

<file path=ppt/tags/tag15.xml><?xml version="1.0" encoding="utf-8"?>
<p:tagLst xmlns:a="http://schemas.openxmlformats.org/drawingml/2006/main" xmlns:r="http://schemas.openxmlformats.org/officeDocument/2006/relationships" xmlns:p="http://schemas.openxmlformats.org/presentationml/2006/main">
  <p:tag name="TIMING" val="|15.7"/>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17.xml><?xml version="1.0" encoding="utf-8"?>
<p:tagLst xmlns:a="http://schemas.openxmlformats.org/drawingml/2006/main" xmlns:r="http://schemas.openxmlformats.org/officeDocument/2006/relationships" xmlns:p="http://schemas.openxmlformats.org/presentationml/2006/main">
  <p:tag name="TIMING" val="|5.1|4.7"/>
</p:tagLst>
</file>

<file path=ppt/tags/tag18.xml><?xml version="1.0" encoding="utf-8"?>
<p:tagLst xmlns:a="http://schemas.openxmlformats.org/drawingml/2006/main" xmlns:r="http://schemas.openxmlformats.org/officeDocument/2006/relationships" xmlns:p="http://schemas.openxmlformats.org/presentationml/2006/main">
  <p:tag name="TIMING" val="|2.2|4.6|24.6"/>
</p:tagLst>
</file>

<file path=ppt/tags/tag19.xml><?xml version="1.0" encoding="utf-8"?>
<p:tagLst xmlns:a="http://schemas.openxmlformats.org/drawingml/2006/main" xmlns:r="http://schemas.openxmlformats.org/officeDocument/2006/relationships" xmlns:p="http://schemas.openxmlformats.org/presentationml/2006/main">
  <p:tag name="TIMING" val="|4.1|3.1"/>
</p:tagLst>
</file>

<file path=ppt/tags/tag2.xml><?xml version="1.0" encoding="utf-8"?>
<p:tagLst xmlns:a="http://schemas.openxmlformats.org/drawingml/2006/main" xmlns:r="http://schemas.openxmlformats.org/officeDocument/2006/relationships" xmlns:p="http://schemas.openxmlformats.org/presentationml/2006/main">
  <p:tag name="TIMING" val="|9.3|20.3|5.8|9.9"/>
</p:tagLst>
</file>

<file path=ppt/tags/tag20.xml><?xml version="1.0" encoding="utf-8"?>
<p:tagLst xmlns:a="http://schemas.openxmlformats.org/drawingml/2006/main" xmlns:r="http://schemas.openxmlformats.org/officeDocument/2006/relationships" xmlns:p="http://schemas.openxmlformats.org/presentationml/2006/main">
  <p:tag name="TIMING" val="|1.8"/>
</p:tagLst>
</file>

<file path=ppt/tags/tag21.xml><?xml version="1.0" encoding="utf-8"?>
<p:tagLst xmlns:a="http://schemas.openxmlformats.org/drawingml/2006/main" xmlns:r="http://schemas.openxmlformats.org/officeDocument/2006/relationships" xmlns:p="http://schemas.openxmlformats.org/presentationml/2006/main">
  <p:tag name="TIMING" val="|4.7|7.3|7.7"/>
</p:tagLst>
</file>

<file path=ppt/tags/tag22.xml><?xml version="1.0" encoding="utf-8"?>
<p:tagLst xmlns:a="http://schemas.openxmlformats.org/drawingml/2006/main" xmlns:r="http://schemas.openxmlformats.org/officeDocument/2006/relationships" xmlns:p="http://schemas.openxmlformats.org/presentationml/2006/main">
  <p:tag name="TIMING" val="|23|31.2|18.3|20.4|19.4"/>
</p:tagLst>
</file>

<file path=ppt/tags/tag23.xml><?xml version="1.0" encoding="utf-8"?>
<p:tagLst xmlns:a="http://schemas.openxmlformats.org/drawingml/2006/main" xmlns:r="http://schemas.openxmlformats.org/officeDocument/2006/relationships" xmlns:p="http://schemas.openxmlformats.org/presentationml/2006/main">
  <p:tag name="TIMING" val="|5.2|7.8|10"/>
</p:tagLst>
</file>

<file path=ppt/tags/tag24.xml><?xml version="1.0" encoding="utf-8"?>
<p:tagLst xmlns:a="http://schemas.openxmlformats.org/drawingml/2006/main" xmlns:r="http://schemas.openxmlformats.org/officeDocument/2006/relationships" xmlns:p="http://schemas.openxmlformats.org/presentationml/2006/main">
  <p:tag name="TIMING" val="|8.4|3.9|6.3"/>
</p:tagLst>
</file>

<file path=ppt/tags/tag25.xml><?xml version="1.0" encoding="utf-8"?>
<p:tagLst xmlns:a="http://schemas.openxmlformats.org/drawingml/2006/main" xmlns:r="http://schemas.openxmlformats.org/officeDocument/2006/relationships" xmlns:p="http://schemas.openxmlformats.org/presentationml/2006/main">
  <p:tag name="TIMING" val="|8.4"/>
</p:tagLst>
</file>

<file path=ppt/tags/tag26.xml><?xml version="1.0" encoding="utf-8"?>
<p:tagLst xmlns:a="http://schemas.openxmlformats.org/drawingml/2006/main" xmlns:r="http://schemas.openxmlformats.org/officeDocument/2006/relationships" xmlns:p="http://schemas.openxmlformats.org/presentationml/2006/main">
  <p:tag name="TIMING" val="|23.2|5.9|8.9"/>
</p:tagLst>
</file>

<file path=ppt/tags/tag27.xml><?xml version="1.0" encoding="utf-8"?>
<p:tagLst xmlns:a="http://schemas.openxmlformats.org/drawingml/2006/main" xmlns:r="http://schemas.openxmlformats.org/officeDocument/2006/relationships" xmlns:p="http://schemas.openxmlformats.org/presentationml/2006/main">
  <p:tag name="TIMING" val="|5.5|9.4"/>
</p:tagLst>
</file>

<file path=ppt/tags/tag28.xml><?xml version="1.0" encoding="utf-8"?>
<p:tagLst xmlns:a="http://schemas.openxmlformats.org/drawingml/2006/main" xmlns:r="http://schemas.openxmlformats.org/officeDocument/2006/relationships" xmlns:p="http://schemas.openxmlformats.org/presentationml/2006/main">
  <p:tag name="TIMING" val="|13.5|2.6|6.1|2|2.4|7.6"/>
</p:tagLst>
</file>

<file path=ppt/tags/tag29.xml><?xml version="1.0" encoding="utf-8"?>
<p:tagLst xmlns:a="http://schemas.openxmlformats.org/drawingml/2006/main" xmlns:r="http://schemas.openxmlformats.org/officeDocument/2006/relationships" xmlns:p="http://schemas.openxmlformats.org/presentationml/2006/main">
  <p:tag name="TIMING" val="|6.3"/>
</p:tagLst>
</file>

<file path=ppt/tags/tag3.xml><?xml version="1.0" encoding="utf-8"?>
<p:tagLst xmlns:a="http://schemas.openxmlformats.org/drawingml/2006/main" xmlns:r="http://schemas.openxmlformats.org/officeDocument/2006/relationships" xmlns:p="http://schemas.openxmlformats.org/presentationml/2006/main">
  <p:tag name="TIMING" val="|5.5|15.1|8.8"/>
</p:tagLst>
</file>

<file path=ppt/tags/tag30.xml><?xml version="1.0" encoding="utf-8"?>
<p:tagLst xmlns:a="http://schemas.openxmlformats.org/drawingml/2006/main" xmlns:r="http://schemas.openxmlformats.org/officeDocument/2006/relationships" xmlns:p="http://schemas.openxmlformats.org/presentationml/2006/main">
  <p:tag name="TIMING" val="|6.9"/>
</p:tagLst>
</file>

<file path=ppt/tags/tag31.xml><?xml version="1.0" encoding="utf-8"?>
<p:tagLst xmlns:a="http://schemas.openxmlformats.org/drawingml/2006/main" xmlns:r="http://schemas.openxmlformats.org/officeDocument/2006/relationships" xmlns:p="http://schemas.openxmlformats.org/presentationml/2006/main">
  <p:tag name="TIMING" val="|25.4|13.4"/>
</p:tagLst>
</file>

<file path=ppt/tags/tag32.xml><?xml version="1.0" encoding="utf-8"?>
<p:tagLst xmlns:a="http://schemas.openxmlformats.org/drawingml/2006/main" xmlns:r="http://schemas.openxmlformats.org/officeDocument/2006/relationships" xmlns:p="http://schemas.openxmlformats.org/presentationml/2006/main">
  <p:tag name="TIMING" val="|3.6|2.6"/>
</p:tagLst>
</file>

<file path=ppt/tags/tag33.xml><?xml version="1.0" encoding="utf-8"?>
<p:tagLst xmlns:a="http://schemas.openxmlformats.org/drawingml/2006/main" xmlns:r="http://schemas.openxmlformats.org/officeDocument/2006/relationships" xmlns:p="http://schemas.openxmlformats.org/presentationml/2006/main">
  <p:tag name="TIMING" val="|4.6|13.8"/>
</p:tagLst>
</file>

<file path=ppt/tags/tag34.xml><?xml version="1.0" encoding="utf-8"?>
<p:tagLst xmlns:a="http://schemas.openxmlformats.org/drawingml/2006/main" xmlns:r="http://schemas.openxmlformats.org/officeDocument/2006/relationships" xmlns:p="http://schemas.openxmlformats.org/presentationml/2006/main">
  <p:tag name="TIMING" val="|7.4"/>
</p:tagLst>
</file>

<file path=ppt/tags/tag35.xml><?xml version="1.0" encoding="utf-8"?>
<p:tagLst xmlns:a="http://schemas.openxmlformats.org/drawingml/2006/main" xmlns:r="http://schemas.openxmlformats.org/officeDocument/2006/relationships" xmlns:p="http://schemas.openxmlformats.org/presentationml/2006/main">
  <p:tag name="TIMING" val="|6.2|4.1|17.2|2.9"/>
</p:tagLst>
</file>

<file path=ppt/tags/tag36.xml><?xml version="1.0" encoding="utf-8"?>
<p:tagLst xmlns:a="http://schemas.openxmlformats.org/drawingml/2006/main" xmlns:r="http://schemas.openxmlformats.org/officeDocument/2006/relationships" xmlns:p="http://schemas.openxmlformats.org/presentationml/2006/main">
  <p:tag name="TIMING" val="|16.3|7.4|4.4|1.8"/>
</p:tagLst>
</file>

<file path=ppt/tags/tag37.xml><?xml version="1.0" encoding="utf-8"?>
<p:tagLst xmlns:a="http://schemas.openxmlformats.org/drawingml/2006/main" xmlns:r="http://schemas.openxmlformats.org/officeDocument/2006/relationships" xmlns:p="http://schemas.openxmlformats.org/presentationml/2006/main">
  <p:tag name="TIMING" val="|4.4|1.5|2.7|2.6|2.5|4.1|2.5|7.5"/>
</p:tagLst>
</file>

<file path=ppt/tags/tag38.xml><?xml version="1.0" encoding="utf-8"?>
<p:tagLst xmlns:a="http://schemas.openxmlformats.org/drawingml/2006/main" xmlns:r="http://schemas.openxmlformats.org/officeDocument/2006/relationships" xmlns:p="http://schemas.openxmlformats.org/presentationml/2006/main">
  <p:tag name="TIMING" val="|7.9"/>
</p:tagLst>
</file>

<file path=ppt/tags/tag39.xml><?xml version="1.0" encoding="utf-8"?>
<p:tagLst xmlns:a="http://schemas.openxmlformats.org/drawingml/2006/main" xmlns:r="http://schemas.openxmlformats.org/officeDocument/2006/relationships" xmlns:p="http://schemas.openxmlformats.org/presentationml/2006/main">
  <p:tag name="TIMING" val="|3.1"/>
</p:tagLst>
</file>

<file path=ppt/tags/tag4.xml><?xml version="1.0" encoding="utf-8"?>
<p:tagLst xmlns:a="http://schemas.openxmlformats.org/drawingml/2006/main" xmlns:r="http://schemas.openxmlformats.org/officeDocument/2006/relationships" xmlns:p="http://schemas.openxmlformats.org/presentationml/2006/main">
  <p:tag name="TIMING" val="|12.6"/>
</p:tagLst>
</file>

<file path=ppt/tags/tag40.xml><?xml version="1.0" encoding="utf-8"?>
<p:tagLst xmlns:a="http://schemas.openxmlformats.org/drawingml/2006/main" xmlns:r="http://schemas.openxmlformats.org/officeDocument/2006/relationships" xmlns:p="http://schemas.openxmlformats.org/presentationml/2006/main">
  <p:tag name="TIMING" val="|5.7|1.3"/>
</p:tagLst>
</file>

<file path=ppt/tags/tag41.xml><?xml version="1.0" encoding="utf-8"?>
<p:tagLst xmlns:a="http://schemas.openxmlformats.org/drawingml/2006/main" xmlns:r="http://schemas.openxmlformats.org/officeDocument/2006/relationships" xmlns:p="http://schemas.openxmlformats.org/presentationml/2006/main">
  <p:tag name="TIMING" val="|3.1"/>
</p:tagLst>
</file>

<file path=ppt/tags/tag42.xml><?xml version="1.0" encoding="utf-8"?>
<p:tagLst xmlns:a="http://schemas.openxmlformats.org/drawingml/2006/main" xmlns:r="http://schemas.openxmlformats.org/officeDocument/2006/relationships" xmlns:p="http://schemas.openxmlformats.org/presentationml/2006/main">
  <p:tag name="TIMING" val="|6.2|8.8|6.7"/>
</p:tagLst>
</file>

<file path=ppt/tags/tag43.xml><?xml version="1.0" encoding="utf-8"?>
<p:tagLst xmlns:a="http://schemas.openxmlformats.org/drawingml/2006/main" xmlns:r="http://schemas.openxmlformats.org/officeDocument/2006/relationships" xmlns:p="http://schemas.openxmlformats.org/presentationml/2006/main">
  <p:tag name="TIMING" val="|3.9|1.2|0.9|0.9|0.6|1.2|15.7|1.2|0.8|0.7|0.7|1.9"/>
</p:tagLst>
</file>

<file path=ppt/tags/tag44.xml><?xml version="1.0" encoding="utf-8"?>
<p:tagLst xmlns:a="http://schemas.openxmlformats.org/drawingml/2006/main" xmlns:r="http://schemas.openxmlformats.org/officeDocument/2006/relationships" xmlns:p="http://schemas.openxmlformats.org/presentationml/2006/main">
  <p:tag name="TIMING" val="|8.9"/>
</p:tagLst>
</file>

<file path=ppt/tags/tag45.xml><?xml version="1.0" encoding="utf-8"?>
<p:tagLst xmlns:a="http://schemas.openxmlformats.org/drawingml/2006/main" xmlns:r="http://schemas.openxmlformats.org/officeDocument/2006/relationships" xmlns:p="http://schemas.openxmlformats.org/presentationml/2006/main">
  <p:tag name="TIMING" val="|2.1"/>
</p:tagLst>
</file>

<file path=ppt/tags/tag46.xml><?xml version="1.0" encoding="utf-8"?>
<p:tagLst xmlns:a="http://schemas.openxmlformats.org/drawingml/2006/main" xmlns:r="http://schemas.openxmlformats.org/officeDocument/2006/relationships" xmlns:p="http://schemas.openxmlformats.org/presentationml/2006/main">
  <p:tag name="TIMING" val="|5.1|11.1|7.4"/>
</p:tagLst>
</file>

<file path=ppt/tags/tag47.xml><?xml version="1.0" encoding="utf-8"?>
<p:tagLst xmlns:a="http://schemas.openxmlformats.org/drawingml/2006/main" xmlns:r="http://schemas.openxmlformats.org/officeDocument/2006/relationships" xmlns:p="http://schemas.openxmlformats.org/presentationml/2006/main">
  <p:tag name="TIMING" val="|7.3"/>
</p:tagLst>
</file>

<file path=ppt/tags/tag48.xml><?xml version="1.0" encoding="utf-8"?>
<p:tagLst xmlns:a="http://schemas.openxmlformats.org/drawingml/2006/main" xmlns:r="http://schemas.openxmlformats.org/officeDocument/2006/relationships" xmlns:p="http://schemas.openxmlformats.org/presentationml/2006/main">
  <p:tag name="TIMING" val="|4.4|7.4|12.9|10.9"/>
</p:tagLst>
</file>

<file path=ppt/tags/tag49.xml><?xml version="1.0" encoding="utf-8"?>
<p:tagLst xmlns:a="http://schemas.openxmlformats.org/drawingml/2006/main" xmlns:r="http://schemas.openxmlformats.org/officeDocument/2006/relationships" xmlns:p="http://schemas.openxmlformats.org/presentationml/2006/main">
  <p:tag name="TIMING" val="|7.4"/>
</p:tagLst>
</file>

<file path=ppt/tags/tag5.xml><?xml version="1.0" encoding="utf-8"?>
<p:tagLst xmlns:a="http://schemas.openxmlformats.org/drawingml/2006/main" xmlns:r="http://schemas.openxmlformats.org/officeDocument/2006/relationships" xmlns:p="http://schemas.openxmlformats.org/presentationml/2006/main">
  <p:tag name="TIMING" val="|5.6|27.8|5.5|1.4"/>
</p:tagLst>
</file>

<file path=ppt/tags/tag50.xml><?xml version="1.0" encoding="utf-8"?>
<p:tagLst xmlns:a="http://schemas.openxmlformats.org/drawingml/2006/main" xmlns:r="http://schemas.openxmlformats.org/officeDocument/2006/relationships" xmlns:p="http://schemas.openxmlformats.org/presentationml/2006/main">
  <p:tag name="TIMING" val="|7.5|4|5.1|3.3|9.7|7|4.6|10.2|2.1|3.5"/>
</p:tagLst>
</file>

<file path=ppt/tags/tag51.xml><?xml version="1.0" encoding="utf-8"?>
<p:tagLst xmlns:a="http://schemas.openxmlformats.org/drawingml/2006/main" xmlns:r="http://schemas.openxmlformats.org/officeDocument/2006/relationships" xmlns:p="http://schemas.openxmlformats.org/presentationml/2006/main">
  <p:tag name="TIMING" val="|2.3|3.2|3|4.5"/>
</p:tagLst>
</file>

<file path=ppt/tags/tag52.xml><?xml version="1.0" encoding="utf-8"?>
<p:tagLst xmlns:a="http://schemas.openxmlformats.org/drawingml/2006/main" xmlns:r="http://schemas.openxmlformats.org/officeDocument/2006/relationships" xmlns:p="http://schemas.openxmlformats.org/presentationml/2006/main">
  <p:tag name="TIMING" val="|3.5|3.8|2.8"/>
</p:tagLst>
</file>

<file path=ppt/tags/tag53.xml><?xml version="1.0" encoding="utf-8"?>
<p:tagLst xmlns:a="http://schemas.openxmlformats.org/drawingml/2006/main" xmlns:r="http://schemas.openxmlformats.org/officeDocument/2006/relationships" xmlns:p="http://schemas.openxmlformats.org/presentationml/2006/main">
  <p:tag name="TIMING" val="|10.7"/>
</p:tagLst>
</file>

<file path=ppt/tags/tag54.xml><?xml version="1.0" encoding="utf-8"?>
<p:tagLst xmlns:a="http://schemas.openxmlformats.org/drawingml/2006/main" xmlns:r="http://schemas.openxmlformats.org/officeDocument/2006/relationships" xmlns:p="http://schemas.openxmlformats.org/presentationml/2006/main">
  <p:tag name="TIMING" val="|7.1|21.4"/>
</p:tagLst>
</file>

<file path=ppt/tags/tag55.xml><?xml version="1.0" encoding="utf-8"?>
<p:tagLst xmlns:a="http://schemas.openxmlformats.org/drawingml/2006/main" xmlns:r="http://schemas.openxmlformats.org/officeDocument/2006/relationships" xmlns:p="http://schemas.openxmlformats.org/presentationml/2006/main">
  <p:tag name="TIMING" val="|7|2.5|5.6|6.2|1.5|7.2"/>
</p:tagLst>
</file>

<file path=ppt/tags/tag56.xml><?xml version="1.0" encoding="utf-8"?>
<p:tagLst xmlns:a="http://schemas.openxmlformats.org/drawingml/2006/main" xmlns:r="http://schemas.openxmlformats.org/officeDocument/2006/relationships" xmlns:p="http://schemas.openxmlformats.org/presentationml/2006/main">
  <p:tag name="TIMING" val="|3.8"/>
</p:tagLst>
</file>

<file path=ppt/tags/tag57.xml><?xml version="1.0" encoding="utf-8"?>
<p:tagLst xmlns:a="http://schemas.openxmlformats.org/drawingml/2006/main" xmlns:r="http://schemas.openxmlformats.org/officeDocument/2006/relationships" xmlns:p="http://schemas.openxmlformats.org/presentationml/2006/main">
  <p:tag name="TIMING" val="|4.5"/>
</p:tagLst>
</file>

<file path=ppt/tags/tag58.xml><?xml version="1.0" encoding="utf-8"?>
<p:tagLst xmlns:a="http://schemas.openxmlformats.org/drawingml/2006/main" xmlns:r="http://schemas.openxmlformats.org/officeDocument/2006/relationships" xmlns:p="http://schemas.openxmlformats.org/presentationml/2006/main">
  <p:tag name="TIMING" val="|1|1.4"/>
</p:tagLst>
</file>

<file path=ppt/tags/tag59.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9.7"/>
</p:tagLst>
</file>

<file path=ppt/tags/tag60.xml><?xml version="1.0" encoding="utf-8"?>
<p:tagLst xmlns:a="http://schemas.openxmlformats.org/drawingml/2006/main" xmlns:r="http://schemas.openxmlformats.org/officeDocument/2006/relationships" xmlns:p="http://schemas.openxmlformats.org/presentationml/2006/main">
  <p:tag name="TIMING" val="|1.2|5.1|1.3|0.9|1.4|1.2|3.3|1.3|1.2|1.3|1|1.1|2.2"/>
</p:tagLst>
</file>

<file path=ppt/tags/tag61.xml><?xml version="1.0" encoding="utf-8"?>
<p:tagLst xmlns:a="http://schemas.openxmlformats.org/drawingml/2006/main" xmlns:r="http://schemas.openxmlformats.org/officeDocument/2006/relationships" xmlns:p="http://schemas.openxmlformats.org/presentationml/2006/main">
  <p:tag name="TIMING" val="|9.1|7.9"/>
</p:tagLst>
</file>

<file path=ppt/tags/tag62.xml><?xml version="1.0" encoding="utf-8"?>
<p:tagLst xmlns:a="http://schemas.openxmlformats.org/drawingml/2006/main" xmlns:r="http://schemas.openxmlformats.org/officeDocument/2006/relationships" xmlns:p="http://schemas.openxmlformats.org/presentationml/2006/main">
  <p:tag name="TIMING" val="|3.5|25.6"/>
</p:tagLst>
</file>

<file path=ppt/tags/tag63.xml><?xml version="1.0" encoding="utf-8"?>
<p:tagLst xmlns:a="http://schemas.openxmlformats.org/drawingml/2006/main" xmlns:r="http://schemas.openxmlformats.org/officeDocument/2006/relationships" xmlns:p="http://schemas.openxmlformats.org/presentationml/2006/main">
  <p:tag name="TIMING" val="|7.5|1.2"/>
</p:tagLst>
</file>

<file path=ppt/tags/tag64.xml><?xml version="1.0" encoding="utf-8"?>
<p:tagLst xmlns:a="http://schemas.openxmlformats.org/drawingml/2006/main" xmlns:r="http://schemas.openxmlformats.org/officeDocument/2006/relationships" xmlns:p="http://schemas.openxmlformats.org/presentationml/2006/main">
  <p:tag name="TIMING" val="|3"/>
</p:tagLst>
</file>

<file path=ppt/tags/tag65.xml><?xml version="1.0" encoding="utf-8"?>
<p:tagLst xmlns:a="http://schemas.openxmlformats.org/drawingml/2006/main" xmlns:r="http://schemas.openxmlformats.org/officeDocument/2006/relationships" xmlns:p="http://schemas.openxmlformats.org/presentationml/2006/main">
  <p:tag name="TIMING" val="|4.7|6.1"/>
</p:tagLst>
</file>

<file path=ppt/tags/tag66.xml><?xml version="1.0" encoding="utf-8"?>
<p:tagLst xmlns:a="http://schemas.openxmlformats.org/drawingml/2006/main" xmlns:r="http://schemas.openxmlformats.org/officeDocument/2006/relationships" xmlns:p="http://schemas.openxmlformats.org/presentationml/2006/main">
  <p:tag name="TIMING" val="|2.9"/>
</p:tagLst>
</file>

<file path=ppt/tags/tag67.xml><?xml version="1.0" encoding="utf-8"?>
<p:tagLst xmlns:a="http://schemas.openxmlformats.org/drawingml/2006/main" xmlns:r="http://schemas.openxmlformats.org/officeDocument/2006/relationships" xmlns:p="http://schemas.openxmlformats.org/presentationml/2006/main">
  <p:tag name="TIMING" val="|1.8|4.8|5.7"/>
</p:tagLst>
</file>

<file path=ppt/tags/tag68.xml><?xml version="1.0" encoding="utf-8"?>
<p:tagLst xmlns:a="http://schemas.openxmlformats.org/drawingml/2006/main" xmlns:r="http://schemas.openxmlformats.org/officeDocument/2006/relationships" xmlns:p="http://schemas.openxmlformats.org/presentationml/2006/main">
  <p:tag name="TIMING" val="|6.4"/>
</p:tagLst>
</file>

<file path=ppt/tags/tag69.xml><?xml version="1.0" encoding="utf-8"?>
<p:tagLst xmlns:a="http://schemas.openxmlformats.org/drawingml/2006/main" xmlns:r="http://schemas.openxmlformats.org/officeDocument/2006/relationships" xmlns:p="http://schemas.openxmlformats.org/presentationml/2006/main">
  <p:tag name="TIMING" val="|5.3|7.5|4.6|18.4"/>
</p:tagLst>
</file>

<file path=ppt/tags/tag7.xml><?xml version="1.0" encoding="utf-8"?>
<p:tagLst xmlns:a="http://schemas.openxmlformats.org/drawingml/2006/main" xmlns:r="http://schemas.openxmlformats.org/officeDocument/2006/relationships" xmlns:p="http://schemas.openxmlformats.org/presentationml/2006/main">
  <p:tag name="TIMING" val="|1.6|37.3"/>
</p:tagLst>
</file>

<file path=ppt/tags/tag70.xml><?xml version="1.0" encoding="utf-8"?>
<p:tagLst xmlns:a="http://schemas.openxmlformats.org/drawingml/2006/main" xmlns:r="http://schemas.openxmlformats.org/officeDocument/2006/relationships" xmlns:p="http://schemas.openxmlformats.org/presentationml/2006/main">
  <p:tag name="TIMING" val="|7.7|6.3"/>
</p:tagLst>
</file>

<file path=ppt/tags/tag71.xml><?xml version="1.0" encoding="utf-8"?>
<p:tagLst xmlns:a="http://schemas.openxmlformats.org/drawingml/2006/main" xmlns:r="http://schemas.openxmlformats.org/officeDocument/2006/relationships" xmlns:p="http://schemas.openxmlformats.org/presentationml/2006/main">
  <p:tag name="TIMING" val="|7.1"/>
</p:tagLst>
</file>

<file path=ppt/tags/tag72.xml><?xml version="1.0" encoding="utf-8"?>
<p:tagLst xmlns:a="http://schemas.openxmlformats.org/drawingml/2006/main" xmlns:r="http://schemas.openxmlformats.org/officeDocument/2006/relationships" xmlns:p="http://schemas.openxmlformats.org/presentationml/2006/main">
  <p:tag name="TIMING" val="|8.9"/>
</p:tagLst>
</file>

<file path=ppt/tags/tag73.xml><?xml version="1.0" encoding="utf-8"?>
<p:tagLst xmlns:a="http://schemas.openxmlformats.org/drawingml/2006/main" xmlns:r="http://schemas.openxmlformats.org/officeDocument/2006/relationships" xmlns:p="http://schemas.openxmlformats.org/presentationml/2006/main">
  <p:tag name="TIMING" val="|3.4"/>
</p:tagLst>
</file>

<file path=ppt/tags/tag74.xml><?xml version="1.0" encoding="utf-8"?>
<p:tagLst xmlns:a="http://schemas.openxmlformats.org/drawingml/2006/main" xmlns:r="http://schemas.openxmlformats.org/officeDocument/2006/relationships" xmlns:p="http://schemas.openxmlformats.org/presentationml/2006/main">
  <p:tag name="TIMING" val="|15.2"/>
</p:tagLst>
</file>

<file path=ppt/tags/tag75.xml><?xml version="1.0" encoding="utf-8"?>
<p:tagLst xmlns:a="http://schemas.openxmlformats.org/drawingml/2006/main" xmlns:r="http://schemas.openxmlformats.org/officeDocument/2006/relationships" xmlns:p="http://schemas.openxmlformats.org/presentationml/2006/main">
  <p:tag name="TIMING" val="|3.9|13.1"/>
</p:tagLst>
</file>

<file path=ppt/tags/tag76.xml><?xml version="1.0" encoding="utf-8"?>
<p:tagLst xmlns:a="http://schemas.openxmlformats.org/drawingml/2006/main" xmlns:r="http://schemas.openxmlformats.org/officeDocument/2006/relationships" xmlns:p="http://schemas.openxmlformats.org/presentationml/2006/main">
  <p:tag name="TIMING" val="|3"/>
</p:tagLst>
</file>

<file path=ppt/tags/tag77.xml><?xml version="1.0" encoding="utf-8"?>
<p:tagLst xmlns:a="http://schemas.openxmlformats.org/drawingml/2006/main" xmlns:r="http://schemas.openxmlformats.org/officeDocument/2006/relationships" xmlns:p="http://schemas.openxmlformats.org/presentationml/2006/main">
  <p:tag name="TIMING" val="|5.7|4.1|4.4"/>
</p:tagLst>
</file>

<file path=ppt/tags/tag78.xml><?xml version="1.0" encoding="utf-8"?>
<p:tagLst xmlns:a="http://schemas.openxmlformats.org/drawingml/2006/main" xmlns:r="http://schemas.openxmlformats.org/officeDocument/2006/relationships" xmlns:p="http://schemas.openxmlformats.org/presentationml/2006/main">
  <p:tag name="TIMING" val="|7.2|9.2"/>
</p:tagLst>
</file>

<file path=ppt/tags/tag79.xml><?xml version="1.0" encoding="utf-8"?>
<p:tagLst xmlns:a="http://schemas.openxmlformats.org/drawingml/2006/main" xmlns:r="http://schemas.openxmlformats.org/officeDocument/2006/relationships" xmlns:p="http://schemas.openxmlformats.org/presentationml/2006/main">
  <p:tag name="TIMING" val="|9.4"/>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80.xml><?xml version="1.0" encoding="utf-8"?>
<p:tagLst xmlns:a="http://schemas.openxmlformats.org/drawingml/2006/main" xmlns:r="http://schemas.openxmlformats.org/officeDocument/2006/relationships" xmlns:p="http://schemas.openxmlformats.org/presentationml/2006/main">
  <p:tag name="TIMING" val="|2.8|1.5"/>
</p:tagLst>
</file>

<file path=ppt/tags/tag81.xml><?xml version="1.0" encoding="utf-8"?>
<p:tagLst xmlns:a="http://schemas.openxmlformats.org/drawingml/2006/main" xmlns:r="http://schemas.openxmlformats.org/officeDocument/2006/relationships" xmlns:p="http://schemas.openxmlformats.org/presentationml/2006/main">
  <p:tag name="TIMING" val="|11.8"/>
</p:tagLst>
</file>

<file path=ppt/tags/tag82.xml><?xml version="1.0" encoding="utf-8"?>
<p:tagLst xmlns:a="http://schemas.openxmlformats.org/drawingml/2006/main" xmlns:r="http://schemas.openxmlformats.org/officeDocument/2006/relationships" xmlns:p="http://schemas.openxmlformats.org/presentationml/2006/main">
  <p:tag name="TIMING" val="|1.9|0.9"/>
</p:tagLst>
</file>

<file path=ppt/tags/tag83.xml><?xml version="1.0" encoding="utf-8"?>
<p:tagLst xmlns:a="http://schemas.openxmlformats.org/drawingml/2006/main" xmlns:r="http://schemas.openxmlformats.org/officeDocument/2006/relationships" xmlns:p="http://schemas.openxmlformats.org/presentationml/2006/main">
  <p:tag name="TIMING" val="|5"/>
</p:tagLst>
</file>

<file path=ppt/tags/tag84.xml><?xml version="1.0" encoding="utf-8"?>
<p:tagLst xmlns:a="http://schemas.openxmlformats.org/drawingml/2006/main" xmlns:r="http://schemas.openxmlformats.org/officeDocument/2006/relationships" xmlns:p="http://schemas.openxmlformats.org/presentationml/2006/main">
  <p:tag name="TIMING" val="|8.3"/>
</p:tagLst>
</file>

<file path=ppt/tags/tag85.xml><?xml version="1.0" encoding="utf-8"?>
<p:tagLst xmlns:a="http://schemas.openxmlformats.org/drawingml/2006/main" xmlns:r="http://schemas.openxmlformats.org/officeDocument/2006/relationships" xmlns:p="http://schemas.openxmlformats.org/presentationml/2006/main">
  <p:tag name="TIMING" val="|4.2|1.3|11.1"/>
</p:tagLst>
</file>

<file path=ppt/tags/tag86.xml><?xml version="1.0" encoding="utf-8"?>
<p:tagLst xmlns:a="http://schemas.openxmlformats.org/drawingml/2006/main" xmlns:r="http://schemas.openxmlformats.org/officeDocument/2006/relationships" xmlns:p="http://schemas.openxmlformats.org/presentationml/2006/main">
  <p:tag name="TIMING" val="|15|1.7|17.7|1.5|19.5"/>
</p:tagLst>
</file>

<file path=ppt/tags/tag87.xml><?xml version="1.0" encoding="utf-8"?>
<p:tagLst xmlns:a="http://schemas.openxmlformats.org/drawingml/2006/main" xmlns:r="http://schemas.openxmlformats.org/officeDocument/2006/relationships" xmlns:p="http://schemas.openxmlformats.org/presentationml/2006/main">
  <p:tag name="TIMING" val="|7.2|2.8|8|1.4"/>
</p:tagLst>
</file>

<file path=ppt/tags/tag88.xml><?xml version="1.0" encoding="utf-8"?>
<p:tagLst xmlns:a="http://schemas.openxmlformats.org/drawingml/2006/main" xmlns:r="http://schemas.openxmlformats.org/officeDocument/2006/relationships" xmlns:p="http://schemas.openxmlformats.org/presentationml/2006/main">
  <p:tag name="TIMING" val="|10.7"/>
</p:tagLst>
</file>

<file path=ppt/tags/tag89.xml><?xml version="1.0" encoding="utf-8"?>
<p:tagLst xmlns:a="http://schemas.openxmlformats.org/drawingml/2006/main" xmlns:r="http://schemas.openxmlformats.org/officeDocument/2006/relationships" xmlns:p="http://schemas.openxmlformats.org/presentationml/2006/main">
  <p:tag name="TIMING" val="|10.4|19.5"/>
</p:tagLst>
</file>

<file path=ppt/tags/tag9.xml><?xml version="1.0" encoding="utf-8"?>
<p:tagLst xmlns:a="http://schemas.openxmlformats.org/drawingml/2006/main" xmlns:r="http://schemas.openxmlformats.org/officeDocument/2006/relationships" xmlns:p="http://schemas.openxmlformats.org/presentationml/2006/main">
  <p:tag name="TIMING" val="|16"/>
</p:tagLst>
</file>

<file path=ppt/tags/tag90.xml><?xml version="1.0" encoding="utf-8"?>
<p:tagLst xmlns:a="http://schemas.openxmlformats.org/drawingml/2006/main" xmlns:r="http://schemas.openxmlformats.org/officeDocument/2006/relationships" xmlns:p="http://schemas.openxmlformats.org/presentationml/2006/main">
  <p:tag name="TIMING" val="|0.8|1.1"/>
</p:tagLst>
</file>

<file path=ppt/tags/tag91.xml><?xml version="1.0" encoding="utf-8"?>
<p:tagLst xmlns:a="http://schemas.openxmlformats.org/drawingml/2006/main" xmlns:r="http://schemas.openxmlformats.org/officeDocument/2006/relationships" xmlns:p="http://schemas.openxmlformats.org/presentationml/2006/main">
  <p:tag name="TIMING" val="|2.8|2.2|2.9"/>
</p:tagLst>
</file>

<file path=ppt/tags/tag92.xml><?xml version="1.0" encoding="utf-8"?>
<p:tagLst xmlns:a="http://schemas.openxmlformats.org/drawingml/2006/main" xmlns:r="http://schemas.openxmlformats.org/officeDocument/2006/relationships" xmlns:p="http://schemas.openxmlformats.org/presentationml/2006/main">
  <p:tag name="TIMING" val="|1.4|1.7|1.3|1|2.2"/>
</p:tagLst>
</file>

<file path=ppt/tags/tag93.xml><?xml version="1.0" encoding="utf-8"?>
<p:tagLst xmlns:a="http://schemas.openxmlformats.org/drawingml/2006/main" xmlns:r="http://schemas.openxmlformats.org/officeDocument/2006/relationships" xmlns:p="http://schemas.openxmlformats.org/presentationml/2006/main">
  <p:tag name="TIMING" val="|1.3|3.3|4.8|6.3"/>
</p:tagLst>
</file>

<file path=ppt/tags/tag94.xml><?xml version="1.0" encoding="utf-8"?>
<p:tagLst xmlns:a="http://schemas.openxmlformats.org/drawingml/2006/main" xmlns:r="http://schemas.openxmlformats.org/officeDocument/2006/relationships" xmlns:p="http://schemas.openxmlformats.org/presentationml/2006/main">
  <p:tag name="TIMING" val="|5.8|4.5|2.7"/>
</p:tagLst>
</file>

<file path=ppt/tags/tag95.xml><?xml version="1.0" encoding="utf-8"?>
<p:tagLst xmlns:a="http://schemas.openxmlformats.org/drawingml/2006/main" xmlns:r="http://schemas.openxmlformats.org/officeDocument/2006/relationships" xmlns:p="http://schemas.openxmlformats.org/presentationml/2006/main">
  <p:tag name="TIMING" val="|10.6"/>
</p:tagLst>
</file>

<file path=ppt/tags/tag96.xml><?xml version="1.0" encoding="utf-8"?>
<p:tagLst xmlns:a="http://schemas.openxmlformats.org/drawingml/2006/main" xmlns:r="http://schemas.openxmlformats.org/officeDocument/2006/relationships" xmlns:p="http://schemas.openxmlformats.org/presentationml/2006/main">
  <p:tag name="TIMING" val="|6.5|2.6|2.6"/>
</p:tagLst>
</file>

<file path=ppt/tags/tag97.xml><?xml version="1.0" encoding="utf-8"?>
<p:tagLst xmlns:a="http://schemas.openxmlformats.org/drawingml/2006/main" xmlns:r="http://schemas.openxmlformats.org/officeDocument/2006/relationships" xmlns:p="http://schemas.openxmlformats.org/presentationml/2006/main">
  <p:tag name="TIMING" val="|6.2|5.8"/>
</p:tagLst>
</file>

<file path=ppt/tags/tag98.xml><?xml version="1.0" encoding="utf-8"?>
<p:tagLst xmlns:a="http://schemas.openxmlformats.org/drawingml/2006/main" xmlns:r="http://schemas.openxmlformats.org/officeDocument/2006/relationships" xmlns:p="http://schemas.openxmlformats.org/presentationml/2006/main">
  <p:tag name="TIMING" val="|2.2|11.2"/>
</p:tagLst>
</file>

<file path=ppt/tags/tag99.xml><?xml version="1.0" encoding="utf-8"?>
<p:tagLst xmlns:a="http://schemas.openxmlformats.org/drawingml/2006/main" xmlns:r="http://schemas.openxmlformats.org/officeDocument/2006/relationships" xmlns:p="http://schemas.openxmlformats.org/presentationml/2006/main">
  <p:tag name="TIMING" val="|2.2|11.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vert="eaVert" rtlCol="0" anchor="ctr"/>
      <a:lstStyle>
        <a:defPPr>
          <a:lnSpc>
            <a:spcPct val="130000"/>
          </a:lnSpc>
          <a:defRPr kumimoji="1" sz="7200" dirty="0" smtClean="0">
            <a:solidFill>
              <a:srgbClr val="FF0000"/>
            </a:solidFill>
            <a:ea typeface="ＤＨＰ平成明朝体W7" panose="02010601000101010101" pitchFamily="2"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5309</Words>
  <Application>Microsoft Office PowerPoint</Application>
  <PresentationFormat>画面に合わせる (4:3)</PresentationFormat>
  <Paragraphs>863</Paragraphs>
  <Slides>139</Slides>
  <Notes>135</Notes>
  <HiddenSlides>0</HiddenSlides>
  <MMClips>0</MMClips>
  <ScaleCrop>false</ScaleCrop>
  <HeadingPairs>
    <vt:vector size="8" baseType="variant">
      <vt:variant>
        <vt:lpstr>使用されているフォント</vt:lpstr>
      </vt:variant>
      <vt:variant>
        <vt:i4>12</vt:i4>
      </vt:variant>
      <vt:variant>
        <vt:lpstr>テーマ</vt:lpstr>
      </vt:variant>
      <vt:variant>
        <vt:i4>4</vt:i4>
      </vt:variant>
      <vt:variant>
        <vt:lpstr>スライド タイトル</vt:lpstr>
      </vt:variant>
      <vt:variant>
        <vt:i4>139</vt:i4>
      </vt:variant>
      <vt:variant>
        <vt:lpstr>目的別スライド ショー</vt:lpstr>
      </vt:variant>
      <vt:variant>
        <vt:i4>1</vt:i4>
      </vt:variant>
    </vt:vector>
  </HeadingPairs>
  <TitlesOfParts>
    <vt:vector size="156" baseType="lpstr">
      <vt:lpstr>ＤＦ平成ゴシック体W5</vt:lpstr>
      <vt:lpstr>ＤＨＰ平成明朝体W7</vt:lpstr>
      <vt:lpstr>HGP行書体</vt:lpstr>
      <vt:lpstr>ＭＳ Ｐゴシック</vt:lpstr>
      <vt:lpstr>ＭＳ ゴシック</vt:lpstr>
      <vt:lpstr>游ゴシック</vt:lpstr>
      <vt:lpstr>游ゴシック Light</vt:lpstr>
      <vt:lpstr>游明朝</vt:lpstr>
      <vt:lpstr>Arial</vt:lpstr>
      <vt:lpstr>Calibri</vt:lpstr>
      <vt:lpstr>Calibri Light</vt:lpstr>
      <vt:lpstr>Times New Roman</vt:lpstr>
      <vt:lpstr>Office ​​テーマ</vt:lpstr>
      <vt:lpstr>3_Office ​​テーマ</vt:lpstr>
      <vt:lpstr>Office Theme</vt:lpstr>
      <vt:lpstr>1_Office ​​テーマ</vt:lpstr>
      <vt:lpstr>めて学ぶ</vt:lpstr>
      <vt:lpstr>『歎異抄』のあらまし・序</vt:lpstr>
      <vt:lpstr>１、 『歎異抄』の魅力</vt:lpstr>
      <vt:lpstr>１、 『歎異抄』の魅力</vt:lpstr>
      <vt:lpstr>『歎異抄』に魅了された人たち①</vt:lpstr>
      <vt:lpstr>『歎異抄』に魅了された人たち②</vt:lpstr>
      <vt:lpstr>『歎異抄』に魅了された人たち②</vt:lpstr>
      <vt:lpstr>PowerPoint プレゼンテーション</vt:lpstr>
      <vt:lpstr>『歎異抄』の魅力</vt:lpstr>
      <vt:lpstr>PowerPoint プレゼンテーション</vt:lpstr>
      <vt:lpstr>PowerPoint プレゼンテーション</vt:lpstr>
      <vt:lpstr>PowerPoint プレゼンテーション</vt:lpstr>
      <vt:lpstr>PowerPoint プレゼンテーション</vt:lpstr>
      <vt:lpstr>『歎異抄』の魅力</vt:lpstr>
      <vt:lpstr>「善人なほもつて往生をとぐ。 　いはんや悪人をや。」 （第三条・Ｐ５ ）</vt:lpstr>
      <vt:lpstr>PowerPoint プレゼンテーション</vt:lpstr>
      <vt:lpstr>『歎異抄』の魅力</vt:lpstr>
      <vt:lpstr>「親鸞は父母の孝養のためとて、一返 にても念仏申したること、いまだ候はず」 　　　　　　　　　　　　　（第五条・Ｐ７ ）</vt:lpstr>
      <vt:lpstr>本日の内容</vt:lpstr>
      <vt:lpstr>本日の内容</vt:lpstr>
      <vt:lpstr>PowerPoint プレゼンテーション</vt:lpstr>
      <vt:lpstr>『歎異抄』とは？①</vt:lpstr>
      <vt:lpstr>『歎異抄』とは？②</vt:lpstr>
      <vt:lpstr>『歎異抄』とは？③</vt:lpstr>
      <vt:lpstr>『歎異抄』とは？③</vt:lpstr>
      <vt:lpstr>つまり、</vt:lpstr>
      <vt:lpstr>PowerPoint プレゼンテーション</vt:lpstr>
      <vt:lpstr>書名の由来</vt:lpstr>
      <vt:lpstr>書名の由来</vt:lpstr>
      <vt:lpstr>書名の由来</vt:lpstr>
      <vt:lpstr>PowerPoint プレゼンテーション</vt:lpstr>
      <vt:lpstr>PowerPoint プレゼンテーション</vt:lpstr>
      <vt:lpstr>親鸞聖人の言葉（②）を 基準・よりどころとして、 異義を歎異（批判）する（④）</vt:lpstr>
      <vt:lpstr>PowerPoint プレゼンテーション</vt:lpstr>
      <vt:lpstr>本日の内容</vt:lpstr>
      <vt:lpstr>本日の内容</vt:lpstr>
      <vt:lpstr>PowerPoint プレゼンテーション</vt:lpstr>
      <vt:lpstr>PowerPoint プレゼンテーション</vt:lpstr>
      <vt:lpstr>親鸞聖人のご生涯の概要</vt:lpstr>
      <vt:lpstr>親鸞聖人の足跡（９歳～２９歳）</vt:lpstr>
      <vt:lpstr>天台宗の本山 比叡山延暦寺</vt:lpstr>
      <vt:lpstr>二十年間の 厳しい修行と勉学</vt:lpstr>
      <vt:lpstr>PowerPoint プレゼンテーション</vt:lpstr>
      <vt:lpstr>PowerPoint プレゼンテーション</vt:lpstr>
      <vt:lpstr>PowerPoint プレゼンテーション</vt:lpstr>
      <vt:lpstr>親鸞聖人のご生涯の概要</vt:lpstr>
      <vt:lpstr>親鸞聖人の足跡（３５歳～４２歳）</vt:lpstr>
      <vt:lpstr>関東時代の親鸞聖人 （４２歳～６２歳頃）</vt:lpstr>
      <vt:lpstr>草庵に門弟を迎える親鸞聖人</vt:lpstr>
      <vt:lpstr>歩く親鸞聖人</vt:lpstr>
      <vt:lpstr>布教により、 念仏の教えを喜ぶ 多くの門弟が生まれた </vt:lpstr>
      <vt:lpstr>親鸞聖人のご生涯の概要</vt:lpstr>
      <vt:lpstr>親鸞聖人の足跡（６２歳～９０歳）</vt:lpstr>
      <vt:lpstr>残念なことに・・・、</vt:lpstr>
      <vt:lpstr>関東において異義が おこった原因は？</vt:lpstr>
      <vt:lpstr>PowerPoint プレゼンテーション</vt:lpstr>
      <vt:lpstr>京都の親鸞聖人は、 教えを発信し続けられた</vt:lpstr>
      <vt:lpstr>PowerPoint プレゼンテーション</vt:lpstr>
      <vt:lpstr> 親鸞聖人が亡くなり、 再び異義が起きやすい 状況が生じた</vt:lpstr>
      <vt:lpstr>PowerPoint プレゼンテーション</vt:lpstr>
      <vt:lpstr>本日の内容</vt:lpstr>
      <vt:lpstr>本日の内容</vt:lpstr>
      <vt:lpstr>PowerPoint プレゼンテーション</vt:lpstr>
      <vt:lpstr>PowerPoint プレゼンテーション</vt:lpstr>
      <vt:lpstr>蓮如上人の書写本（1480年頃）</vt:lpstr>
      <vt:lpstr>蓮如上人の書写本（1480年頃）</vt:lpstr>
      <vt:lpstr>では、著者は誰？</vt:lpstr>
      <vt:lpstr>PowerPoint プレゼンテーション</vt:lpstr>
      <vt:lpstr>PowerPoint プレゼンテーション</vt:lpstr>
      <vt:lpstr>PowerPoint プレゼンテーション</vt:lpstr>
      <vt:lpstr>著者の条件①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著者の条件②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『歎異抄』に登場する   唯円が有力に</vt:lpstr>
      <vt:lpstr>唯円に関する史料</vt:lpstr>
      <vt:lpstr>『歎異抄』第九条は 質問者の唯円が書いた としか考えられない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唯円ってどんな人？</vt:lpstr>
      <vt:lpstr>親鸞聖人 　１１７３―１２６３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本日の内容</vt:lpstr>
      <vt:lpstr>本日の内容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一室の行者のなかに、信心異なることなからんために、なくなく筆を染めてこれをしるす。なづけて『歎異抄』といふべし。　（後序、Ｐ１７）</vt:lpstr>
      <vt:lpstr>（現代語訳） 同じ念仏の行者の中で、信心の異なることがないように、涙にくれながら筆をとり、これを書いたのです。「歎異抄」と名づけておきます。</vt:lpstr>
      <vt:lpstr>PowerPoint プレゼンテーション</vt:lpstr>
      <vt:lpstr>PowerPoint プレゼンテーション</vt:lpstr>
      <vt:lpstr>目的別スライド ショー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2023-10-16T08:02:14Z</dcterms:created>
  <dcterms:modified xsi:type="dcterms:W3CDTF">2023-10-16T08:15:25Z</dcterms:modified>
</cp:coreProperties>
</file>